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94" y="0"/>
            <a:ext cx="1121668" cy="14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4287" y="1628800"/>
            <a:ext cx="735516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latin typeface="Arial Black" pitchFamily="34" charset="0"/>
              </a:rPr>
              <a:t>Rozwiązanie Armii Krajowej</a:t>
            </a:r>
            <a:endParaRPr lang="pl-PL" sz="3600" dirty="0">
              <a:latin typeface="Arial Black" pitchFamily="34" charset="0"/>
            </a:endParaRPr>
          </a:p>
        </p:txBody>
      </p:sp>
      <p:sp>
        <p:nvSpPr>
          <p:cNvPr id="5" name="Pole tekstowe 1"/>
          <p:cNvSpPr txBox="1"/>
          <p:nvPr/>
        </p:nvSpPr>
        <p:spPr>
          <a:xfrm>
            <a:off x="2696925" y="116632"/>
            <a:ext cx="3558668" cy="109183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60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19 I 1945r.</a:t>
            </a:r>
            <a:endParaRPr lang="pl-PL" sz="6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4406"/>
            <a:ext cx="4796068" cy="373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545671" y="2860122"/>
            <a:ext cx="33700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Leopold Okulicki </a:t>
            </a:r>
          </a:p>
          <a:p>
            <a:pPr algn="ctr"/>
            <a:r>
              <a:rPr lang="pl-PL" dirty="0" smtClean="0"/>
              <a:t>pseudonim ,,Niedźwiadek”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o</a:t>
            </a:r>
            <a:r>
              <a:rPr lang="pl-PL" dirty="0" smtClean="0"/>
              <a:t>statni komendant Armii Krajowej</a:t>
            </a:r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07" y="4293096"/>
            <a:ext cx="2093218" cy="20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64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94" y="0"/>
            <a:ext cx="1121668" cy="14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1"/>
          <p:cNvSpPr txBox="1"/>
          <p:nvPr/>
        </p:nvSpPr>
        <p:spPr>
          <a:xfrm>
            <a:off x="2769862" y="116632"/>
            <a:ext cx="3412794" cy="115416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60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7 </a:t>
            </a:r>
            <a:r>
              <a:rPr lang="pl-PL" sz="60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</a:t>
            </a:r>
            <a:r>
              <a:rPr lang="pl-PL" sz="60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pl-PL" sz="60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1945r.</a:t>
            </a:r>
            <a:endParaRPr lang="pl-P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41328" y="1196752"/>
            <a:ext cx="735516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latin typeface="Arial Black" pitchFamily="34" charset="0"/>
              </a:rPr>
              <a:t>Utworzenie Delegatury Sił Zbrojnych na Kraj</a:t>
            </a:r>
            <a:endParaRPr lang="pl-PL" sz="3600" dirty="0">
              <a:latin typeface="Arial Black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2339752"/>
            <a:ext cx="4392488" cy="18813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  <a:latin typeface="Monotype Corsiva" pitchFamily="66" charset="0"/>
              </a:rPr>
              <a:t>formacja wojskowa w celu organizacji partyzantki antykomunistycznej na czele 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Monotype Corsiva" pitchFamily="66" charset="0"/>
              </a:rPr>
              <a:t>z Janem Rzepeckim</a:t>
            </a:r>
            <a:endParaRPr lang="pl-PL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33" y="2339752"/>
            <a:ext cx="4202080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18192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80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94" y="0"/>
            <a:ext cx="1121668" cy="14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1"/>
          <p:cNvSpPr txBox="1"/>
          <p:nvPr/>
        </p:nvSpPr>
        <p:spPr>
          <a:xfrm>
            <a:off x="2680094" y="116632"/>
            <a:ext cx="3592330" cy="115416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60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</a:t>
            </a:r>
            <a:r>
              <a:rPr lang="pl-PL" sz="60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pl-PL" sz="6000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IX</a:t>
            </a:r>
            <a:r>
              <a:rPr lang="pl-PL" sz="60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pl-PL" sz="60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1945r.</a:t>
            </a:r>
            <a:endParaRPr lang="pl-P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1328" y="1196752"/>
            <a:ext cx="8623160" cy="17281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latin typeface="Arial Black" pitchFamily="34" charset="0"/>
              </a:rPr>
              <a:t>Powstanie Zrzeszenia </a:t>
            </a:r>
          </a:p>
          <a:p>
            <a:r>
              <a:rPr lang="pl-PL" sz="3600" dirty="0" smtClean="0">
                <a:latin typeface="Arial Black" pitchFamily="34" charset="0"/>
              </a:rPr>
              <a:t>,,Wolność i Niezawisłość”</a:t>
            </a:r>
          </a:p>
          <a:p>
            <a:r>
              <a:rPr lang="pl-PL" sz="3600" dirty="0" smtClean="0">
                <a:latin typeface="Arial Black" pitchFamily="34" charset="0"/>
              </a:rPr>
              <a:t>WiN</a:t>
            </a:r>
            <a:endParaRPr lang="pl-PL" sz="3600" dirty="0"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12" y="2929168"/>
            <a:ext cx="3501448" cy="366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29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94" y="0"/>
            <a:ext cx="1121668" cy="14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215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</Words>
  <Application>Microsoft Office PowerPoint</Application>
  <PresentationFormat>Pokaz na ekranie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</dc:creator>
  <cp:lastModifiedBy>Kowalski Ryszard</cp:lastModifiedBy>
  <cp:revision>4</cp:revision>
  <dcterms:created xsi:type="dcterms:W3CDTF">2019-03-03T10:20:15Z</dcterms:created>
  <dcterms:modified xsi:type="dcterms:W3CDTF">2019-03-04T19:53:59Z</dcterms:modified>
</cp:coreProperties>
</file>