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379;o&#322;nierze%20Wykl&#281;ci%202019%20prezentacja.pptx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 idx="4294967295"/>
          </p:nvPr>
        </p:nvSpPr>
        <p:spPr>
          <a:xfrm>
            <a:off x="468313" y="404664"/>
            <a:ext cx="8229600" cy="128761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2600" dirty="0" smtClean="0">
                <a:latin typeface="Arial Black" pitchFamily="34" charset="0"/>
              </a:rPr>
              <a:t>„</a:t>
            </a:r>
            <a:r>
              <a:rPr lang="pl-PL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Naród, który nie szanuje swej przeszłości, nie zasługuje na szacunek teraźniejszości i nie ma prawa do przyszłości”</a:t>
            </a:r>
            <a:br>
              <a:rPr lang="pl-PL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pl-PL" sz="2600" dirty="0" smtClean="0">
                <a:latin typeface="Arial Black" pitchFamily="34" charset="0"/>
              </a:rPr>
              <a:t/>
            </a:r>
            <a:br>
              <a:rPr lang="pl-PL" sz="2600" dirty="0" smtClean="0">
                <a:latin typeface="Arial Black" pitchFamily="34" charset="0"/>
              </a:rPr>
            </a:br>
            <a:r>
              <a:rPr lang="pl-PL" sz="2600" dirty="0" smtClean="0">
                <a:solidFill>
                  <a:srgbClr val="FF0000"/>
                </a:solidFill>
                <a:latin typeface="Arial Black" pitchFamily="34" charset="0"/>
              </a:rPr>
              <a:t>Józef Piłsudski</a:t>
            </a:r>
          </a:p>
        </p:txBody>
      </p:sp>
      <p:pic>
        <p:nvPicPr>
          <p:cNvPr id="45058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2492896"/>
            <a:ext cx="4537075" cy="33702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62" y="908720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968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6032" y="123787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USTAWA</a:t>
            </a:r>
          </a:p>
          <a:p>
            <a:pPr algn="ct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z dnia 3 lutego 2011 r.</a:t>
            </a:r>
          </a:p>
          <a:p>
            <a:pPr algn="ct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 ustanowieniu Narodowego Dnia Pamięci „Żołnierzy Wyklętych”</a:t>
            </a:r>
          </a:p>
          <a:p>
            <a:endParaRPr lang="pl-PL" dirty="0" smtClean="0"/>
          </a:p>
          <a:p>
            <a:pPr>
              <a:lnSpc>
                <a:spcPct val="200000"/>
              </a:lnSpc>
            </a:pPr>
            <a:r>
              <a:rPr lang="pl-PL" dirty="0"/>
              <a:t>	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W hołdzie „Żołnierzom Wyklętym” — bohaterom antykomunistycznego podziemia, którzy w obronie niepodległego bytu Państwa Polskiego, walcząc o prawo do samostanowienia i urzeczywistnienie dążeń demokratycznych społeczeństwa polskiego, z bronią w ręku, jak i w inny sposób, przeciwstawili się sowieckiej agresji </a:t>
            </a:r>
          </a:p>
          <a:p>
            <a:pPr>
              <a:lnSpc>
                <a:spcPct val="200000"/>
              </a:lnSpc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i narzuconemu siłą reżimowi komunistycznemu — stanowi się, co następuje:</a:t>
            </a:r>
          </a:p>
          <a:p>
            <a:pPr>
              <a:lnSpc>
                <a:spcPct val="200000"/>
              </a:lnSpc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Art. 1. </a:t>
            </a:r>
            <a:r>
              <a:rPr lang="pl-PL" b="1" dirty="0" smtClean="0">
                <a:solidFill>
                  <a:srgbClr val="C00000"/>
                </a:solidFill>
              </a:rPr>
              <a:t>Dzień 1 marca ustanawia się Narodowym Dniem Pamięci „Żołnierzy Wyklętych”.</a:t>
            </a:r>
          </a:p>
          <a:p>
            <a:pPr>
              <a:lnSpc>
                <a:spcPct val="200000"/>
              </a:lnSpc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Art. 2. Narodowy Dzień Pamięci „Żołnierzy Wyklętych” jest świętem państwowym.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6" y="260648"/>
            <a:ext cx="7308254" cy="288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339241" cy="333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04664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002060"/>
                </a:solidFill>
                <a:latin typeface="Monotype Corsiva" pitchFamily="66" charset="0"/>
              </a:rPr>
              <a:t>Dlaczego 1 marca?</a:t>
            </a:r>
            <a:endParaRPr lang="pl-PL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124744"/>
            <a:ext cx="712879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sz="2800" b="1" dirty="0" smtClean="0">
                <a:solidFill>
                  <a:srgbClr val="C00000"/>
                </a:solidFill>
              </a:rPr>
              <a:t>1 marca 1951 </a:t>
            </a:r>
            <a:r>
              <a:rPr lang="pl-PL" dirty="0" smtClean="0"/>
              <a:t>roku w więzieniu mokotowskim wykonano wyrok śmierci na siedmiu członkach IV Zarządu Głównego Zrzeszenia „Wolność i Niezawisłość”: Łukaszu Cieplińskim, Mieczysławie Kawalcu, Józefie Batorym, Adamie </a:t>
            </a:r>
            <a:r>
              <a:rPr lang="pl-PL" dirty="0" err="1" smtClean="0"/>
              <a:t>Lazarowiczu</a:t>
            </a:r>
            <a:r>
              <a:rPr lang="pl-PL" dirty="0" smtClean="0"/>
              <a:t>, Franciszku Błażeju, Karolu Chmielu i Józefie Rzepce – będących ostatnimi ogólnopolskimi koordynatorami „Walki o Wolność i Niezawisłość Polski z nową sowiecką okupacją”.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1" y="4057769"/>
            <a:ext cx="3651151" cy="25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6937"/>
            <a:ext cx="2057079" cy="26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260648"/>
            <a:ext cx="2952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Zbigniew </a:t>
            </a:r>
            <a:r>
              <a:rPr lang="pl-PL" sz="1600" b="1" dirty="0"/>
              <a:t>Herbert</a:t>
            </a:r>
          </a:p>
          <a:p>
            <a:r>
              <a:rPr lang="pl-PL" sz="2000" b="1" dirty="0" smtClean="0"/>
              <a:t>WILKI </a:t>
            </a:r>
            <a:r>
              <a:rPr lang="pl-PL" sz="1000" b="1" dirty="0" smtClean="0">
                <a:hlinkClick r:id="rId2" action="ppaction://hlinkpres?slideindex=1&amp;slidetitle="/>
              </a:rPr>
              <a:t>https</a:t>
            </a:r>
            <a:r>
              <a:rPr lang="pl-PL" sz="1000" b="1" dirty="0">
                <a:hlinkClick r:id="rId2" action="ppaction://hlinkpres?slideindex=1&amp;slidetitle="/>
              </a:rPr>
              <a:t>://www.youtube.com/watch?v=lHQPtj4_wRA</a:t>
            </a:r>
            <a:endParaRPr lang="pl-PL" sz="1000" dirty="0"/>
          </a:p>
          <a:p>
            <a:r>
              <a:rPr lang="pl-PL" sz="1600" dirty="0"/>
              <a:t>                </a:t>
            </a:r>
            <a:r>
              <a:rPr lang="pl-PL" sz="1600" i="1" dirty="0"/>
              <a:t>  </a:t>
            </a:r>
            <a:r>
              <a:rPr lang="pl-PL" sz="1600" dirty="0"/>
              <a:t> </a:t>
            </a:r>
          </a:p>
          <a:p>
            <a:r>
              <a:rPr lang="pl-PL" sz="1600" dirty="0"/>
              <a:t>Ponieważ żyli prawem wilka </a:t>
            </a:r>
            <a:br>
              <a:rPr lang="pl-PL" sz="1600" dirty="0"/>
            </a:br>
            <a:r>
              <a:rPr lang="pl-PL" sz="1600" dirty="0"/>
              <a:t>historia o nich głucho milczy </a:t>
            </a:r>
            <a:br>
              <a:rPr lang="pl-PL" sz="1600" dirty="0"/>
            </a:br>
            <a:r>
              <a:rPr lang="pl-PL" sz="1600" dirty="0"/>
              <a:t>pozostał po nich w kopnym śniegu </a:t>
            </a:r>
            <a:br>
              <a:rPr lang="pl-PL" sz="1600" dirty="0"/>
            </a:br>
            <a:r>
              <a:rPr lang="pl-PL" sz="1600" dirty="0"/>
              <a:t>żółtawy mocz i ten ślad wilczy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szybciej niż w plecy strzał zdradziecki </a:t>
            </a:r>
            <a:br>
              <a:rPr lang="pl-PL" sz="1600" dirty="0"/>
            </a:br>
            <a:r>
              <a:rPr lang="pl-PL" sz="1600" dirty="0"/>
              <a:t>trafiła serce mściwa rozpacz </a:t>
            </a:r>
            <a:br>
              <a:rPr lang="pl-PL" sz="1600" dirty="0"/>
            </a:br>
            <a:r>
              <a:rPr lang="pl-PL" sz="1600" dirty="0"/>
              <a:t>pili samogon jedli nędzę</a:t>
            </a:r>
            <a:br>
              <a:rPr lang="pl-PL" sz="1600" dirty="0"/>
            </a:br>
            <a:r>
              <a:rPr lang="pl-PL" sz="1600" dirty="0"/>
              <a:t>tak się starali losom sprostać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rostokąt 2"/>
          <p:cNvSpPr/>
          <p:nvPr/>
        </p:nvSpPr>
        <p:spPr>
          <a:xfrm>
            <a:off x="4932040" y="1501316"/>
            <a:ext cx="3384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już nie zostanie agronomem </a:t>
            </a:r>
            <a:br>
              <a:rPr lang="pl-PL" sz="1600" dirty="0" smtClean="0"/>
            </a:br>
            <a:r>
              <a:rPr lang="pl-PL" sz="1600" dirty="0" smtClean="0"/>
              <a:t>,,Ciemny" a ,,Świt" - księgowym</a:t>
            </a:r>
            <a:br>
              <a:rPr lang="pl-PL" sz="1600" dirty="0" smtClean="0"/>
            </a:br>
            <a:r>
              <a:rPr lang="pl-PL" sz="1600" dirty="0" smtClean="0"/>
              <a:t>"Marusia" - matką ,,Grom" - poetą </a:t>
            </a:r>
            <a:br>
              <a:rPr lang="pl-PL" sz="1600" dirty="0" smtClean="0"/>
            </a:br>
            <a:r>
              <a:rPr lang="pl-PL" sz="1600" dirty="0" smtClean="0"/>
              <a:t>posiwia śnieg ich młode głowy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nie opłakała ich Elektra</a:t>
            </a:r>
            <a:br>
              <a:rPr lang="pl-PL" sz="1600" dirty="0" smtClean="0"/>
            </a:br>
            <a:r>
              <a:rPr lang="pl-PL" sz="1600" dirty="0" smtClean="0"/>
              <a:t>nie pogrzebała Antygona</a:t>
            </a:r>
            <a:br>
              <a:rPr lang="pl-PL" sz="1600" dirty="0" smtClean="0"/>
            </a:br>
            <a:r>
              <a:rPr lang="pl-PL" sz="1600" dirty="0" smtClean="0"/>
              <a:t>i będą tak przez całą wieczność</a:t>
            </a:r>
            <a:br>
              <a:rPr lang="pl-PL" sz="1600" dirty="0" smtClean="0"/>
            </a:br>
            <a:r>
              <a:rPr lang="pl-PL" sz="1600" dirty="0" smtClean="0"/>
              <a:t>w głębokim śniegu wiecznie konać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przegrali dom swój w białym borze </a:t>
            </a:r>
            <a:br>
              <a:rPr lang="pl-PL" sz="1600" dirty="0" smtClean="0"/>
            </a:br>
            <a:r>
              <a:rPr lang="pl-PL" sz="1600" dirty="0" smtClean="0"/>
              <a:t>kędy zawiewa sypki śnieg </a:t>
            </a:r>
            <a:br>
              <a:rPr lang="pl-PL" sz="1600" dirty="0" smtClean="0"/>
            </a:br>
            <a:r>
              <a:rPr lang="pl-PL" sz="1600" dirty="0" smtClean="0"/>
              <a:t>nie nam żałować - gryzipiórkom - </a:t>
            </a:r>
            <a:br>
              <a:rPr lang="pl-PL" sz="1600" dirty="0" smtClean="0"/>
            </a:br>
            <a:r>
              <a:rPr lang="pl-PL" sz="1600" dirty="0" smtClean="0"/>
              <a:t>i gładzić ich zmierzwioną sierść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ponieważ żyli prawem wilka </a:t>
            </a:r>
            <a:br>
              <a:rPr lang="pl-PL" sz="1600" dirty="0" smtClean="0"/>
            </a:br>
            <a:r>
              <a:rPr lang="pl-PL" sz="1600" dirty="0" smtClean="0"/>
              <a:t>historia o nich głucho milczy </a:t>
            </a:r>
            <a:br>
              <a:rPr lang="pl-PL" sz="1600" dirty="0" smtClean="0"/>
            </a:br>
            <a:r>
              <a:rPr lang="pl-PL" sz="1600" dirty="0" smtClean="0"/>
              <a:t>został na zawsze w dobrym śniegu </a:t>
            </a:r>
            <a:br>
              <a:rPr lang="pl-PL" sz="1600" dirty="0" smtClean="0"/>
            </a:br>
            <a:r>
              <a:rPr lang="pl-PL" sz="1600" dirty="0" smtClean="0"/>
              <a:t>żółtawy mocz i ten trop wilczy</a:t>
            </a:r>
            <a:endParaRPr lang="pl-PL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</Words>
  <Application>Microsoft Office PowerPoint</Application>
  <PresentationFormat>Pokaz na ekranie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„Naród, który nie szanuje swej przeszłości, nie zasługuje na szacunek teraźniejszości i nie ma prawa do przyszłości”  Józef Piłsudski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„Naród, który nie szanuje swej przeszłości, nie zasługuje na szacunek teraźniejszości i nie ma prawa do przyszłości”  Józef Piłsudski</dc:title>
  <dc:creator>B</dc:creator>
  <cp:lastModifiedBy>Kowalski Ryszard</cp:lastModifiedBy>
  <cp:revision>5</cp:revision>
  <dcterms:created xsi:type="dcterms:W3CDTF">2019-03-03T10:13:28Z</dcterms:created>
  <dcterms:modified xsi:type="dcterms:W3CDTF">2019-03-04T19:52:24Z</dcterms:modified>
</cp:coreProperties>
</file>