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08CEE-CC90-EF13-AD9C-00AC6F709A51}" v="733" dt="2021-04-17T16:27:07.682"/>
    <p1510:client id="{1FD1106F-8E67-E5C8-89B1-F49F96C78804}" v="1054" dt="2021-04-16T17:11:58.913"/>
    <p1510:client id="{3DE3978B-AE4E-4C19-807C-D7D2E3A8B2E0}" v="21" dt="2021-04-16T06:16:44.671"/>
    <p1510:client id="{4D65BF9F-3055-2000-EB7D-67C3D6A705CB}" v="9" dt="2021-04-18T08:50:51.680"/>
    <p1510:client id="{5BDDBF9F-70B8-2000-B94E-0BA95A480471}" v="3" dt="2021-04-19T19:59:38.181"/>
    <p1510:client id="{B7C74728-CBCD-C532-E609-B2BDEBCAB237}" v="576" dt="2021-04-17T14:57:15.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DE3978B-AE4E-4C19-807C-D7D2E3A8B2E0}"/>
    <pc:docChg chg="modSld">
      <pc:chgData name="" userId="" providerId="" clId="Web-{3DE3978B-AE4E-4C19-807C-D7D2E3A8B2E0}" dt="2021-04-16T06:06:25.631" v="0" actId="20577"/>
      <pc:docMkLst>
        <pc:docMk/>
      </pc:docMkLst>
      <pc:sldChg chg="modSp">
        <pc:chgData name="" userId="" providerId="" clId="Web-{3DE3978B-AE4E-4C19-807C-D7D2E3A8B2E0}" dt="2021-04-16T06:06:25.631" v="0" actId="20577"/>
        <pc:sldMkLst>
          <pc:docMk/>
          <pc:sldMk cId="650317164" sldId="256"/>
        </pc:sldMkLst>
        <pc:spChg chg="mod">
          <ac:chgData name="" userId="" providerId="" clId="Web-{3DE3978B-AE4E-4C19-807C-D7D2E3A8B2E0}" dt="2021-04-16T06:06:25.631" v="0" actId="20577"/>
          <ac:spMkLst>
            <pc:docMk/>
            <pc:sldMk cId="650317164" sldId="256"/>
            <ac:spMk id="2" creationId="{00000000-0000-0000-0000-000000000000}"/>
          </ac:spMkLst>
        </pc:spChg>
      </pc:sldChg>
    </pc:docChg>
  </pc:docChgLst>
  <pc:docChgLst>
    <pc:chgData name="Julia Sumińska" userId="S::suminska.julia@pspwierzchowiny.pl::6f51b0b3-039d-471f-b6f2-9b57475e44c3" providerId="AD" clId="Web-{5BDDBF9F-70B8-2000-B94E-0BA95A480471}"/>
    <pc:docChg chg="modSld">
      <pc:chgData name="Julia Sumińska" userId="S::suminska.julia@pspwierzchowiny.pl::6f51b0b3-039d-471f-b6f2-9b57475e44c3" providerId="AD" clId="Web-{5BDDBF9F-70B8-2000-B94E-0BA95A480471}" dt="2021-04-19T19:59:38.181" v="2"/>
      <pc:docMkLst>
        <pc:docMk/>
      </pc:docMkLst>
      <pc:sldChg chg="addSp modSp modMedia addAnim">
        <pc:chgData name="Julia Sumińska" userId="S::suminska.julia@pspwierzchowiny.pl::6f51b0b3-039d-471f-b6f2-9b57475e44c3" providerId="AD" clId="Web-{5BDDBF9F-70B8-2000-B94E-0BA95A480471}" dt="2021-04-19T19:59:38.181" v="2"/>
        <pc:sldMkLst>
          <pc:docMk/>
          <pc:sldMk cId="650317164" sldId="256"/>
        </pc:sldMkLst>
        <pc:picChg chg="add mod">
          <ac:chgData name="Julia Sumińska" userId="S::suminska.julia@pspwierzchowiny.pl::6f51b0b3-039d-471f-b6f2-9b57475e44c3" providerId="AD" clId="Web-{5BDDBF9F-70B8-2000-B94E-0BA95A480471}" dt="2021-04-19T19:59:38.181" v="2"/>
          <ac:picMkLst>
            <pc:docMk/>
            <pc:sldMk cId="650317164" sldId="256"/>
            <ac:picMk id="5" creationId="{125E5960-800C-4FEF-B349-8C71DE7D5D38}"/>
          </ac:picMkLst>
        </pc:picChg>
      </pc:sldChg>
    </pc:docChg>
  </pc:docChgLst>
  <pc:docChgLst>
    <pc:chgData name="Julia Sumińska" userId="S::suminska.julia@pspwierzchowiny.pl::6f51b0b3-039d-471f-b6f2-9b57475e44c3" providerId="AD" clId="Web-{11E08CEE-CC90-EF13-AD9C-00AC6F709A51}"/>
    <pc:docChg chg="addSld delSld modSld">
      <pc:chgData name="Julia Sumińska" userId="S::suminska.julia@pspwierzchowiny.pl::6f51b0b3-039d-471f-b6f2-9b57475e44c3" providerId="AD" clId="Web-{11E08CEE-CC90-EF13-AD9C-00AC6F709A51}" dt="2021-04-17T16:27:07.682" v="405"/>
      <pc:docMkLst>
        <pc:docMk/>
      </pc:docMkLst>
      <pc:sldChg chg="modTransition">
        <pc:chgData name="Julia Sumińska" userId="S::suminska.julia@pspwierzchowiny.pl::6f51b0b3-039d-471f-b6f2-9b57475e44c3" providerId="AD" clId="Web-{11E08CEE-CC90-EF13-AD9C-00AC6F709A51}" dt="2021-04-17T16:10:29.147" v="388"/>
        <pc:sldMkLst>
          <pc:docMk/>
          <pc:sldMk cId="650317164" sldId="256"/>
        </pc:sldMkLst>
      </pc:sldChg>
      <pc:sldChg chg="modTransition">
        <pc:chgData name="Julia Sumińska" userId="S::suminska.julia@pspwierzchowiny.pl::6f51b0b3-039d-471f-b6f2-9b57475e44c3" providerId="AD" clId="Web-{11E08CEE-CC90-EF13-AD9C-00AC6F709A51}" dt="2021-04-17T16:10:06.475" v="387"/>
        <pc:sldMkLst>
          <pc:docMk/>
          <pc:sldMk cId="3568839193" sldId="257"/>
        </pc:sldMkLst>
      </pc:sldChg>
      <pc:sldChg chg="modTransition">
        <pc:chgData name="Julia Sumińska" userId="S::suminska.julia@pspwierzchowiny.pl::6f51b0b3-039d-471f-b6f2-9b57475e44c3" providerId="AD" clId="Web-{11E08CEE-CC90-EF13-AD9C-00AC6F709A51}" dt="2021-04-17T16:10:35.335" v="389"/>
        <pc:sldMkLst>
          <pc:docMk/>
          <pc:sldMk cId="1200468191" sldId="258"/>
        </pc:sldMkLst>
      </pc:sldChg>
      <pc:sldChg chg="modTransition">
        <pc:chgData name="Julia Sumińska" userId="S::suminska.julia@pspwierzchowiny.pl::6f51b0b3-039d-471f-b6f2-9b57475e44c3" providerId="AD" clId="Web-{11E08CEE-CC90-EF13-AD9C-00AC6F709A51}" dt="2021-04-17T16:10:42.053" v="390"/>
        <pc:sldMkLst>
          <pc:docMk/>
          <pc:sldMk cId="3383859863" sldId="259"/>
        </pc:sldMkLst>
      </pc:sldChg>
      <pc:sldChg chg="modTransition">
        <pc:chgData name="Julia Sumińska" userId="S::suminska.julia@pspwierzchowiny.pl::6f51b0b3-039d-471f-b6f2-9b57475e44c3" providerId="AD" clId="Web-{11E08CEE-CC90-EF13-AD9C-00AC6F709A51}" dt="2021-04-17T16:10:53.350" v="391"/>
        <pc:sldMkLst>
          <pc:docMk/>
          <pc:sldMk cId="90401986" sldId="260"/>
        </pc:sldMkLst>
      </pc:sldChg>
      <pc:sldChg chg="modTransition">
        <pc:chgData name="Julia Sumińska" userId="S::suminska.julia@pspwierzchowiny.pl::6f51b0b3-039d-471f-b6f2-9b57475e44c3" providerId="AD" clId="Web-{11E08CEE-CC90-EF13-AD9C-00AC6F709A51}" dt="2021-04-17T16:11:04.569" v="392"/>
        <pc:sldMkLst>
          <pc:docMk/>
          <pc:sldMk cId="1840127786" sldId="261"/>
        </pc:sldMkLst>
      </pc:sldChg>
      <pc:sldChg chg="modTransition">
        <pc:chgData name="Julia Sumińska" userId="S::suminska.julia@pspwierzchowiny.pl::6f51b0b3-039d-471f-b6f2-9b57475e44c3" providerId="AD" clId="Web-{11E08CEE-CC90-EF13-AD9C-00AC6F709A51}" dt="2021-04-17T16:11:09.038" v="393"/>
        <pc:sldMkLst>
          <pc:docMk/>
          <pc:sldMk cId="2296553406" sldId="262"/>
        </pc:sldMkLst>
      </pc:sldChg>
      <pc:sldChg chg="modTransition">
        <pc:chgData name="Julia Sumińska" userId="S::suminska.julia@pspwierzchowiny.pl::6f51b0b3-039d-471f-b6f2-9b57475e44c3" providerId="AD" clId="Web-{11E08CEE-CC90-EF13-AD9C-00AC6F709A51}" dt="2021-04-17T16:11:18.179" v="394"/>
        <pc:sldMkLst>
          <pc:docMk/>
          <pc:sldMk cId="3345731519" sldId="263"/>
        </pc:sldMkLst>
      </pc:sldChg>
      <pc:sldChg chg="modTransition">
        <pc:chgData name="Julia Sumińska" userId="S::suminska.julia@pspwierzchowiny.pl::6f51b0b3-039d-471f-b6f2-9b57475e44c3" providerId="AD" clId="Web-{11E08CEE-CC90-EF13-AD9C-00AC6F709A51}" dt="2021-04-17T16:14:13.151" v="396"/>
        <pc:sldMkLst>
          <pc:docMk/>
          <pc:sldMk cId="2611841601" sldId="264"/>
        </pc:sldMkLst>
      </pc:sldChg>
      <pc:sldChg chg="modTransition">
        <pc:chgData name="Julia Sumińska" userId="S::suminska.julia@pspwierzchowiny.pl::6f51b0b3-039d-471f-b6f2-9b57475e44c3" providerId="AD" clId="Web-{11E08CEE-CC90-EF13-AD9C-00AC6F709A51}" dt="2021-04-17T16:17:51.575" v="401"/>
        <pc:sldMkLst>
          <pc:docMk/>
          <pc:sldMk cId="1276082075" sldId="265"/>
        </pc:sldMkLst>
      </pc:sldChg>
      <pc:sldChg chg="addSp modSp mod modTransition setBg setClrOvrMap">
        <pc:chgData name="Julia Sumińska" userId="S::suminska.julia@pspwierzchowiny.pl::6f51b0b3-039d-471f-b6f2-9b57475e44c3" providerId="AD" clId="Web-{11E08CEE-CC90-EF13-AD9C-00AC6F709A51}" dt="2021-04-17T16:14:26.292" v="398"/>
        <pc:sldMkLst>
          <pc:docMk/>
          <pc:sldMk cId="242182119" sldId="266"/>
        </pc:sldMkLst>
        <pc:spChg chg="mod">
          <ac:chgData name="Julia Sumińska" userId="S::suminska.julia@pspwierzchowiny.pl::6f51b0b3-039d-471f-b6f2-9b57475e44c3" providerId="AD" clId="Web-{11E08CEE-CC90-EF13-AD9C-00AC6F709A51}" dt="2021-04-17T15:19:56.123" v="2"/>
          <ac:spMkLst>
            <pc:docMk/>
            <pc:sldMk cId="242182119" sldId="266"/>
            <ac:spMk id="2" creationId="{E4439976-CCCC-43AA-A000-D7F834766A38}"/>
          </ac:spMkLst>
        </pc:spChg>
        <pc:spChg chg="mod">
          <ac:chgData name="Julia Sumińska" userId="S::suminska.julia@pspwierzchowiny.pl::6f51b0b3-039d-471f-b6f2-9b57475e44c3" providerId="AD" clId="Web-{11E08CEE-CC90-EF13-AD9C-00AC6F709A51}" dt="2021-04-17T15:20:59.342" v="6" actId="20577"/>
          <ac:spMkLst>
            <pc:docMk/>
            <pc:sldMk cId="242182119" sldId="266"/>
            <ac:spMk id="3" creationId="{2396DBB0-98C6-476C-B508-9AF6993C6674}"/>
          </ac:spMkLst>
        </pc:spChg>
        <pc:spChg chg="add">
          <ac:chgData name="Julia Sumińska" userId="S::suminska.julia@pspwierzchowiny.pl::6f51b0b3-039d-471f-b6f2-9b57475e44c3" providerId="AD" clId="Web-{11E08CEE-CC90-EF13-AD9C-00AC6F709A51}" dt="2021-04-17T15:19:56.123" v="2"/>
          <ac:spMkLst>
            <pc:docMk/>
            <pc:sldMk cId="242182119" sldId="266"/>
            <ac:spMk id="11" creationId="{C991AD47-9C99-472F-BDAA-21B183F33947}"/>
          </ac:spMkLst>
        </pc:spChg>
        <pc:spChg chg="add">
          <ac:chgData name="Julia Sumińska" userId="S::suminska.julia@pspwierzchowiny.pl::6f51b0b3-039d-471f-b6f2-9b57475e44c3" providerId="AD" clId="Web-{11E08CEE-CC90-EF13-AD9C-00AC6F709A51}" dt="2021-04-17T15:19:56.123" v="2"/>
          <ac:spMkLst>
            <pc:docMk/>
            <pc:sldMk cId="242182119" sldId="266"/>
            <ac:spMk id="13" creationId="{9E706731-3860-4E73-9335-A870F6741F0B}"/>
          </ac:spMkLst>
        </pc:spChg>
        <pc:spChg chg="add">
          <ac:chgData name="Julia Sumińska" userId="S::suminska.julia@pspwierzchowiny.pl::6f51b0b3-039d-471f-b6f2-9b57475e44c3" providerId="AD" clId="Web-{11E08CEE-CC90-EF13-AD9C-00AC6F709A51}" dt="2021-04-17T15:19:56.123" v="2"/>
          <ac:spMkLst>
            <pc:docMk/>
            <pc:sldMk cId="242182119" sldId="266"/>
            <ac:spMk id="15" creationId="{CD2ED21F-DC95-4AD1-8327-D561F5FCA3A6}"/>
          </ac:spMkLst>
        </pc:spChg>
        <pc:picChg chg="mod">
          <ac:chgData name="Julia Sumińska" userId="S::suminska.julia@pspwierzchowiny.pl::6f51b0b3-039d-471f-b6f2-9b57475e44c3" providerId="AD" clId="Web-{11E08CEE-CC90-EF13-AD9C-00AC6F709A51}" dt="2021-04-17T15:19:56.123" v="2"/>
          <ac:picMkLst>
            <pc:docMk/>
            <pc:sldMk cId="242182119" sldId="266"/>
            <ac:picMk id="4" creationId="{3E6FB9EA-147C-4634-B5D1-5453AF904551}"/>
          </ac:picMkLst>
        </pc:picChg>
        <pc:picChg chg="mod">
          <ac:chgData name="Julia Sumińska" userId="S::suminska.julia@pspwierzchowiny.pl::6f51b0b3-039d-471f-b6f2-9b57475e44c3" providerId="AD" clId="Web-{11E08CEE-CC90-EF13-AD9C-00AC6F709A51}" dt="2021-04-17T15:19:56.123" v="2"/>
          <ac:picMkLst>
            <pc:docMk/>
            <pc:sldMk cId="242182119" sldId="266"/>
            <ac:picMk id="5" creationId="{F1976ADB-554B-48C6-B04C-BE31284EC00E}"/>
          </ac:picMkLst>
        </pc:picChg>
        <pc:picChg chg="add mod">
          <ac:chgData name="Julia Sumińska" userId="S::suminska.julia@pspwierzchowiny.pl::6f51b0b3-039d-471f-b6f2-9b57475e44c3" providerId="AD" clId="Web-{11E08CEE-CC90-EF13-AD9C-00AC6F709A51}" dt="2021-04-17T15:19:56.123" v="2"/>
          <ac:picMkLst>
            <pc:docMk/>
            <pc:sldMk cId="242182119" sldId="266"/>
            <ac:picMk id="6" creationId="{0E0497C9-6C61-4003-867C-35C7BC4F0ECD}"/>
          </ac:picMkLst>
        </pc:picChg>
      </pc:sldChg>
      <pc:sldChg chg="addSp delSp modSp new mod modTransition setBg">
        <pc:chgData name="Julia Sumińska" userId="S::suminska.julia@pspwierzchowiny.pl::6f51b0b3-039d-471f-b6f2-9b57475e44c3" providerId="AD" clId="Web-{11E08CEE-CC90-EF13-AD9C-00AC6F709A51}" dt="2021-04-17T16:25:39.478" v="404"/>
        <pc:sldMkLst>
          <pc:docMk/>
          <pc:sldMk cId="1237945668" sldId="267"/>
        </pc:sldMkLst>
        <pc:spChg chg="mod">
          <ac:chgData name="Julia Sumińska" userId="S::suminska.julia@pspwierzchowiny.pl::6f51b0b3-039d-471f-b6f2-9b57475e44c3" providerId="AD" clId="Web-{11E08CEE-CC90-EF13-AD9C-00AC6F709A51}" dt="2021-04-17T15:39:52.204" v="266" actId="20577"/>
          <ac:spMkLst>
            <pc:docMk/>
            <pc:sldMk cId="1237945668" sldId="267"/>
            <ac:spMk id="2" creationId="{E1F52B7F-316D-414D-A013-5AFEA72CE629}"/>
          </ac:spMkLst>
        </pc:spChg>
        <pc:spChg chg="del">
          <ac:chgData name="Julia Sumińska" userId="S::suminska.julia@pspwierzchowiny.pl::6f51b0b3-039d-471f-b6f2-9b57475e44c3" providerId="AD" clId="Web-{11E08CEE-CC90-EF13-AD9C-00AC6F709A51}" dt="2021-04-17T15:25:40.001" v="36"/>
          <ac:spMkLst>
            <pc:docMk/>
            <pc:sldMk cId="1237945668" sldId="267"/>
            <ac:spMk id="3" creationId="{5F27BFFD-5013-4F7B-8A25-211E99355A03}"/>
          </ac:spMkLst>
        </pc:spChg>
        <pc:spChg chg="add del mod">
          <ac:chgData name="Julia Sumińska" userId="S::suminska.julia@pspwierzchowiny.pl::6f51b0b3-039d-471f-b6f2-9b57475e44c3" providerId="AD" clId="Web-{11E08CEE-CC90-EF13-AD9C-00AC6F709A51}" dt="2021-04-17T15:26:10.080" v="42"/>
          <ac:spMkLst>
            <pc:docMk/>
            <pc:sldMk cId="1237945668" sldId="267"/>
            <ac:spMk id="6" creationId="{37DBBF72-1276-4D63-BFEC-FA612D74C0D3}"/>
          </ac:spMkLst>
        </pc:spChg>
        <pc:spChg chg="add mod ord">
          <ac:chgData name="Julia Sumińska" userId="S::suminska.julia@pspwierzchowiny.pl::6f51b0b3-039d-471f-b6f2-9b57475e44c3" providerId="AD" clId="Web-{11E08CEE-CC90-EF13-AD9C-00AC6F709A51}" dt="2021-04-17T15:40:25.955" v="270" actId="20577"/>
          <ac:spMkLst>
            <pc:docMk/>
            <pc:sldMk cId="1237945668" sldId="267"/>
            <ac:spMk id="9" creationId="{E7ECD7F9-CE55-4492-9DED-ECA6421DFAFA}"/>
          </ac:spMkLst>
        </pc:spChg>
        <pc:spChg chg="add">
          <ac:chgData name="Julia Sumińska" userId="S::suminska.julia@pspwierzchowiny.pl::6f51b0b3-039d-471f-b6f2-9b57475e44c3" providerId="AD" clId="Web-{11E08CEE-CC90-EF13-AD9C-00AC6F709A51}" dt="2021-04-17T15:39:21.235" v="262"/>
          <ac:spMkLst>
            <pc:docMk/>
            <pc:sldMk cId="1237945668" sldId="267"/>
            <ac:spMk id="15" creationId="{79BB35BC-D5C2-4C8B-A22A-A71E6191913B}"/>
          </ac:spMkLst>
        </pc:spChg>
        <pc:picChg chg="add del mod ord">
          <ac:chgData name="Julia Sumińska" userId="S::suminska.julia@pspwierzchowiny.pl::6f51b0b3-039d-471f-b6f2-9b57475e44c3" providerId="AD" clId="Web-{11E08CEE-CC90-EF13-AD9C-00AC6F709A51}" dt="2021-04-17T15:25:48.283" v="38"/>
          <ac:picMkLst>
            <pc:docMk/>
            <pc:sldMk cId="1237945668" sldId="267"/>
            <ac:picMk id="4" creationId="{998DD836-DE98-4A8B-B685-46C9AB5926DD}"/>
          </ac:picMkLst>
        </pc:picChg>
        <pc:picChg chg="add del mod ord">
          <ac:chgData name="Julia Sumińska" userId="S::suminska.julia@pspwierzchowiny.pl::6f51b0b3-039d-471f-b6f2-9b57475e44c3" providerId="AD" clId="Web-{11E08CEE-CC90-EF13-AD9C-00AC6F709A51}" dt="2021-04-17T15:26:40.315" v="47"/>
          <ac:picMkLst>
            <pc:docMk/>
            <pc:sldMk cId="1237945668" sldId="267"/>
            <ac:picMk id="7" creationId="{93315633-AA5B-4BAD-A727-C5C4F72763C1}"/>
          </ac:picMkLst>
        </pc:picChg>
        <pc:picChg chg="add mod">
          <ac:chgData name="Julia Sumińska" userId="S::suminska.julia@pspwierzchowiny.pl::6f51b0b3-039d-471f-b6f2-9b57475e44c3" providerId="AD" clId="Web-{11E08CEE-CC90-EF13-AD9C-00AC6F709A51}" dt="2021-04-17T15:39:21.235" v="262"/>
          <ac:picMkLst>
            <pc:docMk/>
            <pc:sldMk cId="1237945668" sldId="267"/>
            <ac:picMk id="10" creationId="{21525AAE-9E7A-437F-9E49-C024347F1D99}"/>
          </ac:picMkLst>
        </pc:picChg>
      </pc:sldChg>
      <pc:sldChg chg="delSp modSp new del mod modClrScheme chgLayout">
        <pc:chgData name="Julia Sumińska" userId="S::suminska.julia@pspwierzchowiny.pl::6f51b0b3-039d-471f-b6f2-9b57475e44c3" providerId="AD" clId="Web-{11E08CEE-CC90-EF13-AD9C-00AC6F709A51}" dt="2021-04-17T16:07:36.910" v="386"/>
        <pc:sldMkLst>
          <pc:docMk/>
          <pc:sldMk cId="1844035017" sldId="268"/>
        </pc:sldMkLst>
        <pc:spChg chg="mod ord">
          <ac:chgData name="Julia Sumińska" userId="S::suminska.julia@pspwierzchowiny.pl::6f51b0b3-039d-471f-b6f2-9b57475e44c3" providerId="AD" clId="Web-{11E08CEE-CC90-EF13-AD9C-00AC6F709A51}" dt="2021-04-17T16:07:33.066" v="385" actId="20577"/>
          <ac:spMkLst>
            <pc:docMk/>
            <pc:sldMk cId="1844035017" sldId="268"/>
            <ac:spMk id="2" creationId="{D481C91E-5F98-453C-8CE7-4463E93E1280}"/>
          </ac:spMkLst>
        </pc:spChg>
        <pc:spChg chg="del">
          <ac:chgData name="Julia Sumińska" userId="S::suminska.julia@pspwierzchowiny.pl::6f51b0b3-039d-471f-b6f2-9b57475e44c3" providerId="AD" clId="Web-{11E08CEE-CC90-EF13-AD9C-00AC6F709A51}" dt="2021-04-17T15:40:50.595" v="272"/>
          <ac:spMkLst>
            <pc:docMk/>
            <pc:sldMk cId="1844035017" sldId="268"/>
            <ac:spMk id="3" creationId="{2B40B6E3-5CC8-4E94-AE16-6A5666270B68}"/>
          </ac:spMkLst>
        </pc:spChg>
      </pc:sldChg>
      <pc:sldChg chg="addSp modSp new del">
        <pc:chgData name="Julia Sumińska" userId="S::suminska.julia@pspwierzchowiny.pl::6f51b0b3-039d-471f-b6f2-9b57475e44c3" providerId="AD" clId="Web-{11E08CEE-CC90-EF13-AD9C-00AC6F709A51}" dt="2021-04-17T15:38:54.657" v="261"/>
        <pc:sldMkLst>
          <pc:docMk/>
          <pc:sldMk cId="2956089832" sldId="268"/>
        </pc:sldMkLst>
        <pc:picChg chg="add mod">
          <ac:chgData name="Julia Sumińska" userId="S::suminska.julia@pspwierzchowiny.pl::6f51b0b3-039d-471f-b6f2-9b57475e44c3" providerId="AD" clId="Web-{11E08CEE-CC90-EF13-AD9C-00AC6F709A51}" dt="2021-04-17T15:26:33.846" v="46" actId="1076"/>
          <ac:picMkLst>
            <pc:docMk/>
            <pc:sldMk cId="2956089832" sldId="268"/>
            <ac:picMk id="3" creationId="{F0AF9482-63DF-4371-832C-044F98E61DC6}"/>
          </ac:picMkLst>
        </pc:picChg>
      </pc:sldChg>
      <pc:sldChg chg="addSp delSp modSp new mod modTransition setBg modClrScheme chgLayout">
        <pc:chgData name="Julia Sumińska" userId="S::suminska.julia@pspwierzchowiny.pl::6f51b0b3-039d-471f-b6f2-9b57475e44c3" providerId="AD" clId="Web-{11E08CEE-CC90-EF13-AD9C-00AC6F709A51}" dt="2021-04-17T16:27:07.682" v="405"/>
        <pc:sldMkLst>
          <pc:docMk/>
          <pc:sldMk cId="4090395227" sldId="269"/>
        </pc:sldMkLst>
        <pc:spChg chg="mod ord">
          <ac:chgData name="Julia Sumińska" userId="S::suminska.julia@pspwierzchowiny.pl::6f51b0b3-039d-471f-b6f2-9b57475e44c3" providerId="AD" clId="Web-{11E08CEE-CC90-EF13-AD9C-00AC6F709A51}" dt="2021-04-17T16:06:45.394" v="383" actId="20577"/>
          <ac:spMkLst>
            <pc:docMk/>
            <pc:sldMk cId="4090395227" sldId="269"/>
            <ac:spMk id="2" creationId="{F4EC7CB6-4424-4254-B62E-B2FCDDA9324B}"/>
          </ac:spMkLst>
        </pc:spChg>
        <pc:spChg chg="add mod ord">
          <ac:chgData name="Julia Sumińska" userId="S::suminska.julia@pspwierzchowiny.pl::6f51b0b3-039d-471f-b6f2-9b57475e44c3" providerId="AD" clId="Web-{11E08CEE-CC90-EF13-AD9C-00AC6F709A51}" dt="2021-04-17T16:03:56.189" v="349" actId="1076"/>
          <ac:spMkLst>
            <pc:docMk/>
            <pc:sldMk cId="4090395227" sldId="269"/>
            <ac:spMk id="3" creationId="{DD0C73D0-DF73-4C56-86E0-A4DD1805800C}"/>
          </ac:spMkLst>
        </pc:spChg>
        <pc:spChg chg="add del mod">
          <ac:chgData name="Julia Sumińska" userId="S::suminska.julia@pspwierzchowiny.pl::6f51b0b3-039d-471f-b6f2-9b57475e44c3" providerId="AD" clId="Web-{11E08CEE-CC90-EF13-AD9C-00AC6F709A51}" dt="2021-04-17T16:06:18.472" v="375"/>
          <ac:spMkLst>
            <pc:docMk/>
            <pc:sldMk cId="4090395227" sldId="269"/>
            <ac:spMk id="5" creationId="{B0332B71-9E37-4CDB-AD71-30921BEEBDBD}"/>
          </ac:spMkLst>
        </pc:spChg>
        <pc:spChg chg="add mod">
          <ac:chgData name="Julia Sumińska" userId="S::suminska.julia@pspwierzchowiny.pl::6f51b0b3-039d-471f-b6f2-9b57475e44c3" providerId="AD" clId="Web-{11E08CEE-CC90-EF13-AD9C-00AC6F709A51}" dt="2021-04-17T16:06:32.941" v="381" actId="1076"/>
          <ac:spMkLst>
            <pc:docMk/>
            <pc:sldMk cId="4090395227" sldId="269"/>
            <ac:spMk id="6" creationId="{30344EA0-515A-4DA9-AF55-AD95667FC5CF}"/>
          </ac:spMkLst>
        </pc:spChg>
        <pc:spChg chg="add">
          <ac:chgData name="Julia Sumińska" userId="S::suminska.julia@pspwierzchowiny.pl::6f51b0b3-039d-471f-b6f2-9b57475e44c3" providerId="AD" clId="Web-{11E08CEE-CC90-EF13-AD9C-00AC6F709A51}" dt="2021-04-17T16:03:35.673" v="348"/>
          <ac:spMkLst>
            <pc:docMk/>
            <pc:sldMk cId="4090395227" sldId="269"/>
            <ac:spMk id="9" creationId="{C0DB9C61-90E0-484F-8602-02F49EDC1B70}"/>
          </ac:spMkLst>
        </pc:spChg>
        <pc:spChg chg="add">
          <ac:chgData name="Julia Sumińska" userId="S::suminska.julia@pspwierzchowiny.pl::6f51b0b3-039d-471f-b6f2-9b57475e44c3" providerId="AD" clId="Web-{11E08CEE-CC90-EF13-AD9C-00AC6F709A51}" dt="2021-04-17T16:03:35.673" v="348"/>
          <ac:spMkLst>
            <pc:docMk/>
            <pc:sldMk cId="4090395227" sldId="269"/>
            <ac:spMk id="11" creationId="{3F7ED563-E5DB-4937-BF78-7893C4DC92A0}"/>
          </ac:spMkLst>
        </pc:spChg>
        <pc:spChg chg="add">
          <ac:chgData name="Julia Sumińska" userId="S::suminska.julia@pspwierzchowiny.pl::6f51b0b3-039d-471f-b6f2-9b57475e44c3" providerId="AD" clId="Web-{11E08CEE-CC90-EF13-AD9C-00AC6F709A51}" dt="2021-04-17T16:03:35.673" v="348"/>
          <ac:spMkLst>
            <pc:docMk/>
            <pc:sldMk cId="4090395227" sldId="269"/>
            <ac:spMk id="13" creationId="{2306B647-FE95-4550-8350-3D2180C62211}"/>
          </ac:spMkLst>
        </pc:spChg>
        <pc:picChg chg="add mod">
          <ac:chgData name="Julia Sumińska" userId="S::suminska.julia@pspwierzchowiny.pl::6f51b0b3-039d-471f-b6f2-9b57475e44c3" providerId="AD" clId="Web-{11E08CEE-CC90-EF13-AD9C-00AC6F709A51}" dt="2021-04-17T16:03:35.673" v="348"/>
          <ac:picMkLst>
            <pc:docMk/>
            <pc:sldMk cId="4090395227" sldId="269"/>
            <ac:picMk id="4" creationId="{6089A396-F106-4F96-AEA6-61616160B5E8}"/>
          </ac:picMkLst>
        </pc:picChg>
      </pc:sldChg>
    </pc:docChg>
  </pc:docChgLst>
  <pc:docChgLst>
    <pc:chgData name="Julia Sumińska" userId="S::suminska.julia@pspwierzchowiny.pl::6f51b0b3-039d-471f-b6f2-9b57475e44c3" providerId="AD" clId="Web-{4D65BF9F-3055-2000-EB7D-67C3D6A705CB}"/>
    <pc:docChg chg="modSld">
      <pc:chgData name="Julia Sumińska" userId="S::suminska.julia@pspwierzchowiny.pl::6f51b0b3-039d-471f-b6f2-9b57475e44c3" providerId="AD" clId="Web-{4D65BF9F-3055-2000-EB7D-67C3D6A705CB}" dt="2021-04-18T08:50:49.305" v="3" actId="20577"/>
      <pc:docMkLst>
        <pc:docMk/>
      </pc:docMkLst>
      <pc:sldChg chg="modSp">
        <pc:chgData name="Julia Sumińska" userId="S::suminska.julia@pspwierzchowiny.pl::6f51b0b3-039d-471f-b6f2-9b57475e44c3" providerId="AD" clId="Web-{4D65BF9F-3055-2000-EB7D-67C3D6A705CB}" dt="2021-04-18T08:47:00.917" v="0" actId="20577"/>
        <pc:sldMkLst>
          <pc:docMk/>
          <pc:sldMk cId="3383859863" sldId="259"/>
        </pc:sldMkLst>
        <pc:spChg chg="mod">
          <ac:chgData name="Julia Sumińska" userId="S::suminska.julia@pspwierzchowiny.pl::6f51b0b3-039d-471f-b6f2-9b57475e44c3" providerId="AD" clId="Web-{4D65BF9F-3055-2000-EB7D-67C3D6A705CB}" dt="2021-04-18T08:47:00.917" v="0" actId="20577"/>
          <ac:spMkLst>
            <pc:docMk/>
            <pc:sldMk cId="3383859863" sldId="259"/>
            <ac:spMk id="3" creationId="{5862811F-C474-4453-83A4-F9873524CF54}"/>
          </ac:spMkLst>
        </pc:spChg>
      </pc:sldChg>
      <pc:sldChg chg="modSp">
        <pc:chgData name="Julia Sumińska" userId="S::suminska.julia@pspwierzchowiny.pl::6f51b0b3-039d-471f-b6f2-9b57475e44c3" providerId="AD" clId="Web-{4D65BF9F-3055-2000-EB7D-67C3D6A705CB}" dt="2021-04-18T08:50:34.601" v="2" actId="20577"/>
        <pc:sldMkLst>
          <pc:docMk/>
          <pc:sldMk cId="3345731519" sldId="263"/>
        </pc:sldMkLst>
        <pc:spChg chg="mod">
          <ac:chgData name="Julia Sumińska" userId="S::suminska.julia@pspwierzchowiny.pl::6f51b0b3-039d-471f-b6f2-9b57475e44c3" providerId="AD" clId="Web-{4D65BF9F-3055-2000-EB7D-67C3D6A705CB}" dt="2021-04-18T08:50:34.601" v="2" actId="20577"/>
          <ac:spMkLst>
            <pc:docMk/>
            <pc:sldMk cId="3345731519" sldId="263"/>
            <ac:spMk id="3" creationId="{B8B2C97F-516B-4811-97FF-4AACF41DFE66}"/>
          </ac:spMkLst>
        </pc:spChg>
      </pc:sldChg>
      <pc:sldChg chg="modSp">
        <pc:chgData name="Julia Sumińska" userId="S::suminska.julia@pspwierzchowiny.pl::6f51b0b3-039d-471f-b6f2-9b57475e44c3" providerId="AD" clId="Web-{4D65BF9F-3055-2000-EB7D-67C3D6A705CB}" dt="2021-04-18T08:50:49.305" v="3" actId="20577"/>
        <pc:sldMkLst>
          <pc:docMk/>
          <pc:sldMk cId="242182119" sldId="266"/>
        </pc:sldMkLst>
        <pc:spChg chg="mod">
          <ac:chgData name="Julia Sumińska" userId="S::suminska.julia@pspwierzchowiny.pl::6f51b0b3-039d-471f-b6f2-9b57475e44c3" providerId="AD" clId="Web-{4D65BF9F-3055-2000-EB7D-67C3D6A705CB}" dt="2021-04-18T08:50:49.305" v="3" actId="20577"/>
          <ac:spMkLst>
            <pc:docMk/>
            <pc:sldMk cId="242182119" sldId="266"/>
            <ac:spMk id="3" creationId="{2396DBB0-98C6-476C-B508-9AF6993C6674}"/>
          </ac:spMkLst>
        </pc:spChg>
      </pc:sldChg>
    </pc:docChg>
  </pc:docChgLst>
  <pc:docChgLst>
    <pc:chgData name="Julia Sumińska" userId="S::suminska.julia@pspwierzchowiny.pl::6f51b0b3-039d-471f-b6f2-9b57475e44c3" providerId="AD" clId="Web-{1FD1106F-8E67-E5C8-89B1-F49F96C78804}"/>
    <pc:docChg chg="addSld modSld">
      <pc:chgData name="Julia Sumińska" userId="S::suminska.julia@pspwierzchowiny.pl::6f51b0b3-039d-471f-b6f2-9b57475e44c3" providerId="AD" clId="Web-{1FD1106F-8E67-E5C8-89B1-F49F96C78804}" dt="2021-04-16T17:11:59.085" v="548"/>
      <pc:docMkLst>
        <pc:docMk/>
      </pc:docMkLst>
      <pc:sldChg chg="addSp modSp new mod setBg addAnim setClrOvrMap">
        <pc:chgData name="Julia Sumińska" userId="S::suminska.julia@pspwierzchowiny.pl::6f51b0b3-039d-471f-b6f2-9b57475e44c3" providerId="AD" clId="Web-{1FD1106F-8E67-E5C8-89B1-F49F96C78804}" dt="2021-04-16T15:20:49.590" v="11"/>
        <pc:sldMkLst>
          <pc:docMk/>
          <pc:sldMk cId="3568839193" sldId="257"/>
        </pc:sldMkLst>
        <pc:spChg chg="mod ord">
          <ac:chgData name="Julia Sumińska" userId="S::suminska.julia@pspwierzchowiny.pl::6f51b0b3-039d-471f-b6f2-9b57475e44c3" providerId="AD" clId="Web-{1FD1106F-8E67-E5C8-89B1-F49F96C78804}" dt="2021-04-16T15:20:49.590" v="9"/>
          <ac:spMkLst>
            <pc:docMk/>
            <pc:sldMk cId="3568839193" sldId="257"/>
            <ac:spMk id="2" creationId="{84326292-5C5C-49AA-BF4C-1E6857913D3A}"/>
          </ac:spMkLst>
        </pc:spChg>
        <pc:spChg chg="add">
          <ac:chgData name="Julia Sumińska" userId="S::suminska.julia@pspwierzchowiny.pl::6f51b0b3-039d-471f-b6f2-9b57475e44c3" providerId="AD" clId="Web-{1FD1106F-8E67-E5C8-89B1-F49F96C78804}" dt="2021-04-16T15:20:49.590" v="9"/>
          <ac:spMkLst>
            <pc:docMk/>
            <pc:sldMk cId="3568839193" sldId="257"/>
            <ac:spMk id="8" creationId="{0671A8AE-40A1-4631-A6B8-581AFF065482}"/>
          </ac:spMkLst>
        </pc:spChg>
        <pc:spChg chg="add">
          <ac:chgData name="Julia Sumińska" userId="S::suminska.julia@pspwierzchowiny.pl::6f51b0b3-039d-471f-b6f2-9b57475e44c3" providerId="AD" clId="Web-{1FD1106F-8E67-E5C8-89B1-F49F96C78804}" dt="2021-04-16T15:20:49.590" v="9"/>
          <ac:spMkLst>
            <pc:docMk/>
            <pc:sldMk cId="3568839193" sldId="257"/>
            <ac:spMk id="10" creationId="{AB58EF07-17C2-48CF-ABB0-EEF1F17CB8F0}"/>
          </ac:spMkLst>
        </pc:spChg>
        <pc:spChg chg="add">
          <ac:chgData name="Julia Sumińska" userId="S::suminska.julia@pspwierzchowiny.pl::6f51b0b3-039d-471f-b6f2-9b57475e44c3" providerId="AD" clId="Web-{1FD1106F-8E67-E5C8-89B1-F49F96C78804}" dt="2021-04-16T15:20:49.590" v="9"/>
          <ac:spMkLst>
            <pc:docMk/>
            <pc:sldMk cId="3568839193" sldId="257"/>
            <ac:spMk id="12" creationId="{AF2F604E-43BE-4DC3-B983-E071523364F8}"/>
          </ac:spMkLst>
        </pc:spChg>
        <pc:spChg chg="add">
          <ac:chgData name="Julia Sumińska" userId="S::suminska.julia@pspwierzchowiny.pl::6f51b0b3-039d-471f-b6f2-9b57475e44c3" providerId="AD" clId="Web-{1FD1106F-8E67-E5C8-89B1-F49F96C78804}" dt="2021-04-16T15:20:49.590" v="9"/>
          <ac:spMkLst>
            <pc:docMk/>
            <pc:sldMk cId="3568839193" sldId="257"/>
            <ac:spMk id="14" creationId="{08C9B587-E65E-4B52-B37C-ABEBB6E87928}"/>
          </ac:spMkLst>
        </pc:spChg>
        <pc:picChg chg="add mod">
          <ac:chgData name="Julia Sumińska" userId="S::suminska.julia@pspwierzchowiny.pl::6f51b0b3-039d-471f-b6f2-9b57475e44c3" providerId="AD" clId="Web-{1FD1106F-8E67-E5C8-89B1-F49F96C78804}" dt="2021-04-16T15:20:49.590" v="9"/>
          <ac:picMkLst>
            <pc:docMk/>
            <pc:sldMk cId="3568839193" sldId="257"/>
            <ac:picMk id="3" creationId="{0B923245-AF5C-499F-9AD5-273CDEB0D34A}"/>
          </ac:picMkLst>
        </pc:picChg>
      </pc:sldChg>
      <pc:sldChg chg="modSp new">
        <pc:chgData name="Julia Sumińska" userId="S::suminska.julia@pspwierzchowiny.pl::6f51b0b3-039d-471f-b6f2-9b57475e44c3" providerId="AD" clId="Web-{1FD1106F-8E67-E5C8-89B1-F49F96C78804}" dt="2021-04-16T15:27:44.177" v="33" actId="1076"/>
        <pc:sldMkLst>
          <pc:docMk/>
          <pc:sldMk cId="1200468191" sldId="258"/>
        </pc:sldMkLst>
        <pc:spChg chg="mod">
          <ac:chgData name="Julia Sumińska" userId="S::suminska.julia@pspwierzchowiny.pl::6f51b0b3-039d-471f-b6f2-9b57475e44c3" providerId="AD" clId="Web-{1FD1106F-8E67-E5C8-89B1-F49F96C78804}" dt="2021-04-16T15:27:44.177" v="33" actId="1076"/>
          <ac:spMkLst>
            <pc:docMk/>
            <pc:sldMk cId="1200468191" sldId="258"/>
            <ac:spMk id="2" creationId="{3F94DCFE-46F8-45D5-B131-CCD1A46DF5E8}"/>
          </ac:spMkLst>
        </pc:spChg>
      </pc:sldChg>
      <pc:sldChg chg="addSp delSp modSp new mod setBg">
        <pc:chgData name="Julia Sumińska" userId="S::suminska.julia@pspwierzchowiny.pl::6f51b0b3-039d-471f-b6f2-9b57475e44c3" providerId="AD" clId="Web-{1FD1106F-8E67-E5C8-89B1-F49F96C78804}" dt="2021-04-16T15:42:13.135" v="122" actId="20577"/>
        <pc:sldMkLst>
          <pc:docMk/>
          <pc:sldMk cId="3383859863" sldId="259"/>
        </pc:sldMkLst>
        <pc:spChg chg="mod">
          <ac:chgData name="Julia Sumińska" userId="S::suminska.julia@pspwierzchowiny.pl::6f51b0b3-039d-471f-b6f2-9b57475e44c3" providerId="AD" clId="Web-{1FD1106F-8E67-E5C8-89B1-F49F96C78804}" dt="2021-04-16T15:42:13.135" v="122" actId="20577"/>
          <ac:spMkLst>
            <pc:docMk/>
            <pc:sldMk cId="3383859863" sldId="259"/>
            <ac:spMk id="2" creationId="{ED6B6EC8-2289-497F-8957-222CBF7CD446}"/>
          </ac:spMkLst>
        </pc:spChg>
        <pc:spChg chg="mod">
          <ac:chgData name="Julia Sumińska" userId="S::suminska.julia@pspwierzchowiny.pl::6f51b0b3-039d-471f-b6f2-9b57475e44c3" providerId="AD" clId="Web-{1FD1106F-8E67-E5C8-89B1-F49F96C78804}" dt="2021-04-16T15:42:01.931" v="121"/>
          <ac:spMkLst>
            <pc:docMk/>
            <pc:sldMk cId="3383859863" sldId="259"/>
            <ac:spMk id="3" creationId="{5862811F-C474-4453-83A4-F9873524CF54}"/>
          </ac:spMkLst>
        </pc:spChg>
        <pc:spChg chg="add">
          <ac:chgData name="Julia Sumińska" userId="S::suminska.julia@pspwierzchowiny.pl::6f51b0b3-039d-471f-b6f2-9b57475e44c3" providerId="AD" clId="Web-{1FD1106F-8E67-E5C8-89B1-F49F96C78804}" dt="2021-04-16T15:41:02.008" v="112"/>
          <ac:spMkLst>
            <pc:docMk/>
            <pc:sldMk cId="3383859863" sldId="259"/>
            <ac:spMk id="11" creationId="{3CD9DF72-87A3-404E-A828-84CBF11A8303}"/>
          </ac:spMkLst>
        </pc:spChg>
        <pc:picChg chg="add del mod">
          <ac:chgData name="Julia Sumińska" userId="S::suminska.julia@pspwierzchowiny.pl::6f51b0b3-039d-471f-b6f2-9b57475e44c3" providerId="AD" clId="Web-{1FD1106F-8E67-E5C8-89B1-F49F96C78804}" dt="2021-04-16T15:39:23.068" v="107"/>
          <ac:picMkLst>
            <pc:docMk/>
            <pc:sldMk cId="3383859863" sldId="259"/>
            <ac:picMk id="4" creationId="{6CACB331-CC44-4AFB-8C3C-9F09DF0AC29A}"/>
          </ac:picMkLst>
        </pc:picChg>
        <pc:picChg chg="add del mod">
          <ac:chgData name="Julia Sumińska" userId="S::suminska.julia@pspwierzchowiny.pl::6f51b0b3-039d-471f-b6f2-9b57475e44c3" providerId="AD" clId="Web-{1FD1106F-8E67-E5C8-89B1-F49F96C78804}" dt="2021-04-16T15:38:26.723" v="106"/>
          <ac:picMkLst>
            <pc:docMk/>
            <pc:sldMk cId="3383859863" sldId="259"/>
            <ac:picMk id="5" creationId="{41521F94-0475-4A63-A749-EAC31C130F9B}"/>
          </ac:picMkLst>
        </pc:picChg>
        <pc:picChg chg="add mod ord">
          <ac:chgData name="Julia Sumińska" userId="S::suminska.julia@pspwierzchowiny.pl::6f51b0b3-039d-471f-b6f2-9b57475e44c3" providerId="AD" clId="Web-{1FD1106F-8E67-E5C8-89B1-F49F96C78804}" dt="2021-04-16T15:41:43.478" v="118" actId="1076"/>
          <ac:picMkLst>
            <pc:docMk/>
            <pc:sldMk cId="3383859863" sldId="259"/>
            <ac:picMk id="6" creationId="{F6D7D598-665C-4BBB-98D7-91DD46E22602}"/>
          </ac:picMkLst>
        </pc:picChg>
        <pc:cxnChg chg="add">
          <ac:chgData name="Julia Sumińska" userId="S::suminska.julia@pspwierzchowiny.pl::6f51b0b3-039d-471f-b6f2-9b57475e44c3" providerId="AD" clId="Web-{1FD1106F-8E67-E5C8-89B1-F49F96C78804}" dt="2021-04-16T15:41:02.008" v="112"/>
          <ac:cxnSpMkLst>
            <pc:docMk/>
            <pc:sldMk cId="3383859863" sldId="259"/>
            <ac:cxnSpMk id="13" creationId="{20E3A342-4D61-4E3F-AF90-1AB42AEB96CC}"/>
          </ac:cxnSpMkLst>
        </pc:cxnChg>
      </pc:sldChg>
      <pc:sldChg chg="addSp modSp new mod setBg">
        <pc:chgData name="Julia Sumińska" userId="S::suminska.julia@pspwierzchowiny.pl::6f51b0b3-039d-471f-b6f2-9b57475e44c3" providerId="AD" clId="Web-{1FD1106F-8E67-E5C8-89B1-F49F96C78804}" dt="2021-04-16T16:21:35.285" v="142"/>
        <pc:sldMkLst>
          <pc:docMk/>
          <pc:sldMk cId="90401986" sldId="260"/>
        </pc:sldMkLst>
        <pc:spChg chg="mod">
          <ac:chgData name="Julia Sumińska" userId="S::suminska.julia@pspwierzchowiny.pl::6f51b0b3-039d-471f-b6f2-9b57475e44c3" providerId="AD" clId="Web-{1FD1106F-8E67-E5C8-89B1-F49F96C78804}" dt="2021-04-16T16:21:35.285" v="142"/>
          <ac:spMkLst>
            <pc:docMk/>
            <pc:sldMk cId="90401986" sldId="260"/>
            <ac:spMk id="2" creationId="{37378661-E904-44F0-A986-990E5B13C530}"/>
          </ac:spMkLst>
        </pc:spChg>
        <pc:spChg chg="mod">
          <ac:chgData name="Julia Sumińska" userId="S::suminska.julia@pspwierzchowiny.pl::6f51b0b3-039d-471f-b6f2-9b57475e44c3" providerId="AD" clId="Web-{1FD1106F-8E67-E5C8-89B1-F49F96C78804}" dt="2021-04-16T16:21:35.285" v="142"/>
          <ac:spMkLst>
            <pc:docMk/>
            <pc:sldMk cId="90401986" sldId="260"/>
            <ac:spMk id="3" creationId="{0607749D-63B5-4081-AC59-46D2B15ED103}"/>
          </ac:spMkLst>
        </pc:spChg>
        <pc:spChg chg="add">
          <ac:chgData name="Julia Sumińska" userId="S::suminska.julia@pspwierzchowiny.pl::6f51b0b3-039d-471f-b6f2-9b57475e44c3" providerId="AD" clId="Web-{1FD1106F-8E67-E5C8-89B1-F49F96C78804}" dt="2021-04-16T16:21:35.285" v="142"/>
          <ac:spMkLst>
            <pc:docMk/>
            <pc:sldMk cId="90401986" sldId="260"/>
            <ac:spMk id="10" creationId="{2172A0AC-3DCE-4672-BCAF-28FEF91F6020}"/>
          </ac:spMkLst>
        </pc:spChg>
        <pc:spChg chg="add">
          <ac:chgData name="Julia Sumińska" userId="S::suminska.julia@pspwierzchowiny.pl::6f51b0b3-039d-471f-b6f2-9b57475e44c3" providerId="AD" clId="Web-{1FD1106F-8E67-E5C8-89B1-F49F96C78804}" dt="2021-04-16T16:21:35.285" v="142"/>
          <ac:spMkLst>
            <pc:docMk/>
            <pc:sldMk cId="90401986" sldId="260"/>
            <ac:spMk id="12" creationId="{AE6F1C77-EDC9-4C5F-8C1C-62DD46BDA3C3}"/>
          </ac:spMkLst>
        </pc:spChg>
        <pc:picChg chg="add mod">
          <ac:chgData name="Julia Sumińska" userId="S::suminska.julia@pspwierzchowiny.pl::6f51b0b3-039d-471f-b6f2-9b57475e44c3" providerId="AD" clId="Web-{1FD1106F-8E67-E5C8-89B1-F49F96C78804}" dt="2021-04-16T16:21:35.285" v="142"/>
          <ac:picMkLst>
            <pc:docMk/>
            <pc:sldMk cId="90401986" sldId="260"/>
            <ac:picMk id="4" creationId="{7FA937A5-1A6A-4185-9002-54415A3068B0}"/>
          </ac:picMkLst>
        </pc:picChg>
        <pc:picChg chg="add mod ord">
          <ac:chgData name="Julia Sumińska" userId="S::suminska.julia@pspwierzchowiny.pl::6f51b0b3-039d-471f-b6f2-9b57475e44c3" providerId="AD" clId="Web-{1FD1106F-8E67-E5C8-89B1-F49F96C78804}" dt="2021-04-16T16:21:35.285" v="142"/>
          <ac:picMkLst>
            <pc:docMk/>
            <pc:sldMk cId="90401986" sldId="260"/>
            <ac:picMk id="5" creationId="{30FC03C0-5F95-405A-9CAA-F8D75DD37949}"/>
          </ac:picMkLst>
        </pc:picChg>
      </pc:sldChg>
      <pc:sldChg chg="addSp modSp new mod setBg">
        <pc:chgData name="Julia Sumińska" userId="S::suminska.julia@pspwierzchowiny.pl::6f51b0b3-039d-471f-b6f2-9b57475e44c3" providerId="AD" clId="Web-{1FD1106F-8E67-E5C8-89B1-F49F96C78804}" dt="2021-04-16T17:03:41.387" v="514" actId="1076"/>
        <pc:sldMkLst>
          <pc:docMk/>
          <pc:sldMk cId="1840127786" sldId="261"/>
        </pc:sldMkLst>
        <pc:spChg chg="mod">
          <ac:chgData name="Julia Sumińska" userId="S::suminska.julia@pspwierzchowiny.pl::6f51b0b3-039d-471f-b6f2-9b57475e44c3" providerId="AD" clId="Web-{1FD1106F-8E67-E5C8-89B1-F49F96C78804}" dt="2021-04-16T17:03:41.387" v="514" actId="1076"/>
          <ac:spMkLst>
            <pc:docMk/>
            <pc:sldMk cId="1840127786" sldId="261"/>
            <ac:spMk id="2" creationId="{78AB51B1-5009-4068-A02B-119E13F709C3}"/>
          </ac:spMkLst>
        </pc:spChg>
        <pc:spChg chg="mod">
          <ac:chgData name="Julia Sumińska" userId="S::suminska.julia@pspwierzchowiny.pl::6f51b0b3-039d-471f-b6f2-9b57475e44c3" providerId="AD" clId="Web-{1FD1106F-8E67-E5C8-89B1-F49F96C78804}" dt="2021-04-16T16:28:12.357" v="159"/>
          <ac:spMkLst>
            <pc:docMk/>
            <pc:sldMk cId="1840127786" sldId="261"/>
            <ac:spMk id="3" creationId="{6677CFE7-93B2-4D6E-A16D-AC60AA7E264A}"/>
          </ac:spMkLst>
        </pc:spChg>
        <pc:spChg chg="add">
          <ac:chgData name="Julia Sumińska" userId="S::suminska.julia@pspwierzchowiny.pl::6f51b0b3-039d-471f-b6f2-9b57475e44c3" providerId="AD" clId="Web-{1FD1106F-8E67-E5C8-89B1-F49F96C78804}" dt="2021-04-16T16:28:12.357" v="159"/>
          <ac:spMkLst>
            <pc:docMk/>
            <pc:sldMk cId="1840127786" sldId="261"/>
            <ac:spMk id="8" creationId="{327D73B4-9F5C-4A64-A179-51B9500CB8B5}"/>
          </ac:spMkLst>
        </pc:spChg>
        <pc:spChg chg="add">
          <ac:chgData name="Julia Sumińska" userId="S::suminska.julia@pspwierzchowiny.pl::6f51b0b3-039d-471f-b6f2-9b57475e44c3" providerId="AD" clId="Web-{1FD1106F-8E67-E5C8-89B1-F49F96C78804}" dt="2021-04-16T16:28:12.357" v="159"/>
          <ac:spMkLst>
            <pc:docMk/>
            <pc:sldMk cId="1840127786" sldId="261"/>
            <ac:spMk id="10" creationId="{C1F06963-6374-4B48-844F-071A9BAAAE02}"/>
          </ac:spMkLst>
        </pc:spChg>
        <pc:spChg chg="add">
          <ac:chgData name="Julia Sumińska" userId="S::suminska.julia@pspwierzchowiny.pl::6f51b0b3-039d-471f-b6f2-9b57475e44c3" providerId="AD" clId="Web-{1FD1106F-8E67-E5C8-89B1-F49F96C78804}" dt="2021-04-16T16:28:12.357" v="159"/>
          <ac:spMkLst>
            <pc:docMk/>
            <pc:sldMk cId="1840127786" sldId="261"/>
            <ac:spMk id="12" creationId="{6CB927A4-E432-4310-9CD5-E89FF5063179}"/>
          </ac:spMkLst>
        </pc:spChg>
        <pc:spChg chg="add">
          <ac:chgData name="Julia Sumińska" userId="S::suminska.julia@pspwierzchowiny.pl::6f51b0b3-039d-471f-b6f2-9b57475e44c3" providerId="AD" clId="Web-{1FD1106F-8E67-E5C8-89B1-F49F96C78804}" dt="2021-04-16T16:28:12.357" v="159"/>
          <ac:spMkLst>
            <pc:docMk/>
            <pc:sldMk cId="1840127786" sldId="261"/>
            <ac:spMk id="14" creationId="{1453BF6C-B012-48B7-B4E8-6D7AC7C27D02}"/>
          </ac:spMkLst>
        </pc:spChg>
        <pc:spChg chg="add">
          <ac:chgData name="Julia Sumińska" userId="S::suminska.julia@pspwierzchowiny.pl::6f51b0b3-039d-471f-b6f2-9b57475e44c3" providerId="AD" clId="Web-{1FD1106F-8E67-E5C8-89B1-F49F96C78804}" dt="2021-04-16T16:28:12.357" v="159"/>
          <ac:spMkLst>
            <pc:docMk/>
            <pc:sldMk cId="1840127786" sldId="261"/>
            <ac:spMk id="16" creationId="{E3020543-B24B-4EC4-8FFC-8DD88EEA91A8}"/>
          </ac:spMkLst>
        </pc:spChg>
        <pc:cxnChg chg="add">
          <ac:chgData name="Julia Sumińska" userId="S::suminska.julia@pspwierzchowiny.pl::6f51b0b3-039d-471f-b6f2-9b57475e44c3" providerId="AD" clId="Web-{1FD1106F-8E67-E5C8-89B1-F49F96C78804}" dt="2021-04-16T16:28:12.357" v="159"/>
          <ac:cxnSpMkLst>
            <pc:docMk/>
            <pc:sldMk cId="1840127786" sldId="261"/>
            <ac:cxnSpMk id="18" creationId="{C49DA8F6-BCC1-4447-B54C-57856834B94B}"/>
          </ac:cxnSpMkLst>
        </pc:cxnChg>
      </pc:sldChg>
      <pc:sldChg chg="addSp delSp modSp new mod setBg">
        <pc:chgData name="Julia Sumińska" userId="S::suminska.julia@pspwierzchowiny.pl::6f51b0b3-039d-471f-b6f2-9b57475e44c3" providerId="AD" clId="Web-{1FD1106F-8E67-E5C8-89B1-F49F96C78804}" dt="2021-04-16T16:31:06.188" v="186" actId="20577"/>
        <pc:sldMkLst>
          <pc:docMk/>
          <pc:sldMk cId="2296553406" sldId="262"/>
        </pc:sldMkLst>
        <pc:spChg chg="mod">
          <ac:chgData name="Julia Sumińska" userId="S::suminska.julia@pspwierzchowiny.pl::6f51b0b3-039d-471f-b6f2-9b57475e44c3" providerId="AD" clId="Web-{1FD1106F-8E67-E5C8-89B1-F49F96C78804}" dt="2021-04-16T16:31:06.188" v="186" actId="20577"/>
          <ac:spMkLst>
            <pc:docMk/>
            <pc:sldMk cId="2296553406" sldId="262"/>
            <ac:spMk id="2" creationId="{7B817DD3-7394-4752-A5EC-8DAE2881E567}"/>
          </ac:spMkLst>
        </pc:spChg>
        <pc:spChg chg="del mod">
          <ac:chgData name="Julia Sumińska" userId="S::suminska.julia@pspwierzchowiny.pl::6f51b0b3-039d-471f-b6f2-9b57475e44c3" providerId="AD" clId="Web-{1FD1106F-8E67-E5C8-89B1-F49F96C78804}" dt="2021-04-16T16:29:08.826" v="163"/>
          <ac:spMkLst>
            <pc:docMk/>
            <pc:sldMk cId="2296553406" sldId="262"/>
            <ac:spMk id="3" creationId="{0E8AC103-4F1F-43A0-881C-BB591D73A9D9}"/>
          </ac:spMkLst>
        </pc:spChg>
        <pc:spChg chg="add">
          <ac:chgData name="Julia Sumińska" userId="S::suminska.julia@pspwierzchowiny.pl::6f51b0b3-039d-471f-b6f2-9b57475e44c3" providerId="AD" clId="Web-{1FD1106F-8E67-E5C8-89B1-F49F96C78804}" dt="2021-04-16T16:30:25.813" v="170"/>
          <ac:spMkLst>
            <pc:docMk/>
            <pc:sldMk cId="2296553406" sldId="262"/>
            <ac:spMk id="10" creationId="{823AC064-BC96-4F32-8AE1-B2FD38754823}"/>
          </ac:spMkLst>
        </pc:spChg>
        <pc:picChg chg="add mod ord">
          <ac:chgData name="Julia Sumińska" userId="S::suminska.julia@pspwierzchowiny.pl::6f51b0b3-039d-471f-b6f2-9b57475e44c3" providerId="AD" clId="Web-{1FD1106F-8E67-E5C8-89B1-F49F96C78804}" dt="2021-04-16T16:30:25.813" v="170"/>
          <ac:picMkLst>
            <pc:docMk/>
            <pc:sldMk cId="2296553406" sldId="262"/>
            <ac:picMk id="4" creationId="{B3A091E8-C680-4E4A-A4BD-2BB8A3FA5BFD}"/>
          </ac:picMkLst>
        </pc:picChg>
        <pc:picChg chg="add mod">
          <ac:chgData name="Julia Sumińska" userId="S::suminska.julia@pspwierzchowiny.pl::6f51b0b3-039d-471f-b6f2-9b57475e44c3" providerId="AD" clId="Web-{1FD1106F-8E67-E5C8-89B1-F49F96C78804}" dt="2021-04-16T16:30:25.813" v="170"/>
          <ac:picMkLst>
            <pc:docMk/>
            <pc:sldMk cId="2296553406" sldId="262"/>
            <ac:picMk id="5" creationId="{AE076633-6264-47ED-A86C-F49A944A52BC}"/>
          </ac:picMkLst>
        </pc:picChg>
        <pc:cxnChg chg="add">
          <ac:chgData name="Julia Sumińska" userId="S::suminska.julia@pspwierzchowiny.pl::6f51b0b3-039d-471f-b6f2-9b57475e44c3" providerId="AD" clId="Web-{1FD1106F-8E67-E5C8-89B1-F49F96C78804}" dt="2021-04-16T16:30:25.813" v="170"/>
          <ac:cxnSpMkLst>
            <pc:docMk/>
            <pc:sldMk cId="2296553406" sldId="262"/>
            <ac:cxnSpMk id="12" creationId="{7E7C77BC-7138-40B1-A15B-20F57A494629}"/>
          </ac:cxnSpMkLst>
        </pc:cxnChg>
        <pc:cxnChg chg="add">
          <ac:chgData name="Julia Sumińska" userId="S::suminska.julia@pspwierzchowiny.pl::6f51b0b3-039d-471f-b6f2-9b57475e44c3" providerId="AD" clId="Web-{1FD1106F-8E67-E5C8-89B1-F49F96C78804}" dt="2021-04-16T16:30:25.813" v="170"/>
          <ac:cxnSpMkLst>
            <pc:docMk/>
            <pc:sldMk cId="2296553406" sldId="262"/>
            <ac:cxnSpMk id="14" creationId="{DB146403-F3D6-484B-B2ED-97F9565D0370}"/>
          </ac:cxnSpMkLst>
        </pc:cxnChg>
      </pc:sldChg>
      <pc:sldChg chg="addSp delSp modSp new mod setBg">
        <pc:chgData name="Julia Sumińska" userId="S::suminska.julia@pspwierzchowiny.pl::6f51b0b3-039d-471f-b6f2-9b57475e44c3" providerId="AD" clId="Web-{1FD1106F-8E67-E5C8-89B1-F49F96C78804}" dt="2021-04-16T17:11:59.085" v="548"/>
        <pc:sldMkLst>
          <pc:docMk/>
          <pc:sldMk cId="3345731519" sldId="263"/>
        </pc:sldMkLst>
        <pc:spChg chg="mod">
          <ac:chgData name="Julia Sumińska" userId="S::suminska.julia@pspwierzchowiny.pl::6f51b0b3-039d-471f-b6f2-9b57475e44c3" providerId="AD" clId="Web-{1FD1106F-8E67-E5C8-89B1-F49F96C78804}" dt="2021-04-16T17:11:59.085" v="548"/>
          <ac:spMkLst>
            <pc:docMk/>
            <pc:sldMk cId="3345731519" sldId="263"/>
            <ac:spMk id="2" creationId="{8B005D28-3CE0-4316-9928-7819F866DE0D}"/>
          </ac:spMkLst>
        </pc:spChg>
        <pc:spChg chg="mod ord">
          <ac:chgData name="Julia Sumińska" userId="S::suminska.julia@pspwierzchowiny.pl::6f51b0b3-039d-471f-b6f2-9b57475e44c3" providerId="AD" clId="Web-{1FD1106F-8E67-E5C8-89B1-F49F96C78804}" dt="2021-04-16T17:11:59.085" v="548"/>
          <ac:spMkLst>
            <pc:docMk/>
            <pc:sldMk cId="3345731519" sldId="263"/>
            <ac:spMk id="3" creationId="{B8B2C97F-516B-4811-97FF-4AACF41DFE66}"/>
          </ac:spMkLst>
        </pc:spChg>
        <pc:spChg chg="add del">
          <ac:chgData name="Julia Sumińska" userId="S::suminska.julia@pspwierzchowiny.pl::6f51b0b3-039d-471f-b6f2-9b57475e44c3" providerId="AD" clId="Web-{1FD1106F-8E67-E5C8-89B1-F49F96C78804}" dt="2021-04-16T17:07:24.908" v="519"/>
          <ac:spMkLst>
            <pc:docMk/>
            <pc:sldMk cId="3345731519" sldId="263"/>
            <ac:spMk id="10" creationId="{55C01129-3453-464D-A870-ED71C6E89D60}"/>
          </ac:spMkLst>
        </pc:spChg>
        <pc:spChg chg="add del">
          <ac:chgData name="Julia Sumińska" userId="S::suminska.julia@pspwierzchowiny.pl::6f51b0b3-039d-471f-b6f2-9b57475e44c3" providerId="AD" clId="Web-{1FD1106F-8E67-E5C8-89B1-F49F96C78804}" dt="2021-04-16T17:07:24.908" v="519"/>
          <ac:spMkLst>
            <pc:docMk/>
            <pc:sldMk cId="3345731519" sldId="263"/>
            <ac:spMk id="12" creationId="{9D2781A6-5C82-4764-B489-F9A599C0A7EB}"/>
          </ac:spMkLst>
        </pc:spChg>
        <pc:spChg chg="add del">
          <ac:chgData name="Julia Sumińska" userId="S::suminska.julia@pspwierzchowiny.pl::6f51b0b3-039d-471f-b6f2-9b57475e44c3" providerId="AD" clId="Web-{1FD1106F-8E67-E5C8-89B1-F49F96C78804}" dt="2021-04-16T17:09:50.911" v="535"/>
          <ac:spMkLst>
            <pc:docMk/>
            <pc:sldMk cId="3345731519" sldId="263"/>
            <ac:spMk id="17" creationId="{99F1FFA9-D672-408C-9220-ADEEC6ABDD09}"/>
          </ac:spMkLst>
        </pc:spChg>
        <pc:spChg chg="add del">
          <ac:chgData name="Julia Sumińska" userId="S::suminska.julia@pspwierzchowiny.pl::6f51b0b3-039d-471f-b6f2-9b57475e44c3" providerId="AD" clId="Web-{1FD1106F-8E67-E5C8-89B1-F49F96C78804}" dt="2021-04-16T17:11:59.085" v="548"/>
          <ac:spMkLst>
            <pc:docMk/>
            <pc:sldMk cId="3345731519" sldId="263"/>
            <ac:spMk id="22" creationId="{D2B783EE-0239-4717-BBEA-8C9EAC61C824}"/>
          </ac:spMkLst>
        </pc:spChg>
        <pc:spChg chg="add del">
          <ac:chgData name="Julia Sumińska" userId="S::suminska.julia@pspwierzchowiny.pl::6f51b0b3-039d-471f-b6f2-9b57475e44c3" providerId="AD" clId="Web-{1FD1106F-8E67-E5C8-89B1-F49F96C78804}" dt="2021-04-16T17:11:59.085" v="548"/>
          <ac:spMkLst>
            <pc:docMk/>
            <pc:sldMk cId="3345731519" sldId="263"/>
            <ac:spMk id="24" creationId="{A7B99495-F43F-4D80-A44F-2CB4764EB90B}"/>
          </ac:spMkLst>
        </pc:spChg>
        <pc:spChg chg="add del">
          <ac:chgData name="Julia Sumińska" userId="S::suminska.julia@pspwierzchowiny.pl::6f51b0b3-039d-471f-b6f2-9b57475e44c3" providerId="AD" clId="Web-{1FD1106F-8E67-E5C8-89B1-F49F96C78804}" dt="2021-04-16T17:11:59.085" v="548"/>
          <ac:spMkLst>
            <pc:docMk/>
            <pc:sldMk cId="3345731519" sldId="263"/>
            <ac:spMk id="26" creationId="{70BEB1E7-2F88-40BC-B73D-42E5B6F80BFC}"/>
          </ac:spMkLst>
        </pc:spChg>
        <pc:spChg chg="add">
          <ac:chgData name="Julia Sumińska" userId="S::suminska.julia@pspwierzchowiny.pl::6f51b0b3-039d-471f-b6f2-9b57475e44c3" providerId="AD" clId="Web-{1FD1106F-8E67-E5C8-89B1-F49F96C78804}" dt="2021-04-16T17:11:59.085" v="548"/>
          <ac:spMkLst>
            <pc:docMk/>
            <pc:sldMk cId="3345731519" sldId="263"/>
            <ac:spMk id="31" creationId="{72D05657-94EE-4B2D-BC1B-A1D065063658}"/>
          </ac:spMkLst>
        </pc:spChg>
        <pc:spChg chg="add">
          <ac:chgData name="Julia Sumińska" userId="S::suminska.julia@pspwierzchowiny.pl::6f51b0b3-039d-471f-b6f2-9b57475e44c3" providerId="AD" clId="Web-{1FD1106F-8E67-E5C8-89B1-F49F96C78804}" dt="2021-04-16T17:11:59.085" v="548"/>
          <ac:spMkLst>
            <pc:docMk/>
            <pc:sldMk cId="3345731519" sldId="263"/>
            <ac:spMk id="33" creationId="{7586665A-47B3-4AEE-BC94-15D89FF706B3}"/>
          </ac:spMkLst>
        </pc:spChg>
        <pc:picChg chg="add mod ord">
          <ac:chgData name="Julia Sumińska" userId="S::suminska.julia@pspwierzchowiny.pl::6f51b0b3-039d-471f-b6f2-9b57475e44c3" providerId="AD" clId="Web-{1FD1106F-8E67-E5C8-89B1-F49F96C78804}" dt="2021-04-16T17:11:59.085" v="548"/>
          <ac:picMkLst>
            <pc:docMk/>
            <pc:sldMk cId="3345731519" sldId="263"/>
            <ac:picMk id="4" creationId="{FC0F5041-4CCC-417D-BA1E-CB89FBC80AA9}"/>
          </ac:picMkLst>
        </pc:picChg>
        <pc:picChg chg="add mod">
          <ac:chgData name="Julia Sumińska" userId="S::suminska.julia@pspwierzchowiny.pl::6f51b0b3-039d-471f-b6f2-9b57475e44c3" providerId="AD" clId="Web-{1FD1106F-8E67-E5C8-89B1-F49F96C78804}" dt="2021-04-16T17:11:59.085" v="548"/>
          <ac:picMkLst>
            <pc:docMk/>
            <pc:sldMk cId="3345731519" sldId="263"/>
            <ac:picMk id="5" creationId="{A1F66C71-B9A4-42B1-8A5C-049FFE40E14B}"/>
          </ac:picMkLst>
        </pc:picChg>
      </pc:sldChg>
      <pc:sldChg chg="new">
        <pc:chgData name="Julia Sumińska" userId="S::suminska.julia@pspwierzchowiny.pl::6f51b0b3-039d-471f-b6f2-9b57475e44c3" providerId="AD" clId="Web-{1FD1106F-8E67-E5C8-89B1-F49F96C78804}" dt="2021-04-16T17:00:21.961" v="503"/>
        <pc:sldMkLst>
          <pc:docMk/>
          <pc:sldMk cId="2611841601" sldId="264"/>
        </pc:sldMkLst>
      </pc:sldChg>
    </pc:docChg>
  </pc:docChgLst>
  <pc:docChgLst>
    <pc:chgData name="Julia Sumińska" userId="S::suminska.julia@pspwierzchowiny.pl::6f51b0b3-039d-471f-b6f2-9b57475e44c3" providerId="AD" clId="Web-{3DE3978B-AE4E-4C19-807C-D7D2E3A8B2E0}"/>
    <pc:docChg chg="modSld">
      <pc:chgData name="Julia Sumińska" userId="S::suminska.julia@pspwierzchowiny.pl::6f51b0b3-039d-471f-b6f2-9b57475e44c3" providerId="AD" clId="Web-{3DE3978B-AE4E-4C19-807C-D7D2E3A8B2E0}" dt="2021-04-16T06:16:44.671" v="10" actId="20577"/>
      <pc:docMkLst>
        <pc:docMk/>
      </pc:docMkLst>
      <pc:sldChg chg="addSp modSp mod setBg">
        <pc:chgData name="Julia Sumińska" userId="S::suminska.julia@pspwierzchowiny.pl::6f51b0b3-039d-471f-b6f2-9b57475e44c3" providerId="AD" clId="Web-{3DE3978B-AE4E-4C19-807C-D7D2E3A8B2E0}" dt="2021-04-16T06:16:44.671" v="10" actId="20577"/>
        <pc:sldMkLst>
          <pc:docMk/>
          <pc:sldMk cId="650317164" sldId="256"/>
        </pc:sldMkLst>
        <pc:spChg chg="mod">
          <ac:chgData name="Julia Sumińska" userId="S::suminska.julia@pspwierzchowiny.pl::6f51b0b3-039d-471f-b6f2-9b57475e44c3" providerId="AD" clId="Web-{3DE3978B-AE4E-4C19-807C-D7D2E3A8B2E0}" dt="2021-04-16T06:16:30.921" v="8" actId="20577"/>
          <ac:spMkLst>
            <pc:docMk/>
            <pc:sldMk cId="650317164" sldId="256"/>
            <ac:spMk id="2" creationId="{00000000-0000-0000-0000-000000000000}"/>
          </ac:spMkLst>
        </pc:spChg>
        <pc:spChg chg="mod">
          <ac:chgData name="Julia Sumińska" userId="S::suminska.julia@pspwierzchowiny.pl::6f51b0b3-039d-471f-b6f2-9b57475e44c3" providerId="AD" clId="Web-{3DE3978B-AE4E-4C19-807C-D7D2E3A8B2E0}" dt="2021-04-16T06:16:44.671" v="10" actId="20577"/>
          <ac:spMkLst>
            <pc:docMk/>
            <pc:sldMk cId="650317164" sldId="256"/>
            <ac:spMk id="3" creationId="{00000000-0000-0000-0000-000000000000}"/>
          </ac:spMkLst>
        </pc:spChg>
        <pc:spChg chg="add">
          <ac:chgData name="Julia Sumińska" userId="S::suminska.julia@pspwierzchowiny.pl::6f51b0b3-039d-471f-b6f2-9b57475e44c3" providerId="AD" clId="Web-{3DE3978B-AE4E-4C19-807C-D7D2E3A8B2E0}" dt="2021-04-16T06:15:14.029" v="3"/>
          <ac:spMkLst>
            <pc:docMk/>
            <pc:sldMk cId="650317164" sldId="256"/>
            <ac:spMk id="9" creationId="{47BDE95F-650B-4D12-A3A5-975E461D2E00}"/>
          </ac:spMkLst>
        </pc:spChg>
        <pc:spChg chg="add">
          <ac:chgData name="Julia Sumińska" userId="S::suminska.julia@pspwierzchowiny.pl::6f51b0b3-039d-471f-b6f2-9b57475e44c3" providerId="AD" clId="Web-{3DE3978B-AE4E-4C19-807C-D7D2E3A8B2E0}" dt="2021-04-16T06:15:14.029" v="3"/>
          <ac:spMkLst>
            <pc:docMk/>
            <pc:sldMk cId="650317164" sldId="256"/>
            <ac:spMk id="11" creationId="{71FC7D98-7B8B-402A-90FC-F027482F2142}"/>
          </ac:spMkLst>
        </pc:spChg>
        <pc:spChg chg="add">
          <ac:chgData name="Julia Sumińska" userId="S::suminska.julia@pspwierzchowiny.pl::6f51b0b3-039d-471f-b6f2-9b57475e44c3" providerId="AD" clId="Web-{3DE3978B-AE4E-4C19-807C-D7D2E3A8B2E0}" dt="2021-04-16T06:15:14.029" v="3"/>
          <ac:spMkLst>
            <pc:docMk/>
            <pc:sldMk cId="650317164" sldId="256"/>
            <ac:spMk id="13" creationId="{AD7356EA-285B-4E5D-8FEC-104659A4FD2C}"/>
          </ac:spMkLst>
        </pc:spChg>
        <pc:picChg chg="add mod">
          <ac:chgData name="Julia Sumińska" userId="S::suminska.julia@pspwierzchowiny.pl::6f51b0b3-039d-471f-b6f2-9b57475e44c3" providerId="AD" clId="Web-{3DE3978B-AE4E-4C19-807C-D7D2E3A8B2E0}" dt="2021-04-16T06:15:14.029" v="3"/>
          <ac:picMkLst>
            <pc:docMk/>
            <pc:sldMk cId="650317164" sldId="256"/>
            <ac:picMk id="4" creationId="{7764871D-231F-4BB7-B846-DD618683C133}"/>
          </ac:picMkLst>
        </pc:picChg>
      </pc:sldChg>
    </pc:docChg>
  </pc:docChgLst>
  <pc:docChgLst>
    <pc:chgData name="Julia Sumińska" userId="S::suminska.julia@pspwierzchowiny.pl::6f51b0b3-039d-471f-b6f2-9b57475e44c3" providerId="AD" clId="Web-{B7C74728-CBCD-C532-E609-B2BDEBCAB237}"/>
    <pc:docChg chg="addSld modSld">
      <pc:chgData name="Julia Sumińska" userId="S::suminska.julia@pspwierzchowiny.pl::6f51b0b3-039d-471f-b6f2-9b57475e44c3" providerId="AD" clId="Web-{B7C74728-CBCD-C532-E609-B2BDEBCAB237}" dt="2021-04-17T14:57:14.583" v="303"/>
      <pc:docMkLst>
        <pc:docMk/>
      </pc:docMkLst>
      <pc:sldChg chg="addSp delSp modSp">
        <pc:chgData name="Julia Sumińska" userId="S::suminska.julia@pspwierzchowiny.pl::6f51b0b3-039d-471f-b6f2-9b57475e44c3" providerId="AD" clId="Web-{B7C74728-CBCD-C532-E609-B2BDEBCAB237}" dt="2021-04-17T14:15:08.020" v="7"/>
        <pc:sldMkLst>
          <pc:docMk/>
          <pc:sldMk cId="650317164" sldId="256"/>
        </pc:sldMkLst>
        <pc:picChg chg="add del mod">
          <ac:chgData name="Julia Sumińska" userId="S::suminska.julia@pspwierzchowiny.pl::6f51b0b3-039d-471f-b6f2-9b57475e44c3" providerId="AD" clId="Web-{B7C74728-CBCD-C532-E609-B2BDEBCAB237}" dt="2021-04-17T14:15:08.020" v="7"/>
          <ac:picMkLst>
            <pc:docMk/>
            <pc:sldMk cId="650317164" sldId="256"/>
            <ac:picMk id="5" creationId="{CFD3A965-0048-4986-BB6C-C47DE1675B3C}"/>
          </ac:picMkLst>
        </pc:picChg>
      </pc:sldChg>
      <pc:sldChg chg="addSp delSp modSp">
        <pc:chgData name="Julia Sumińska" userId="S::suminska.julia@pspwierzchowiny.pl::6f51b0b3-039d-471f-b6f2-9b57475e44c3" providerId="AD" clId="Web-{B7C74728-CBCD-C532-E609-B2BDEBCAB237}" dt="2021-04-17T14:21:53.202" v="171" actId="1076"/>
        <pc:sldMkLst>
          <pc:docMk/>
          <pc:sldMk cId="3568839193" sldId="257"/>
        </pc:sldMkLst>
        <pc:spChg chg="mod">
          <ac:chgData name="Julia Sumińska" userId="S::suminska.julia@pspwierzchowiny.pl::6f51b0b3-039d-471f-b6f2-9b57475e44c3" providerId="AD" clId="Web-{B7C74728-CBCD-C532-E609-B2BDEBCAB237}" dt="2021-04-17T14:21:53.202" v="171" actId="1076"/>
          <ac:spMkLst>
            <pc:docMk/>
            <pc:sldMk cId="3568839193" sldId="257"/>
            <ac:spMk id="2" creationId="{84326292-5C5C-49AA-BF4C-1E6857913D3A}"/>
          </ac:spMkLst>
        </pc:spChg>
        <pc:picChg chg="add del mod">
          <ac:chgData name="Julia Sumińska" userId="S::suminska.julia@pspwierzchowiny.pl::6f51b0b3-039d-471f-b6f2-9b57475e44c3" providerId="AD" clId="Web-{B7C74728-CBCD-C532-E609-B2BDEBCAB237}" dt="2021-04-17T14:20:53.122" v="159"/>
          <ac:picMkLst>
            <pc:docMk/>
            <pc:sldMk cId="3568839193" sldId="257"/>
            <ac:picMk id="4" creationId="{9B95CE48-2FF4-4C8A-B169-9418BB3FA5DC}"/>
          </ac:picMkLst>
        </pc:picChg>
      </pc:sldChg>
      <pc:sldChg chg="addSp delSp modSp mod setBg setClrOvrMap">
        <pc:chgData name="Julia Sumińska" userId="S::suminska.julia@pspwierzchowiny.pl::6f51b0b3-039d-471f-b6f2-9b57475e44c3" providerId="AD" clId="Web-{B7C74728-CBCD-C532-E609-B2BDEBCAB237}" dt="2021-04-17T14:16:51.085" v="15" actId="20577"/>
        <pc:sldMkLst>
          <pc:docMk/>
          <pc:sldMk cId="1200468191" sldId="258"/>
        </pc:sldMkLst>
        <pc:spChg chg="mod ord">
          <ac:chgData name="Julia Sumińska" userId="S::suminska.julia@pspwierzchowiny.pl::6f51b0b3-039d-471f-b6f2-9b57475e44c3" providerId="AD" clId="Web-{B7C74728-CBCD-C532-E609-B2BDEBCAB237}" dt="2021-04-17T14:16:51.085" v="15" actId="20577"/>
          <ac:spMkLst>
            <pc:docMk/>
            <pc:sldMk cId="1200468191" sldId="258"/>
            <ac:spMk id="2" creationId="{3F94DCFE-46F8-45D5-B131-CCD1A46DF5E8}"/>
          </ac:spMkLst>
        </pc:spChg>
        <pc:spChg chg="add">
          <ac:chgData name="Julia Sumińska" userId="S::suminska.julia@pspwierzchowiny.pl::6f51b0b3-039d-471f-b6f2-9b57475e44c3" providerId="AD" clId="Web-{B7C74728-CBCD-C532-E609-B2BDEBCAB237}" dt="2021-04-17T14:12:47.719" v="4"/>
          <ac:spMkLst>
            <pc:docMk/>
            <pc:sldMk cId="1200468191" sldId="258"/>
            <ac:spMk id="5" creationId="{71B2258F-86CA-4D4D-8270-BC05FCDEBFB3}"/>
          </ac:spMkLst>
        </pc:spChg>
        <pc:spChg chg="add del">
          <ac:chgData name="Julia Sumińska" userId="S::suminska.julia@pspwierzchowiny.pl::6f51b0b3-039d-471f-b6f2-9b57475e44c3" providerId="AD" clId="Web-{B7C74728-CBCD-C532-E609-B2BDEBCAB237}" dt="2021-04-17T14:12:47.641" v="3"/>
          <ac:spMkLst>
            <pc:docMk/>
            <pc:sldMk cId="1200468191" sldId="258"/>
            <ac:spMk id="8" creationId="{16C5FA50-8D52-4617-AF91-5C7B1C8352F1}"/>
          </ac:spMkLst>
        </pc:spChg>
        <pc:spChg chg="add del">
          <ac:chgData name="Julia Sumińska" userId="S::suminska.julia@pspwierzchowiny.pl::6f51b0b3-039d-471f-b6f2-9b57475e44c3" providerId="AD" clId="Web-{B7C74728-CBCD-C532-E609-B2BDEBCAB237}" dt="2021-04-17T14:12:47.641" v="3"/>
          <ac:spMkLst>
            <pc:docMk/>
            <pc:sldMk cId="1200468191" sldId="258"/>
            <ac:spMk id="10" creationId="{E223798C-12AD-4B0C-A50C-D676347D67CF}"/>
          </ac:spMkLst>
        </pc:spChg>
        <pc:picChg chg="add mod">
          <ac:chgData name="Julia Sumińska" userId="S::suminska.julia@pspwierzchowiny.pl::6f51b0b3-039d-471f-b6f2-9b57475e44c3" providerId="AD" clId="Web-{B7C74728-CBCD-C532-E609-B2BDEBCAB237}" dt="2021-04-17T14:12:47.719" v="4"/>
          <ac:picMkLst>
            <pc:docMk/>
            <pc:sldMk cId="1200468191" sldId="258"/>
            <ac:picMk id="3" creationId="{A0A94F02-CCA1-4D04-892E-43DACA59058A}"/>
          </ac:picMkLst>
        </pc:picChg>
      </pc:sldChg>
      <pc:sldChg chg="addSp delSp modSp mod setClrOvrMap">
        <pc:chgData name="Julia Sumińska" userId="S::suminska.julia@pspwierzchowiny.pl::6f51b0b3-039d-471f-b6f2-9b57475e44c3" providerId="AD" clId="Web-{B7C74728-CBCD-C532-E609-B2BDEBCAB237}" dt="2021-04-17T14:44:48.346" v="224" actId="20577"/>
        <pc:sldMkLst>
          <pc:docMk/>
          <pc:sldMk cId="1840127786" sldId="261"/>
        </pc:sldMkLst>
        <pc:spChg chg="mod">
          <ac:chgData name="Julia Sumińska" userId="S::suminska.julia@pspwierzchowiny.pl::6f51b0b3-039d-471f-b6f2-9b57475e44c3" providerId="AD" clId="Web-{B7C74728-CBCD-C532-E609-B2BDEBCAB237}" dt="2021-04-17T14:44:09.423" v="218" actId="1076"/>
          <ac:spMkLst>
            <pc:docMk/>
            <pc:sldMk cId="1840127786" sldId="261"/>
            <ac:spMk id="2" creationId="{78AB51B1-5009-4068-A02B-119E13F709C3}"/>
          </ac:spMkLst>
        </pc:spChg>
        <pc:spChg chg="mod">
          <ac:chgData name="Julia Sumińska" userId="S::suminska.julia@pspwierzchowiny.pl::6f51b0b3-039d-471f-b6f2-9b57475e44c3" providerId="AD" clId="Web-{B7C74728-CBCD-C532-E609-B2BDEBCAB237}" dt="2021-04-17T14:44:48.346" v="224" actId="20577"/>
          <ac:spMkLst>
            <pc:docMk/>
            <pc:sldMk cId="1840127786" sldId="261"/>
            <ac:spMk id="3" creationId="{6677CFE7-93B2-4D6E-A16D-AC60AA7E264A}"/>
          </ac:spMkLst>
        </pc:spChg>
        <pc:spChg chg="del">
          <ac:chgData name="Julia Sumińska" userId="S::suminska.julia@pspwierzchowiny.pl::6f51b0b3-039d-471f-b6f2-9b57475e44c3" providerId="AD" clId="Web-{B7C74728-CBCD-C532-E609-B2BDEBCAB237}" dt="2021-04-17T14:44:00.829" v="217"/>
          <ac:spMkLst>
            <pc:docMk/>
            <pc:sldMk cId="1840127786" sldId="261"/>
            <ac:spMk id="8" creationId="{327D73B4-9F5C-4A64-A179-51B9500CB8B5}"/>
          </ac:spMkLst>
        </pc:spChg>
        <pc:spChg chg="del">
          <ac:chgData name="Julia Sumińska" userId="S::suminska.julia@pspwierzchowiny.pl::6f51b0b3-039d-471f-b6f2-9b57475e44c3" providerId="AD" clId="Web-{B7C74728-CBCD-C532-E609-B2BDEBCAB237}" dt="2021-04-17T14:44:00.829" v="217"/>
          <ac:spMkLst>
            <pc:docMk/>
            <pc:sldMk cId="1840127786" sldId="261"/>
            <ac:spMk id="10" creationId="{C1F06963-6374-4B48-844F-071A9BAAAE02}"/>
          </ac:spMkLst>
        </pc:spChg>
        <pc:spChg chg="del">
          <ac:chgData name="Julia Sumińska" userId="S::suminska.julia@pspwierzchowiny.pl::6f51b0b3-039d-471f-b6f2-9b57475e44c3" providerId="AD" clId="Web-{B7C74728-CBCD-C532-E609-B2BDEBCAB237}" dt="2021-04-17T14:44:00.829" v="217"/>
          <ac:spMkLst>
            <pc:docMk/>
            <pc:sldMk cId="1840127786" sldId="261"/>
            <ac:spMk id="12" creationId="{6CB927A4-E432-4310-9CD5-E89FF5063179}"/>
          </ac:spMkLst>
        </pc:spChg>
        <pc:spChg chg="del">
          <ac:chgData name="Julia Sumińska" userId="S::suminska.julia@pspwierzchowiny.pl::6f51b0b3-039d-471f-b6f2-9b57475e44c3" providerId="AD" clId="Web-{B7C74728-CBCD-C532-E609-B2BDEBCAB237}" dt="2021-04-17T14:44:00.829" v="217"/>
          <ac:spMkLst>
            <pc:docMk/>
            <pc:sldMk cId="1840127786" sldId="261"/>
            <ac:spMk id="14" creationId="{1453BF6C-B012-48B7-B4E8-6D7AC7C27D02}"/>
          </ac:spMkLst>
        </pc:spChg>
        <pc:spChg chg="del">
          <ac:chgData name="Julia Sumińska" userId="S::suminska.julia@pspwierzchowiny.pl::6f51b0b3-039d-471f-b6f2-9b57475e44c3" providerId="AD" clId="Web-{B7C74728-CBCD-C532-E609-B2BDEBCAB237}" dt="2021-04-17T14:44:00.829" v="217"/>
          <ac:spMkLst>
            <pc:docMk/>
            <pc:sldMk cId="1840127786" sldId="261"/>
            <ac:spMk id="16" creationId="{E3020543-B24B-4EC4-8FFC-8DD88EEA91A8}"/>
          </ac:spMkLst>
        </pc:spChg>
        <pc:spChg chg="add">
          <ac:chgData name="Julia Sumińska" userId="S::suminska.julia@pspwierzchowiny.pl::6f51b0b3-039d-471f-b6f2-9b57475e44c3" providerId="AD" clId="Web-{B7C74728-CBCD-C532-E609-B2BDEBCAB237}" dt="2021-04-17T14:44:00.829" v="217"/>
          <ac:spMkLst>
            <pc:docMk/>
            <pc:sldMk cId="1840127786" sldId="261"/>
            <ac:spMk id="23" creationId="{8F23F8A3-8FD7-4779-8323-FDC26BE99889}"/>
          </ac:spMkLst>
        </pc:spChg>
        <pc:spChg chg="add">
          <ac:chgData name="Julia Sumińska" userId="S::suminska.julia@pspwierzchowiny.pl::6f51b0b3-039d-471f-b6f2-9b57475e44c3" providerId="AD" clId="Web-{B7C74728-CBCD-C532-E609-B2BDEBCAB237}" dt="2021-04-17T14:44:00.829" v="217"/>
          <ac:spMkLst>
            <pc:docMk/>
            <pc:sldMk cId="1840127786" sldId="261"/>
            <ac:spMk id="25" creationId="{F605C4CC-A25C-416F-8333-7CB7DC97D870}"/>
          </ac:spMkLst>
        </pc:spChg>
        <pc:picChg chg="add mod ord">
          <ac:chgData name="Julia Sumińska" userId="S::suminska.julia@pspwierzchowiny.pl::6f51b0b3-039d-471f-b6f2-9b57475e44c3" providerId="AD" clId="Web-{B7C74728-CBCD-C532-E609-B2BDEBCAB237}" dt="2021-04-17T14:44:00.829" v="217"/>
          <ac:picMkLst>
            <pc:docMk/>
            <pc:sldMk cId="1840127786" sldId="261"/>
            <ac:picMk id="4" creationId="{58F65BCD-2F89-4262-970E-AE09EBABB09D}"/>
          </ac:picMkLst>
        </pc:picChg>
        <pc:picChg chg="add del mod">
          <ac:chgData name="Julia Sumińska" userId="S::suminska.julia@pspwierzchowiny.pl::6f51b0b3-039d-471f-b6f2-9b57475e44c3" providerId="AD" clId="Web-{B7C74728-CBCD-C532-E609-B2BDEBCAB237}" dt="2021-04-17T14:42:52.483" v="214"/>
          <ac:picMkLst>
            <pc:docMk/>
            <pc:sldMk cId="1840127786" sldId="261"/>
            <ac:picMk id="5" creationId="{964F9672-EA24-405B-8957-A682921E7AF7}"/>
          </ac:picMkLst>
        </pc:picChg>
        <pc:cxnChg chg="del">
          <ac:chgData name="Julia Sumińska" userId="S::suminska.julia@pspwierzchowiny.pl::6f51b0b3-039d-471f-b6f2-9b57475e44c3" providerId="AD" clId="Web-{B7C74728-CBCD-C532-E609-B2BDEBCAB237}" dt="2021-04-17T14:44:00.829" v="217"/>
          <ac:cxnSpMkLst>
            <pc:docMk/>
            <pc:sldMk cId="1840127786" sldId="261"/>
            <ac:cxnSpMk id="18" creationId="{C49DA8F6-BCC1-4447-B54C-57856834B94B}"/>
          </ac:cxnSpMkLst>
        </pc:cxnChg>
      </pc:sldChg>
      <pc:sldChg chg="addSp modSp mod setBg">
        <pc:chgData name="Julia Sumińska" userId="S::suminska.julia@pspwierzchowiny.pl::6f51b0b3-039d-471f-b6f2-9b57475e44c3" providerId="AD" clId="Web-{B7C74728-CBCD-C532-E609-B2BDEBCAB237}" dt="2021-04-17T14:35:15.066" v="182"/>
        <pc:sldMkLst>
          <pc:docMk/>
          <pc:sldMk cId="2611841601" sldId="264"/>
        </pc:sldMkLst>
        <pc:spChg chg="mod ord">
          <ac:chgData name="Julia Sumińska" userId="S::suminska.julia@pspwierzchowiny.pl::6f51b0b3-039d-471f-b6f2-9b57475e44c3" providerId="AD" clId="Web-{B7C74728-CBCD-C532-E609-B2BDEBCAB237}" dt="2021-04-17T14:35:15.066" v="182"/>
          <ac:spMkLst>
            <pc:docMk/>
            <pc:sldMk cId="2611841601" sldId="264"/>
            <ac:spMk id="2" creationId="{425EB914-9190-41E6-AA25-DD0EC5811C09}"/>
          </ac:spMkLst>
        </pc:spChg>
        <pc:spChg chg="mod ord">
          <ac:chgData name="Julia Sumińska" userId="S::suminska.julia@pspwierzchowiny.pl::6f51b0b3-039d-471f-b6f2-9b57475e44c3" providerId="AD" clId="Web-{B7C74728-CBCD-C532-E609-B2BDEBCAB237}" dt="2021-04-17T14:35:15.066" v="182"/>
          <ac:spMkLst>
            <pc:docMk/>
            <pc:sldMk cId="2611841601" sldId="264"/>
            <ac:spMk id="3" creationId="{3D13BC34-D025-4EE0-908E-2B21F4968F8F}"/>
          </ac:spMkLst>
        </pc:spChg>
        <pc:spChg chg="add">
          <ac:chgData name="Julia Sumińska" userId="S::suminska.julia@pspwierzchowiny.pl::6f51b0b3-039d-471f-b6f2-9b57475e44c3" providerId="AD" clId="Web-{B7C74728-CBCD-C532-E609-B2BDEBCAB237}" dt="2021-04-17T14:35:15.066" v="182"/>
          <ac:spMkLst>
            <pc:docMk/>
            <pc:sldMk cId="2611841601" sldId="264"/>
            <ac:spMk id="10" creationId="{231BF440-39FA-4087-84CC-2EEC0BBDAF29}"/>
          </ac:spMkLst>
        </pc:spChg>
        <pc:spChg chg="add">
          <ac:chgData name="Julia Sumińska" userId="S::suminska.julia@pspwierzchowiny.pl::6f51b0b3-039d-471f-b6f2-9b57475e44c3" providerId="AD" clId="Web-{B7C74728-CBCD-C532-E609-B2BDEBCAB237}" dt="2021-04-17T14:35:15.066" v="182"/>
          <ac:spMkLst>
            <pc:docMk/>
            <pc:sldMk cId="2611841601" sldId="264"/>
            <ac:spMk id="12" creationId="{F04E4CBA-303B-48BD-8451-C2701CB0EEBF}"/>
          </ac:spMkLst>
        </pc:spChg>
        <pc:spChg chg="add">
          <ac:chgData name="Julia Sumińska" userId="S::suminska.julia@pspwierzchowiny.pl::6f51b0b3-039d-471f-b6f2-9b57475e44c3" providerId="AD" clId="Web-{B7C74728-CBCD-C532-E609-B2BDEBCAB237}" dt="2021-04-17T14:35:15.066" v="182"/>
          <ac:spMkLst>
            <pc:docMk/>
            <pc:sldMk cId="2611841601" sldId="264"/>
            <ac:spMk id="14" creationId="{F6CA58B3-AFCC-4A40-9882-50D5080879B0}"/>
          </ac:spMkLst>
        </pc:spChg>
        <pc:spChg chg="add">
          <ac:chgData name="Julia Sumińska" userId="S::suminska.julia@pspwierzchowiny.pl::6f51b0b3-039d-471f-b6f2-9b57475e44c3" providerId="AD" clId="Web-{B7C74728-CBCD-C532-E609-B2BDEBCAB237}" dt="2021-04-17T14:35:15.066" v="182"/>
          <ac:spMkLst>
            <pc:docMk/>
            <pc:sldMk cId="2611841601" sldId="264"/>
            <ac:spMk id="16" creationId="{75C56826-D4E5-42ED-8529-079651CB3005}"/>
          </ac:spMkLst>
        </pc:spChg>
        <pc:spChg chg="add">
          <ac:chgData name="Julia Sumińska" userId="S::suminska.julia@pspwierzchowiny.pl::6f51b0b3-039d-471f-b6f2-9b57475e44c3" providerId="AD" clId="Web-{B7C74728-CBCD-C532-E609-B2BDEBCAB237}" dt="2021-04-17T14:35:15.066" v="182"/>
          <ac:spMkLst>
            <pc:docMk/>
            <pc:sldMk cId="2611841601" sldId="264"/>
            <ac:spMk id="18" creationId="{82095FCE-EF05-4443-B97A-85DEE3A5CA17}"/>
          </ac:spMkLst>
        </pc:spChg>
        <pc:spChg chg="add">
          <ac:chgData name="Julia Sumińska" userId="S::suminska.julia@pspwierzchowiny.pl::6f51b0b3-039d-471f-b6f2-9b57475e44c3" providerId="AD" clId="Web-{B7C74728-CBCD-C532-E609-B2BDEBCAB237}" dt="2021-04-17T14:35:15.066" v="182"/>
          <ac:spMkLst>
            <pc:docMk/>
            <pc:sldMk cId="2611841601" sldId="264"/>
            <ac:spMk id="20" creationId="{CA00AE6B-AA30-4CF8-BA6F-339B780AD76C}"/>
          </ac:spMkLst>
        </pc:spChg>
        <pc:picChg chg="add mod">
          <ac:chgData name="Julia Sumińska" userId="S::suminska.julia@pspwierzchowiny.pl::6f51b0b3-039d-471f-b6f2-9b57475e44c3" providerId="AD" clId="Web-{B7C74728-CBCD-C532-E609-B2BDEBCAB237}" dt="2021-04-17T14:35:15.066" v="182"/>
          <ac:picMkLst>
            <pc:docMk/>
            <pc:sldMk cId="2611841601" sldId="264"/>
            <ac:picMk id="4" creationId="{BFC02953-C5D1-4612-834C-1859B06528E1}"/>
          </ac:picMkLst>
        </pc:picChg>
        <pc:picChg chg="add mod">
          <ac:chgData name="Julia Sumińska" userId="S::suminska.julia@pspwierzchowiny.pl::6f51b0b3-039d-471f-b6f2-9b57475e44c3" providerId="AD" clId="Web-{B7C74728-CBCD-C532-E609-B2BDEBCAB237}" dt="2021-04-17T14:35:15.066" v="182"/>
          <ac:picMkLst>
            <pc:docMk/>
            <pc:sldMk cId="2611841601" sldId="264"/>
            <ac:picMk id="5" creationId="{C56BF1AC-C323-40A8-9CB0-CD303F039B56}"/>
          </ac:picMkLst>
        </pc:picChg>
      </pc:sldChg>
      <pc:sldChg chg="addSp delSp modSp new mod setBg setClrOvrMap">
        <pc:chgData name="Julia Sumińska" userId="S::suminska.julia@pspwierzchowiny.pl::6f51b0b3-039d-471f-b6f2-9b57475e44c3" providerId="AD" clId="Web-{B7C74728-CBCD-C532-E609-B2BDEBCAB237}" dt="2021-04-17T14:45:18.253" v="227"/>
        <pc:sldMkLst>
          <pc:docMk/>
          <pc:sldMk cId="1276082075" sldId="265"/>
        </pc:sldMkLst>
        <pc:spChg chg="mod">
          <ac:chgData name="Julia Sumińska" userId="S::suminska.julia@pspwierzchowiny.pl::6f51b0b3-039d-471f-b6f2-9b57475e44c3" providerId="AD" clId="Web-{B7C74728-CBCD-C532-E609-B2BDEBCAB237}" dt="2021-04-17T14:45:18.253" v="227"/>
          <ac:spMkLst>
            <pc:docMk/>
            <pc:sldMk cId="1276082075" sldId="265"/>
            <ac:spMk id="2" creationId="{BAFD617F-8144-4A82-BAC4-4197EFAAAEBB}"/>
          </ac:spMkLst>
        </pc:spChg>
        <pc:spChg chg="mod ord">
          <ac:chgData name="Julia Sumińska" userId="S::suminska.julia@pspwierzchowiny.pl::6f51b0b3-039d-471f-b6f2-9b57475e44c3" providerId="AD" clId="Web-{B7C74728-CBCD-C532-E609-B2BDEBCAB237}" dt="2021-04-17T14:45:18.253" v="227"/>
          <ac:spMkLst>
            <pc:docMk/>
            <pc:sldMk cId="1276082075" sldId="265"/>
            <ac:spMk id="3" creationId="{92C8E0AB-E660-4E67-99C3-6CB23AC5FBD7}"/>
          </ac:spMkLst>
        </pc:spChg>
        <pc:spChg chg="add del">
          <ac:chgData name="Julia Sumińska" userId="S::suminska.julia@pspwierzchowiny.pl::6f51b0b3-039d-471f-b6f2-9b57475e44c3" providerId="AD" clId="Web-{B7C74728-CBCD-C532-E609-B2BDEBCAB237}" dt="2021-04-17T14:45:18.237" v="226"/>
          <ac:spMkLst>
            <pc:docMk/>
            <pc:sldMk cId="1276082075" sldId="265"/>
            <ac:spMk id="11" creationId="{C99A8FB7-A79B-4BC9-9D56-B79587F6AA3E}"/>
          </ac:spMkLst>
        </pc:spChg>
        <pc:spChg chg="add del">
          <ac:chgData name="Julia Sumińska" userId="S::suminska.julia@pspwierzchowiny.pl::6f51b0b3-039d-471f-b6f2-9b57475e44c3" providerId="AD" clId="Web-{B7C74728-CBCD-C532-E609-B2BDEBCAB237}" dt="2021-04-17T14:45:18.237" v="226"/>
          <ac:spMkLst>
            <pc:docMk/>
            <pc:sldMk cId="1276082075" sldId="265"/>
            <ac:spMk id="13" creationId="{B23893E2-3349-46D7-A7AA-B9E447957FB1}"/>
          </ac:spMkLst>
        </pc:spChg>
        <pc:spChg chg="add del">
          <ac:chgData name="Julia Sumińska" userId="S::suminska.julia@pspwierzchowiny.pl::6f51b0b3-039d-471f-b6f2-9b57475e44c3" providerId="AD" clId="Web-{B7C74728-CBCD-C532-E609-B2BDEBCAB237}" dt="2021-04-17T14:45:18.237" v="226"/>
          <ac:spMkLst>
            <pc:docMk/>
            <pc:sldMk cId="1276082075" sldId="265"/>
            <ac:spMk id="15" creationId="{2B7592FE-10D1-4664-B623-353F47C8DF7F}"/>
          </ac:spMkLst>
        </pc:spChg>
        <pc:picChg chg="add mod ord">
          <ac:chgData name="Julia Sumińska" userId="S::suminska.julia@pspwierzchowiny.pl::6f51b0b3-039d-471f-b6f2-9b57475e44c3" providerId="AD" clId="Web-{B7C74728-CBCD-C532-E609-B2BDEBCAB237}" dt="2021-04-17T14:45:18.253" v="227"/>
          <ac:picMkLst>
            <pc:docMk/>
            <pc:sldMk cId="1276082075" sldId="265"/>
            <ac:picMk id="4" creationId="{7A31B6FE-26C0-4B98-84AE-AFC7C9B537CB}"/>
          </ac:picMkLst>
        </pc:picChg>
        <pc:picChg chg="add mod ord">
          <ac:chgData name="Julia Sumińska" userId="S::suminska.julia@pspwierzchowiny.pl::6f51b0b3-039d-471f-b6f2-9b57475e44c3" providerId="AD" clId="Web-{B7C74728-CBCD-C532-E609-B2BDEBCAB237}" dt="2021-04-17T14:45:18.253" v="227"/>
          <ac:picMkLst>
            <pc:docMk/>
            <pc:sldMk cId="1276082075" sldId="265"/>
            <ac:picMk id="5" creationId="{5E279330-8740-4EA6-BBFA-A0647A9CDCAC}"/>
          </ac:picMkLst>
        </pc:picChg>
        <pc:picChg chg="add mod ord">
          <ac:chgData name="Julia Sumińska" userId="S::suminska.julia@pspwierzchowiny.pl::6f51b0b3-039d-471f-b6f2-9b57475e44c3" providerId="AD" clId="Web-{B7C74728-CBCD-C532-E609-B2BDEBCAB237}" dt="2021-04-17T14:45:18.253" v="227"/>
          <ac:picMkLst>
            <pc:docMk/>
            <pc:sldMk cId="1276082075" sldId="265"/>
            <ac:picMk id="6" creationId="{4BE08162-91F7-4257-A5F1-3F8CE778106F}"/>
          </ac:picMkLst>
        </pc:picChg>
      </pc:sldChg>
      <pc:sldChg chg="addSp modSp new">
        <pc:chgData name="Julia Sumińska" userId="S::suminska.julia@pspwierzchowiny.pl::6f51b0b3-039d-471f-b6f2-9b57475e44c3" providerId="AD" clId="Web-{B7C74728-CBCD-C532-E609-B2BDEBCAB237}" dt="2021-04-17T14:57:14.583" v="303"/>
        <pc:sldMkLst>
          <pc:docMk/>
          <pc:sldMk cId="242182119" sldId="266"/>
        </pc:sldMkLst>
        <pc:spChg chg="mod">
          <ac:chgData name="Julia Sumińska" userId="S::suminska.julia@pspwierzchowiny.pl::6f51b0b3-039d-471f-b6f2-9b57475e44c3" providerId="AD" clId="Web-{B7C74728-CBCD-C532-E609-B2BDEBCAB237}" dt="2021-04-17T14:45:53.878" v="229" actId="20577"/>
          <ac:spMkLst>
            <pc:docMk/>
            <pc:sldMk cId="242182119" sldId="266"/>
            <ac:spMk id="2" creationId="{E4439976-CCCC-43AA-A000-D7F834766A38}"/>
          </ac:spMkLst>
        </pc:spChg>
        <pc:spChg chg="mod">
          <ac:chgData name="Julia Sumińska" userId="S::suminska.julia@pspwierzchowiny.pl::6f51b0b3-039d-471f-b6f2-9b57475e44c3" providerId="AD" clId="Web-{B7C74728-CBCD-C532-E609-B2BDEBCAB237}" dt="2021-04-17T14:56:29.222" v="301" actId="20577"/>
          <ac:spMkLst>
            <pc:docMk/>
            <pc:sldMk cId="242182119" sldId="266"/>
            <ac:spMk id="3" creationId="{2396DBB0-98C6-476C-B508-9AF6993C6674}"/>
          </ac:spMkLst>
        </pc:spChg>
        <pc:picChg chg="add mod">
          <ac:chgData name="Julia Sumińska" userId="S::suminska.julia@pspwierzchowiny.pl::6f51b0b3-039d-471f-b6f2-9b57475e44c3" providerId="AD" clId="Web-{B7C74728-CBCD-C532-E609-B2BDEBCAB237}" dt="2021-04-17T14:56:31.019" v="302"/>
          <ac:picMkLst>
            <pc:docMk/>
            <pc:sldMk cId="242182119" sldId="266"/>
            <ac:picMk id="4" creationId="{3E6FB9EA-147C-4634-B5D1-5453AF904551}"/>
          </ac:picMkLst>
        </pc:picChg>
        <pc:picChg chg="add mod">
          <ac:chgData name="Julia Sumińska" userId="S::suminska.julia@pspwierzchowiny.pl::6f51b0b3-039d-471f-b6f2-9b57475e44c3" providerId="AD" clId="Web-{B7C74728-CBCD-C532-E609-B2BDEBCAB237}" dt="2021-04-17T14:57:14.583" v="303"/>
          <ac:picMkLst>
            <pc:docMk/>
            <pc:sldMk cId="242182119" sldId="266"/>
            <ac:picMk id="5" creationId="{F1976ADB-554B-48C6-B04C-BE31284EC00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19.04.2021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19.04.2021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19.04.2021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19.04.2021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19.04.2021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19.04.2021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19.04.2021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19.04.2021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19.04.2021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19.04.2021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19.04.2021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19.04.2021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BDE95F-650B-4D12-A3A5-975E461D2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645858" y="5110423"/>
            <a:ext cx="10906061" cy="671540"/>
          </a:xfrm>
          <a:noFill/>
        </p:spPr>
        <p:txBody>
          <a:bodyPr anchor="ctr">
            <a:noAutofit/>
          </a:bodyPr>
          <a:lstStyle/>
          <a:p>
            <a:r>
              <a:rPr lang="pl-PL" b="1">
                <a:ea typeface="+mj-lt"/>
                <a:cs typeface="+mj-lt"/>
              </a:rPr>
              <a:t> Światowy Dzień Ziemi</a:t>
            </a:r>
            <a:endParaRPr lang="pl-PL" b="1">
              <a:cs typeface="Calibri Light"/>
            </a:endParaRPr>
          </a:p>
        </p:txBody>
      </p:sp>
      <p:sp>
        <p:nvSpPr>
          <p:cNvPr id="3" name="Podtytuł 2"/>
          <p:cNvSpPr>
            <a:spLocks noGrp="1"/>
          </p:cNvSpPr>
          <p:nvPr>
            <p:ph type="subTitle" idx="1"/>
          </p:nvPr>
        </p:nvSpPr>
        <p:spPr>
          <a:xfrm>
            <a:off x="645858" y="5855843"/>
            <a:ext cx="10906061" cy="458470"/>
          </a:xfrm>
          <a:noFill/>
        </p:spPr>
        <p:txBody>
          <a:bodyPr vert="horz" lIns="91440" tIns="45720" rIns="91440" bIns="45720" rtlCol="0" anchor="t">
            <a:noAutofit/>
          </a:bodyPr>
          <a:lstStyle/>
          <a:p>
            <a:r>
              <a:rPr lang="pl-PL" sz="3300" b="1">
                <a:cs typeface="Calibri"/>
              </a:rPr>
              <a:t>2021</a:t>
            </a:r>
          </a:p>
        </p:txBody>
      </p:sp>
      <p:sp>
        <p:nvSpPr>
          <p:cNvPr id="11" name="Rectangle 10">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2"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562" y="640091"/>
            <a:ext cx="8182876"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przyroda, nocne niebo, kometa&#10;&#10;Opis wygenerowany automatycznie">
            <a:extLst>
              <a:ext uri="{FF2B5EF4-FFF2-40B4-BE49-F238E27FC236}">
                <a16:creationId xmlns:a16="http://schemas.microsoft.com/office/drawing/2014/main" id="{7764871D-231F-4BB7-B846-DD618683C133}"/>
              </a:ext>
            </a:extLst>
          </p:cNvPr>
          <p:cNvPicPr>
            <a:picLocks noChangeAspect="1"/>
          </p:cNvPicPr>
          <p:nvPr/>
        </p:nvPicPr>
        <p:blipFill rotWithShape="1">
          <a:blip r:embed="rId4"/>
          <a:srcRect t="23850" r="1" b="1"/>
          <a:stretch/>
        </p:blipFill>
        <p:spPr>
          <a:xfrm>
            <a:off x="2170029" y="804672"/>
            <a:ext cx="7851943" cy="3554676"/>
          </a:xfrm>
          <a:prstGeom prst="rect">
            <a:avLst/>
          </a:prstGeom>
          <a:effectLst/>
        </p:spPr>
      </p:pic>
      <p:pic>
        <p:nvPicPr>
          <p:cNvPr id="5" name="486-front-music.pl">
            <a:hlinkClick r:id="" action="ppaction://media"/>
            <a:extLst>
              <a:ext uri="{FF2B5EF4-FFF2-40B4-BE49-F238E27FC236}">
                <a16:creationId xmlns:a16="http://schemas.microsoft.com/office/drawing/2014/main" id="{125E5960-800C-4FEF-B349-8C71DE7D5D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2239" y="5777057"/>
            <a:ext cx="730250" cy="730250"/>
          </a:xfrm>
          <a:prstGeom prst="rect">
            <a:avLst/>
          </a:prstGeom>
        </p:spPr>
      </p:pic>
    </p:spTree>
    <p:extLst>
      <p:ext uri="{BB962C8B-B14F-4D97-AF65-F5344CB8AC3E}">
        <p14:creationId xmlns:p14="http://schemas.microsoft.com/office/powerpoint/2010/main" val="6503171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FD617F-8144-4A82-BAC4-4197EFAAAEBB}"/>
              </a:ext>
            </a:extLst>
          </p:cNvPr>
          <p:cNvSpPr>
            <a:spLocks noGrp="1"/>
          </p:cNvSpPr>
          <p:nvPr>
            <p:ph type="title"/>
          </p:nvPr>
        </p:nvSpPr>
        <p:spPr>
          <a:xfrm>
            <a:off x="4970109" y="484632"/>
            <a:ext cx="6730277" cy="1609344"/>
          </a:xfrm>
          <a:ln>
            <a:noFill/>
          </a:ln>
        </p:spPr>
        <p:txBody>
          <a:bodyPr>
            <a:normAutofit/>
          </a:bodyPr>
          <a:lstStyle/>
          <a:p>
            <a:r>
              <a:rPr lang="pl-PL" sz="4800">
                <a:cs typeface="Calibri Light"/>
              </a:rPr>
              <a:t>Nasza atmosfera</a:t>
            </a:r>
            <a:endParaRPr lang="pl-PL" sz="4800"/>
          </a:p>
        </p:txBody>
      </p:sp>
      <p:pic>
        <p:nvPicPr>
          <p:cNvPr id="6" name="Obraz 6" descr="Obraz zawierający niebo, osoba&#10;&#10;Opis wygenerowany automatycznie">
            <a:extLst>
              <a:ext uri="{FF2B5EF4-FFF2-40B4-BE49-F238E27FC236}">
                <a16:creationId xmlns:a16="http://schemas.microsoft.com/office/drawing/2014/main" id="{4BE08162-91F7-4257-A5F1-3F8CE778106F}"/>
              </a:ext>
            </a:extLst>
          </p:cNvPr>
          <p:cNvPicPr>
            <a:picLocks noChangeAspect="1"/>
          </p:cNvPicPr>
          <p:nvPr/>
        </p:nvPicPr>
        <p:blipFill rotWithShape="1">
          <a:blip r:embed="rId2"/>
          <a:srcRect l="439" r="3840" b="2"/>
          <a:stretch/>
        </p:blipFill>
        <p:spPr>
          <a:xfrm>
            <a:off x="20" y="10"/>
            <a:ext cx="4475130" cy="2232366"/>
          </a:xfrm>
          <a:prstGeom prst="rect">
            <a:avLst/>
          </a:prstGeom>
        </p:spPr>
      </p:pic>
      <p:pic>
        <p:nvPicPr>
          <p:cNvPr id="4" name="Obraz 4" descr="Obraz zawierający niebo, zewnętrzne, pole, gleba&#10;&#10;Opis wygenerowany automatycznie">
            <a:extLst>
              <a:ext uri="{FF2B5EF4-FFF2-40B4-BE49-F238E27FC236}">
                <a16:creationId xmlns:a16="http://schemas.microsoft.com/office/drawing/2014/main" id="{7A31B6FE-26C0-4B98-84AE-AFC7C9B537CB}"/>
              </a:ext>
            </a:extLst>
          </p:cNvPr>
          <p:cNvPicPr>
            <a:picLocks noChangeAspect="1"/>
          </p:cNvPicPr>
          <p:nvPr/>
        </p:nvPicPr>
        <p:blipFill rotWithShape="1">
          <a:blip r:embed="rId3"/>
          <a:srcRect t="23834" r="2" b="2"/>
          <a:stretch/>
        </p:blipFill>
        <p:spPr>
          <a:xfrm>
            <a:off x="20" y="2325504"/>
            <a:ext cx="4475130" cy="2215527"/>
          </a:xfrm>
          <a:prstGeom prst="rect">
            <a:avLst/>
          </a:prstGeom>
        </p:spPr>
      </p:pic>
      <p:pic>
        <p:nvPicPr>
          <p:cNvPr id="5" name="Obraz 5" descr="Obraz zawierający tekst, czerwony&#10;&#10;Opis wygenerowany automatycznie">
            <a:extLst>
              <a:ext uri="{FF2B5EF4-FFF2-40B4-BE49-F238E27FC236}">
                <a16:creationId xmlns:a16="http://schemas.microsoft.com/office/drawing/2014/main" id="{5E279330-8740-4EA6-BBFA-A0647A9CDCAC}"/>
              </a:ext>
            </a:extLst>
          </p:cNvPr>
          <p:cNvPicPr>
            <a:picLocks noChangeAspect="1"/>
          </p:cNvPicPr>
          <p:nvPr/>
        </p:nvPicPr>
        <p:blipFill rotWithShape="1">
          <a:blip r:embed="rId4"/>
          <a:srcRect t="17844" r="2" b="12166"/>
          <a:stretch/>
        </p:blipFill>
        <p:spPr>
          <a:xfrm>
            <a:off x="20" y="4634159"/>
            <a:ext cx="4475130" cy="2223841"/>
          </a:xfrm>
          <a:prstGeom prst="rect">
            <a:avLst/>
          </a:prstGeom>
        </p:spPr>
      </p:pic>
      <p:sp>
        <p:nvSpPr>
          <p:cNvPr id="3" name="Symbol zastępczy zawartości 2">
            <a:extLst>
              <a:ext uri="{FF2B5EF4-FFF2-40B4-BE49-F238E27FC236}">
                <a16:creationId xmlns:a16="http://schemas.microsoft.com/office/drawing/2014/main" id="{92C8E0AB-E660-4E67-99C3-6CB23AC5FBD7}"/>
              </a:ext>
            </a:extLst>
          </p:cNvPr>
          <p:cNvSpPr>
            <a:spLocks noGrp="1"/>
          </p:cNvSpPr>
          <p:nvPr>
            <p:ph idx="1"/>
          </p:nvPr>
        </p:nvSpPr>
        <p:spPr>
          <a:xfrm>
            <a:off x="4970109" y="2121408"/>
            <a:ext cx="6730276" cy="4050792"/>
          </a:xfrm>
        </p:spPr>
        <p:txBody>
          <a:bodyPr vert="horz" lIns="91440" tIns="45720" rIns="91440" bIns="45720" rtlCol="0">
            <a:normAutofit/>
          </a:bodyPr>
          <a:lstStyle/>
          <a:p>
            <a:pPr marL="0" indent="0">
              <a:buNone/>
            </a:pPr>
            <a:r>
              <a:rPr lang="pl-PL" sz="2000">
                <a:ea typeface="+mn-lt"/>
                <a:cs typeface="+mn-lt"/>
              </a:rPr>
              <a:t>Klimat zmienia się w ekspresowym tempie. Z roku na rok, lato jest bardziej upalne. Topnieją lodowce na Antarktydzie. Burze stają się bardziej intensywne i niebezpieczne. Trzęsienia ziemi zaczynają występować na terenach, w których dotychczas nie miały miejsca. Wszystkie te zmiany zachodzą niestety, na skutek działalności człowieka. Bezpośrednią przyczyną drastycznego wzrostu temperatury, jest spalanie przez człowieka paliw kopalnych (ropy, węgla, gazu), które wykorzystywane są do energii elektrycznej, przemysłu czy transportu.</a:t>
            </a:r>
          </a:p>
          <a:p>
            <a:pPr marL="0" indent="0">
              <a:buNone/>
            </a:pPr>
            <a:br>
              <a:rPr lang="en-US" sz="2000"/>
            </a:br>
            <a:endParaRPr lang="en-US" sz="2000"/>
          </a:p>
        </p:txBody>
      </p:sp>
    </p:spTree>
    <p:extLst>
      <p:ext uri="{BB962C8B-B14F-4D97-AF65-F5344CB8AC3E}">
        <p14:creationId xmlns:p14="http://schemas.microsoft.com/office/powerpoint/2010/main" val="1276082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E4439976-CCCC-43AA-A000-D7F834766A38}"/>
              </a:ext>
            </a:extLst>
          </p:cNvPr>
          <p:cNvSpPr>
            <a:spLocks noGrp="1"/>
          </p:cNvSpPr>
          <p:nvPr>
            <p:ph type="title"/>
          </p:nvPr>
        </p:nvSpPr>
        <p:spPr>
          <a:xfrm>
            <a:off x="838200" y="365125"/>
            <a:ext cx="5191125" cy="1325563"/>
          </a:xfrm>
        </p:spPr>
        <p:txBody>
          <a:bodyPr>
            <a:normAutofit/>
          </a:bodyPr>
          <a:lstStyle/>
          <a:p>
            <a:r>
              <a:rPr lang="pl-PL" b="1">
                <a:ea typeface="+mj-lt"/>
                <a:cs typeface="+mj-lt"/>
              </a:rPr>
              <a:t>Brak poszanowania zasobów wody</a:t>
            </a:r>
            <a:endParaRPr lang="pl-PL"/>
          </a:p>
        </p:txBody>
      </p:sp>
      <p:sp>
        <p:nvSpPr>
          <p:cNvPr id="3" name="Symbol zastępczy zawartości 2">
            <a:extLst>
              <a:ext uri="{FF2B5EF4-FFF2-40B4-BE49-F238E27FC236}">
                <a16:creationId xmlns:a16="http://schemas.microsoft.com/office/drawing/2014/main" id="{2396DBB0-98C6-476C-B508-9AF6993C6674}"/>
              </a:ext>
            </a:extLst>
          </p:cNvPr>
          <p:cNvSpPr>
            <a:spLocks noGrp="1"/>
          </p:cNvSpPr>
          <p:nvPr>
            <p:ph idx="1"/>
          </p:nvPr>
        </p:nvSpPr>
        <p:spPr>
          <a:xfrm>
            <a:off x="838200" y="2021249"/>
            <a:ext cx="5707565" cy="4155713"/>
          </a:xfrm>
        </p:spPr>
        <p:txBody>
          <a:bodyPr vert="horz" lIns="91440" tIns="45720" rIns="91440" bIns="45720" rtlCol="0" anchor="t">
            <a:normAutofit/>
          </a:bodyPr>
          <a:lstStyle/>
          <a:p>
            <a:pPr marL="0" indent="0">
              <a:buNone/>
            </a:pPr>
            <a:r>
              <a:rPr lang="pl-PL" sz="2000">
                <a:ea typeface="+mn-lt"/>
                <a:cs typeface="+mn-lt"/>
              </a:rPr>
              <a:t>Stale słyszymy o konieczności oszczędzania wody z powodu kurczących się jej zasobów. Tymczasem woda pokrywa większą część powierzchni naszej planety. Więc jak to możliwe, że jej brakuje? Woda pitna dla człowieka jest minimalną częścią wszystkich wód na Ziemi. Mimo, że na niektórych miejscach na ziemi zaczyna brakować wody, ludzie w dalszym ciągu jej nie szanują. Wystarczy długotrwała susza i już można zaobserwować tego negatywne skutki. Podziemne źródła, nie są uzupełniane w takim tempie, by móc nadążyć za intensywnie rosnącym poborem wody. Warto to mieć na uwadze, gdyż woda jest niezbędna do życia. Bez niej świat nie będzie w stanie istnieć!</a:t>
            </a:r>
            <a:endParaRPr lang="pl-PL" sz="2000"/>
          </a:p>
        </p:txBody>
      </p:sp>
      <p:pic>
        <p:nvPicPr>
          <p:cNvPr id="4" name="Obraz 4">
            <a:extLst>
              <a:ext uri="{FF2B5EF4-FFF2-40B4-BE49-F238E27FC236}">
                <a16:creationId xmlns:a16="http://schemas.microsoft.com/office/drawing/2014/main" id="{3E6FB9EA-147C-4634-B5D1-5453AF904551}"/>
              </a:ext>
            </a:extLst>
          </p:cNvPr>
          <p:cNvPicPr>
            <a:picLocks noChangeAspect="1"/>
          </p:cNvPicPr>
          <p:nvPr/>
        </p:nvPicPr>
        <p:blipFill>
          <a:blip r:embed="rId2"/>
          <a:stretch>
            <a:fillRect/>
          </a:stretch>
        </p:blipFill>
        <p:spPr>
          <a:xfrm>
            <a:off x="7743896" y="329968"/>
            <a:ext cx="4126372" cy="1794971"/>
          </a:xfrm>
          <a:prstGeom prst="rect">
            <a:avLst/>
          </a:prstGeom>
        </p:spPr>
      </p:pic>
      <p:pic>
        <p:nvPicPr>
          <p:cNvPr id="5" name="Obraz 5" descr="Obraz zawierający zastawa stołowa, naczynia&#10;&#10;Opis wygenerowany automatycznie">
            <a:extLst>
              <a:ext uri="{FF2B5EF4-FFF2-40B4-BE49-F238E27FC236}">
                <a16:creationId xmlns:a16="http://schemas.microsoft.com/office/drawing/2014/main" id="{F1976ADB-554B-48C6-B04C-BE31284EC00E}"/>
              </a:ext>
            </a:extLst>
          </p:cNvPr>
          <p:cNvPicPr>
            <a:picLocks noChangeAspect="1"/>
          </p:cNvPicPr>
          <p:nvPr/>
        </p:nvPicPr>
        <p:blipFill>
          <a:blip r:embed="rId3"/>
          <a:stretch>
            <a:fillRect/>
          </a:stretch>
        </p:blipFill>
        <p:spPr>
          <a:xfrm>
            <a:off x="8959410" y="2426124"/>
            <a:ext cx="2723972" cy="1811442"/>
          </a:xfrm>
          <a:prstGeom prst="rect">
            <a:avLst/>
          </a:prstGeom>
        </p:spPr>
      </p:pic>
      <p:pic>
        <p:nvPicPr>
          <p:cNvPr id="6" name="Obraz 6" descr="Obraz zawierający przyroda, deszcz&#10;&#10;Opis wygenerowany automatycznie">
            <a:extLst>
              <a:ext uri="{FF2B5EF4-FFF2-40B4-BE49-F238E27FC236}">
                <a16:creationId xmlns:a16="http://schemas.microsoft.com/office/drawing/2014/main" id="{0E0497C9-6C61-4003-867C-35C7BC4F0ECD}"/>
              </a:ext>
            </a:extLst>
          </p:cNvPr>
          <p:cNvPicPr>
            <a:picLocks noChangeAspect="1"/>
          </p:cNvPicPr>
          <p:nvPr/>
        </p:nvPicPr>
        <p:blipFill>
          <a:blip r:embed="rId4"/>
          <a:stretch>
            <a:fillRect/>
          </a:stretch>
        </p:blipFill>
        <p:spPr>
          <a:xfrm>
            <a:off x="9553574" y="4684628"/>
            <a:ext cx="2316691" cy="1546391"/>
          </a:xfrm>
          <a:prstGeom prst="rect">
            <a:avLst/>
          </a:prstGeom>
        </p:spPr>
      </p:pic>
    </p:spTree>
    <p:extLst>
      <p:ext uri="{BB962C8B-B14F-4D97-AF65-F5344CB8AC3E}">
        <p14:creationId xmlns:p14="http://schemas.microsoft.com/office/powerpoint/2010/main" val="242182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1F52B7F-316D-414D-A013-5AFEA72CE629}"/>
              </a:ext>
            </a:extLst>
          </p:cNvPr>
          <p:cNvSpPr>
            <a:spLocks noGrp="1"/>
          </p:cNvSpPr>
          <p:nvPr>
            <p:ph type="title"/>
          </p:nvPr>
        </p:nvSpPr>
        <p:spPr>
          <a:xfrm>
            <a:off x="6513788" y="365125"/>
            <a:ext cx="4840010" cy="1807305"/>
          </a:xfrm>
        </p:spPr>
        <p:txBody>
          <a:bodyPr>
            <a:normAutofit/>
          </a:bodyPr>
          <a:lstStyle/>
          <a:p>
            <a:r>
              <a:rPr lang="pl-PL" b="1">
                <a:cs typeface="Calibri Light"/>
              </a:rPr>
              <a:t>Co możesz zrobić dla naszej planety?</a:t>
            </a:r>
          </a:p>
        </p:txBody>
      </p:sp>
      <p:pic>
        <p:nvPicPr>
          <p:cNvPr id="10" name="Obraz 10" descr="Obraz zawierający osoba, drzewo, zewnętrzne, owoce&#10;&#10;Opis wygenerowany automatycznie">
            <a:extLst>
              <a:ext uri="{FF2B5EF4-FFF2-40B4-BE49-F238E27FC236}">
                <a16:creationId xmlns:a16="http://schemas.microsoft.com/office/drawing/2014/main" id="{21525AAE-9E7A-437F-9E49-C024347F1D99}"/>
              </a:ext>
            </a:extLst>
          </p:cNvPr>
          <p:cNvPicPr>
            <a:picLocks noChangeAspect="1"/>
          </p:cNvPicPr>
          <p:nvPr/>
        </p:nvPicPr>
        <p:blipFill rotWithShape="1">
          <a:blip r:embed="rId2"/>
          <a:srcRect l="23209" r="1814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 name="Symbol zastępczy zawartości 8">
            <a:extLst>
              <a:ext uri="{FF2B5EF4-FFF2-40B4-BE49-F238E27FC236}">
                <a16:creationId xmlns:a16="http://schemas.microsoft.com/office/drawing/2014/main" id="{E7ECD7F9-CE55-4492-9DED-ECA6421DFAFA}"/>
              </a:ext>
            </a:extLst>
          </p:cNvPr>
          <p:cNvSpPr>
            <a:spLocks noGrp="1"/>
          </p:cNvSpPr>
          <p:nvPr>
            <p:ph idx="1"/>
          </p:nvPr>
        </p:nvSpPr>
        <p:spPr>
          <a:xfrm>
            <a:off x="6117130" y="1947078"/>
            <a:ext cx="4840010" cy="3843666"/>
          </a:xfrm>
        </p:spPr>
        <p:txBody>
          <a:bodyPr vert="horz" lIns="91440" tIns="45720" rIns="91440" bIns="45720" rtlCol="0" anchor="t">
            <a:noAutofit/>
          </a:bodyPr>
          <a:lstStyle/>
          <a:p>
            <a:r>
              <a:rPr lang="pl-PL" sz="1600" b="1">
                <a:cs typeface="Calibri"/>
              </a:rPr>
              <a:t>Sprawdź czy w domu nie pali się niepotrzebne światło, </a:t>
            </a:r>
          </a:p>
          <a:p>
            <a:r>
              <a:rPr lang="pl-PL" sz="1600" b="1">
                <a:cs typeface="Calibri"/>
              </a:rPr>
              <a:t>Myjąc zęby zakręcaj wodę,</a:t>
            </a:r>
          </a:p>
          <a:p>
            <a:r>
              <a:rPr lang="pl-PL" sz="1600" b="1">
                <a:cs typeface="Calibri"/>
              </a:rPr>
              <a:t>Przygotuj w domu słoik na zużyte baterie i zakrętki,</a:t>
            </a:r>
          </a:p>
          <a:p>
            <a:r>
              <a:rPr lang="pl-PL" sz="1600" b="1">
                <a:ea typeface="+mn-lt"/>
                <a:cs typeface="+mn-lt"/>
              </a:rPr>
              <a:t>Ogranicz zużycie plastiku,</a:t>
            </a:r>
            <a:endParaRPr lang="pl-PL" sz="1600" b="1">
              <a:cs typeface="Calibri"/>
            </a:endParaRPr>
          </a:p>
          <a:p>
            <a:r>
              <a:rPr lang="pl-PL" sz="1600" b="1">
                <a:ea typeface="+mn-lt"/>
                <a:cs typeface="+mn-lt"/>
              </a:rPr>
              <a:t>Zamień samochód na rower,</a:t>
            </a:r>
            <a:endParaRPr lang="pl-PL" sz="1600" b="1">
              <a:cs typeface="Calibri"/>
            </a:endParaRPr>
          </a:p>
          <a:p>
            <a:r>
              <a:rPr lang="pl-PL" sz="1600" b="1">
                <a:ea typeface="+mn-lt"/>
                <a:cs typeface="+mn-lt"/>
              </a:rPr>
              <a:t>Ogranicz spożycie mięsa,</a:t>
            </a:r>
          </a:p>
          <a:p>
            <a:r>
              <a:rPr lang="pl-PL" sz="1600" b="1">
                <a:ea typeface="+mn-lt"/>
                <a:cs typeface="+mn-lt"/>
              </a:rPr>
              <a:t>Kupuj z głową,</a:t>
            </a:r>
            <a:endParaRPr lang="pl-PL" sz="1600" b="1">
              <a:cs typeface="Calibri"/>
            </a:endParaRPr>
          </a:p>
          <a:p>
            <a:r>
              <a:rPr lang="pl-PL" sz="1600" b="1">
                <a:ea typeface="+mn-lt"/>
                <a:cs typeface="+mn-lt"/>
              </a:rPr>
              <a:t>Nie marnuj żywności,</a:t>
            </a:r>
            <a:endParaRPr lang="pl-PL" sz="1600" b="1">
              <a:cs typeface="Calibri"/>
            </a:endParaRPr>
          </a:p>
          <a:p>
            <a:r>
              <a:rPr lang="pl-PL" sz="1600" b="1">
                <a:ea typeface="+mn-lt"/>
                <a:cs typeface="+mn-lt"/>
              </a:rPr>
              <a:t>Segreguj śmieci,</a:t>
            </a:r>
          </a:p>
          <a:p>
            <a:r>
              <a:rPr lang="pl-PL" sz="1600" b="1"/>
              <a:t>Wymień plastikowe reklamówki na ekologiczne torby,</a:t>
            </a:r>
            <a:endParaRPr lang="pl-PL" sz="1600" b="1">
              <a:cs typeface="Calibri"/>
            </a:endParaRPr>
          </a:p>
          <a:p>
            <a:r>
              <a:rPr lang="pl-PL" sz="1600" b="1"/>
              <a:t>Używaj biletów elektronicznych,</a:t>
            </a:r>
            <a:endParaRPr lang="pl-PL" sz="1600" b="1">
              <a:cs typeface="Calibri"/>
            </a:endParaRPr>
          </a:p>
          <a:p>
            <a:r>
              <a:rPr lang="pl-PL" sz="1600" b="1">
                <a:cs typeface="Calibri"/>
              </a:rPr>
              <a:t>Kup </a:t>
            </a:r>
            <a:r>
              <a:rPr lang="pl-PL" sz="1600" b="1">
                <a:ea typeface="+mn-lt"/>
                <a:cs typeface="+mn-lt"/>
              </a:rPr>
              <a:t>butelkę wielorazowego użytku,</a:t>
            </a:r>
            <a:endParaRPr lang="pl-PL" sz="1600" b="1">
              <a:cs typeface="Calibri"/>
            </a:endParaRPr>
          </a:p>
          <a:p>
            <a:r>
              <a:rPr lang="pl-PL" sz="1600" b="1">
                <a:ea typeface="+mn-lt"/>
                <a:cs typeface="+mn-lt"/>
              </a:rPr>
              <a:t>Nie kupuj rzeczy, których nie potrzebujesz</a:t>
            </a:r>
            <a:endParaRPr lang="pl-PL" sz="1600" b="1">
              <a:cs typeface="Calibri"/>
            </a:endParaRPr>
          </a:p>
          <a:p>
            <a:endParaRPr lang="pl-PL" sz="1600">
              <a:cs typeface="Calibri"/>
            </a:endParaRPr>
          </a:p>
        </p:txBody>
      </p:sp>
    </p:spTree>
    <p:extLst>
      <p:ext uri="{BB962C8B-B14F-4D97-AF65-F5344CB8AC3E}">
        <p14:creationId xmlns:p14="http://schemas.microsoft.com/office/powerpoint/2010/main" val="12379456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D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F4EC7CB6-4424-4254-B62E-B2FCDDA9324B}"/>
              </a:ext>
            </a:extLst>
          </p:cNvPr>
          <p:cNvSpPr>
            <a:spLocks noGrp="1"/>
          </p:cNvSpPr>
          <p:nvPr>
            <p:ph type="title"/>
          </p:nvPr>
        </p:nvSpPr>
        <p:spPr>
          <a:xfrm>
            <a:off x="537193" y="1475891"/>
            <a:ext cx="7070904" cy="1324907"/>
          </a:xfrm>
        </p:spPr>
        <p:txBody>
          <a:bodyPr vert="horz" lIns="91440" tIns="45720" rIns="91440" bIns="45720" rtlCol="0">
            <a:normAutofit fontScale="90000"/>
          </a:bodyPr>
          <a:lstStyle/>
          <a:p>
            <a:r>
              <a:rPr lang="pl-PL" b="1">
                <a:solidFill>
                  <a:srgbClr val="0D3058"/>
                </a:solidFill>
                <a:cs typeface="Calibri Light"/>
              </a:rPr>
              <a:t>Święto Ziemi 2021</a:t>
            </a:r>
            <a:br>
              <a:rPr lang="pl-PL" sz="2000" b="1">
                <a:cs typeface="Calibri Light"/>
              </a:rPr>
            </a:br>
            <a:br>
              <a:rPr lang="pl-PL" sz="2000" b="1">
                <a:cs typeface="+mj-lt"/>
              </a:rPr>
            </a:br>
            <a:endParaRPr lang="pl-PL" b="1">
              <a:ea typeface="+mj-lt"/>
              <a:cs typeface="+mj-lt"/>
            </a:endParaRPr>
          </a:p>
          <a:p>
            <a:br>
              <a:rPr lang="pl-PL" b="1">
                <a:cs typeface="Calibri Light"/>
              </a:rPr>
            </a:br>
            <a:endParaRPr lang="pl-PL" b="1">
              <a:solidFill>
                <a:srgbClr val="0D3058"/>
              </a:solidFill>
              <a:cs typeface="Calibri Light"/>
            </a:endParaRPr>
          </a:p>
        </p:txBody>
      </p:sp>
      <p:sp>
        <p:nvSpPr>
          <p:cNvPr id="3" name="Symbol zastępczy zawartości 2">
            <a:extLst>
              <a:ext uri="{FF2B5EF4-FFF2-40B4-BE49-F238E27FC236}">
                <a16:creationId xmlns:a16="http://schemas.microsoft.com/office/drawing/2014/main" id="{DD0C73D0-DF73-4C56-86E0-A4DD1805800C}"/>
              </a:ext>
            </a:extLst>
          </p:cNvPr>
          <p:cNvSpPr>
            <a:spLocks noGrp="1"/>
          </p:cNvSpPr>
          <p:nvPr>
            <p:ph idx="1"/>
          </p:nvPr>
        </p:nvSpPr>
        <p:spPr>
          <a:xfrm>
            <a:off x="537193" y="2969070"/>
            <a:ext cx="6006192" cy="3928139"/>
          </a:xfrm>
        </p:spPr>
        <p:txBody>
          <a:bodyPr vert="horz" lIns="91440" tIns="45720" rIns="91440" bIns="45720" rtlCol="0">
            <a:normAutofit/>
          </a:bodyPr>
          <a:lstStyle/>
          <a:p>
            <a:pPr marL="0" indent="0">
              <a:buNone/>
            </a:pPr>
            <a:r>
              <a:rPr lang="pl-PL" sz="2000">
                <a:solidFill>
                  <a:srgbClr val="0D3058"/>
                </a:solidFill>
                <a:ea typeface="+mn-lt"/>
                <a:cs typeface="+mn-lt"/>
              </a:rPr>
              <a:t>Obchody Światowego Dnia Ziemi w tym roku będą szczególne – w związku z obostrzeniami wprowadzonymi z powodu epidemii koronawirusa SARS-Cov-2, tradycyjne sadzenie drzew lub zbieranie zalegających na terenach zieleni odpadów nie jest możliwe. Międzynarodowy Dzień Ziemi 22 kwietnia 2021 roku upłynie w tym roku pod hasłem: „Przywróć naszą Ziemię”. Motyw przewodni święta będzie miał szczególne znaczenie w dobie pandemii. Większość akcji mających na celu promowanie ekologicznych postaw musi się przenieść do świata wirtualnego. NASA dołącza do tej inicjatywy. </a:t>
            </a:r>
          </a:p>
          <a:p>
            <a:pPr marL="0" indent="0">
              <a:buNone/>
            </a:pPr>
            <a:endParaRPr lang="pl-PL" sz="2000">
              <a:solidFill>
                <a:srgbClr val="0D3058"/>
              </a:solidFill>
              <a:cs typeface="Calibri"/>
            </a:endParaRPr>
          </a:p>
        </p:txBody>
      </p:sp>
      <p:sp>
        <p:nvSpPr>
          <p:cNvPr id="13" name="Rectangle 12">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0D30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10;&#10;Opis wygenerowany automatycznie">
            <a:extLst>
              <a:ext uri="{FF2B5EF4-FFF2-40B4-BE49-F238E27FC236}">
                <a16:creationId xmlns:a16="http://schemas.microsoft.com/office/drawing/2014/main" id="{6089A396-F106-4F96-AEA6-61616160B5E8}"/>
              </a:ext>
            </a:extLst>
          </p:cNvPr>
          <p:cNvPicPr>
            <a:picLocks noChangeAspect="1"/>
          </p:cNvPicPr>
          <p:nvPr/>
        </p:nvPicPr>
        <p:blipFill rotWithShape="1">
          <a:blip r:embed="rId2"/>
          <a:srcRect b="14671"/>
          <a:stretch/>
        </p:blipFill>
        <p:spPr>
          <a:xfrm>
            <a:off x="7523826" y="862763"/>
            <a:ext cx="3788081" cy="5151142"/>
          </a:xfrm>
          <a:prstGeom prst="rect">
            <a:avLst/>
          </a:prstGeom>
        </p:spPr>
      </p:pic>
      <p:sp>
        <p:nvSpPr>
          <p:cNvPr id="6" name="pole tekstowe 5">
            <a:extLst>
              <a:ext uri="{FF2B5EF4-FFF2-40B4-BE49-F238E27FC236}">
                <a16:creationId xmlns:a16="http://schemas.microsoft.com/office/drawing/2014/main" id="{30344EA0-515A-4DA9-AF55-AD95667FC5CF}"/>
              </a:ext>
            </a:extLst>
          </p:cNvPr>
          <p:cNvSpPr txBox="1"/>
          <p:nvPr/>
        </p:nvSpPr>
        <p:spPr>
          <a:xfrm>
            <a:off x="535357" y="1787960"/>
            <a:ext cx="58225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latin typeface="Calibri Light"/>
                <a:cs typeface="Calibri Light"/>
              </a:rPr>
              <a:t>Nie olewaj tematu środowiska! Jeszcze nie jest za późno! Nawet najmniejsza zmiana w postępowaniu każdego z nas może coś zmienić. Wystarczy, że zmienisz kilka nawyków. </a:t>
            </a:r>
            <a:endParaRPr lang="pl-PL"/>
          </a:p>
        </p:txBody>
      </p:sp>
    </p:spTree>
    <p:extLst>
      <p:ext uri="{BB962C8B-B14F-4D97-AF65-F5344CB8AC3E}">
        <p14:creationId xmlns:p14="http://schemas.microsoft.com/office/powerpoint/2010/main" val="4090395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a:extLst>
              <a:ext uri="{FF2B5EF4-FFF2-40B4-BE49-F238E27FC236}">
                <a16:creationId xmlns:a16="http://schemas.microsoft.com/office/drawing/2014/main" id="{0B923245-AF5C-499F-9AD5-273CDEB0D34A}"/>
              </a:ext>
            </a:extLst>
          </p:cNvPr>
          <p:cNvPicPr>
            <a:picLocks noChangeAspect="1"/>
          </p:cNvPicPr>
          <p:nvPr/>
        </p:nvPicPr>
        <p:blipFill rotWithShape="1">
          <a:blip r:embed="rId2"/>
          <a:srcRect t="13954" r="-1" b="143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4326292-5C5C-49AA-BF4C-1E6857913D3A}"/>
              </a:ext>
            </a:extLst>
          </p:cNvPr>
          <p:cNvSpPr>
            <a:spLocks noGrp="1"/>
          </p:cNvSpPr>
          <p:nvPr>
            <p:ph type="title"/>
          </p:nvPr>
        </p:nvSpPr>
        <p:spPr>
          <a:xfrm>
            <a:off x="394474" y="850966"/>
            <a:ext cx="4388702" cy="3632106"/>
          </a:xfrm>
        </p:spPr>
        <p:txBody>
          <a:bodyPr vert="horz" lIns="91440" tIns="45720" rIns="91440" bIns="45720" rtlCol="0" anchor="b">
            <a:normAutofit fontScale="90000"/>
          </a:bodyPr>
          <a:lstStyle/>
          <a:p>
            <a:r>
              <a:rPr lang="en-US" sz="3200" b="1">
                <a:cs typeface="Calibri Light"/>
              </a:rPr>
              <a:t>Co to jest za </a:t>
            </a:r>
            <a:r>
              <a:rPr lang="en-US" sz="3200" b="1" err="1">
                <a:cs typeface="Calibri Light"/>
              </a:rPr>
              <a:t>święto</a:t>
            </a:r>
            <a:r>
              <a:rPr lang="en-US" sz="3200" b="1">
                <a:cs typeface="Calibri Light"/>
              </a:rPr>
              <a:t>?</a:t>
            </a:r>
            <a:br>
              <a:rPr lang="en-US" sz="3200" b="1">
                <a:cs typeface="Calibri Light"/>
              </a:rPr>
            </a:br>
            <a:br>
              <a:rPr lang="en-US" sz="3200" b="1">
                <a:cs typeface="Calibri Light"/>
              </a:rPr>
            </a:br>
            <a:r>
              <a:rPr lang="en-US" sz="2400">
                <a:cs typeface="Calibri Light"/>
              </a:rPr>
              <a:t>To </a:t>
            </a:r>
            <a:r>
              <a:rPr lang="en-US" sz="2400" err="1">
                <a:cs typeface="Calibri Light"/>
              </a:rPr>
              <a:t>święto</a:t>
            </a:r>
            <a:r>
              <a:rPr lang="en-US" sz="2400">
                <a:cs typeface="Calibri Light"/>
              </a:rPr>
              <a:t> </a:t>
            </a:r>
            <a:r>
              <a:rPr lang="en-US" sz="2400" err="1">
                <a:cs typeface="Calibri Light"/>
              </a:rPr>
              <a:t>mające</a:t>
            </a:r>
            <a:r>
              <a:rPr lang="en-US" sz="2400">
                <a:cs typeface="Calibri Light"/>
              </a:rPr>
              <a:t> </a:t>
            </a:r>
            <a:r>
              <a:rPr lang="en-US" sz="2400" err="1">
                <a:cs typeface="Calibri Light"/>
              </a:rPr>
              <a:t>na</a:t>
            </a:r>
            <a:r>
              <a:rPr lang="en-US" sz="2400">
                <a:cs typeface="Calibri Light"/>
              </a:rPr>
              <a:t> </a:t>
            </a:r>
            <a:r>
              <a:rPr lang="en-US" sz="2400" err="1">
                <a:cs typeface="Calibri Light"/>
              </a:rPr>
              <a:t>cleu</a:t>
            </a:r>
            <a:r>
              <a:rPr lang="en-US" sz="2400">
                <a:cs typeface="Calibri Light"/>
              </a:rPr>
              <a:t> </a:t>
            </a:r>
            <a:r>
              <a:rPr lang="en-US" sz="2400" err="1">
                <a:cs typeface="Calibri Light"/>
              </a:rPr>
              <a:t>krzewienie</a:t>
            </a:r>
            <a:r>
              <a:rPr lang="en-US" sz="2400">
                <a:cs typeface="Calibri Light"/>
              </a:rPr>
              <a:t> </a:t>
            </a:r>
            <a:r>
              <a:rPr lang="en-US" sz="2400" err="1">
                <a:cs typeface="Calibri Light"/>
              </a:rPr>
              <a:t>kultury</a:t>
            </a:r>
            <a:r>
              <a:rPr lang="en-US" sz="2400">
                <a:cs typeface="Calibri Light"/>
              </a:rPr>
              <a:t> </a:t>
            </a:r>
            <a:r>
              <a:rPr lang="en-US" sz="2400" err="1">
                <a:cs typeface="Calibri Light"/>
              </a:rPr>
              <a:t>i</a:t>
            </a:r>
            <a:r>
              <a:rPr lang="en-US" sz="2400">
                <a:cs typeface="Calibri Light"/>
              </a:rPr>
              <a:t> </a:t>
            </a:r>
            <a:r>
              <a:rPr lang="en-US" sz="2400" err="1">
                <a:cs typeface="Calibri Light"/>
              </a:rPr>
              <a:t>podstawy</a:t>
            </a:r>
            <a:r>
              <a:rPr lang="en-US" sz="2400">
                <a:cs typeface="Calibri Light"/>
              </a:rPr>
              <a:t> </a:t>
            </a:r>
            <a:r>
              <a:rPr lang="en-US" sz="2400" err="1">
                <a:cs typeface="Calibri Light"/>
              </a:rPr>
              <a:t>ekologicznej</a:t>
            </a:r>
            <a:r>
              <a:rPr lang="en-US" sz="2400">
                <a:cs typeface="Calibri Light"/>
              </a:rPr>
              <a:t> </a:t>
            </a:r>
            <a:r>
              <a:rPr lang="en-US" sz="2400" err="1">
                <a:cs typeface="Calibri Light"/>
              </a:rPr>
              <a:t>oraz</a:t>
            </a:r>
            <a:r>
              <a:rPr lang="en-US" sz="2400">
                <a:cs typeface="Calibri Light"/>
              </a:rPr>
              <a:t> </a:t>
            </a:r>
            <a:r>
              <a:rPr lang="en-US" sz="2400" err="1">
                <a:cs typeface="Calibri Light"/>
              </a:rPr>
              <a:t>uświadomienie</a:t>
            </a:r>
            <a:r>
              <a:rPr lang="en-US" sz="2400">
                <a:cs typeface="Calibri Light"/>
              </a:rPr>
              <a:t> </a:t>
            </a:r>
            <a:r>
              <a:rPr lang="en-US" sz="2400" err="1">
                <a:cs typeface="Calibri Light"/>
              </a:rPr>
              <a:t>problemów</a:t>
            </a:r>
            <a:r>
              <a:rPr lang="en-US" sz="2400">
                <a:cs typeface="Calibri Light"/>
              </a:rPr>
              <a:t> </a:t>
            </a:r>
            <a:r>
              <a:rPr lang="en-US" sz="2400" err="1">
                <a:cs typeface="Calibri Light"/>
              </a:rPr>
              <a:t>związanych</a:t>
            </a:r>
            <a:r>
              <a:rPr lang="en-US" sz="2400">
                <a:cs typeface="Calibri Light"/>
              </a:rPr>
              <a:t> z </a:t>
            </a:r>
            <a:r>
              <a:rPr lang="en-US" sz="2400" err="1">
                <a:cs typeface="Calibri Light"/>
              </a:rPr>
              <a:t>ekologią</a:t>
            </a:r>
            <a:r>
              <a:rPr lang="en-US" sz="2400">
                <a:cs typeface="Calibri Light"/>
              </a:rPr>
              <a:t>. </a:t>
            </a:r>
            <a:r>
              <a:rPr lang="en-US" sz="2400" err="1">
                <a:cs typeface="Calibri Light"/>
              </a:rPr>
              <a:t>Organizacja</a:t>
            </a:r>
            <a:r>
              <a:rPr lang="en-US" sz="2400">
                <a:cs typeface="Calibri Light"/>
              </a:rPr>
              <a:t> </a:t>
            </a:r>
            <a:r>
              <a:rPr lang="en-US" sz="2400" err="1">
                <a:cs typeface="Calibri Light"/>
              </a:rPr>
              <a:t>Narodów</a:t>
            </a:r>
            <a:r>
              <a:rPr lang="en-US" sz="2400">
                <a:cs typeface="Calibri Light"/>
              </a:rPr>
              <a:t> </a:t>
            </a:r>
            <a:r>
              <a:rPr lang="en-US" sz="2400" err="1">
                <a:cs typeface="Calibri Light"/>
              </a:rPr>
              <a:t>Zjednoczonych</a:t>
            </a:r>
            <a:r>
              <a:rPr lang="en-US" sz="2400">
                <a:cs typeface="Calibri Light"/>
              </a:rPr>
              <a:t> </a:t>
            </a:r>
            <a:r>
              <a:rPr lang="en-US" sz="2400" err="1">
                <a:cs typeface="Calibri Light"/>
              </a:rPr>
              <a:t>obchodzi</a:t>
            </a:r>
            <a:r>
              <a:rPr lang="en-US" sz="2400">
                <a:cs typeface="Calibri Light"/>
              </a:rPr>
              <a:t> </a:t>
            </a:r>
            <a:r>
              <a:rPr lang="en-US" sz="2400" err="1">
                <a:cs typeface="Calibri Light"/>
              </a:rPr>
              <a:t>Dzień</a:t>
            </a:r>
            <a:r>
              <a:rPr lang="en-US" sz="2400">
                <a:cs typeface="Calibri Light"/>
              </a:rPr>
              <a:t> </a:t>
            </a:r>
            <a:r>
              <a:rPr lang="en-US" sz="2400" err="1">
                <a:cs typeface="Calibri Light"/>
              </a:rPr>
              <a:t>Ziemi</a:t>
            </a:r>
            <a:r>
              <a:rPr lang="en-US" sz="2400">
                <a:cs typeface="Calibri Light"/>
              </a:rPr>
              <a:t> w </a:t>
            </a:r>
            <a:r>
              <a:rPr lang="en-US" sz="2400" err="1">
                <a:cs typeface="Calibri Light"/>
              </a:rPr>
              <a:t>dniu</a:t>
            </a:r>
            <a:r>
              <a:rPr lang="en-US" sz="2400">
                <a:cs typeface="Calibri Light"/>
              </a:rPr>
              <a:t> 20/21 </a:t>
            </a:r>
            <a:r>
              <a:rPr lang="en-US" sz="2400" err="1">
                <a:cs typeface="Calibri Light"/>
              </a:rPr>
              <a:t>marca</a:t>
            </a:r>
            <a:r>
              <a:rPr lang="en-US" sz="2400">
                <a:cs typeface="Calibri Light"/>
              </a:rPr>
              <a:t>, </a:t>
            </a:r>
            <a:r>
              <a:rPr lang="en-US" sz="2400" err="1">
                <a:cs typeface="Calibri Light"/>
              </a:rPr>
              <a:t>jednak</a:t>
            </a:r>
            <a:r>
              <a:rPr lang="en-US" sz="2400">
                <a:cs typeface="Calibri Light"/>
              </a:rPr>
              <a:t> </a:t>
            </a:r>
            <a:r>
              <a:rPr lang="en-US" sz="2400" err="1">
                <a:cs typeface="Calibri Light"/>
              </a:rPr>
              <a:t>bardziej</a:t>
            </a:r>
            <a:r>
              <a:rPr lang="en-US" sz="2400">
                <a:cs typeface="Calibri Light"/>
              </a:rPr>
              <a:t> </a:t>
            </a:r>
            <a:r>
              <a:rPr lang="en-US" sz="2400" err="1">
                <a:cs typeface="Calibri Light"/>
              </a:rPr>
              <a:t>znaną</a:t>
            </a:r>
            <a:r>
              <a:rPr lang="en-US" sz="2400">
                <a:cs typeface="Calibri Light"/>
              </a:rPr>
              <a:t>, </a:t>
            </a:r>
            <a:r>
              <a:rPr lang="en-US" sz="2400" err="1">
                <a:cs typeface="Calibri Light"/>
              </a:rPr>
              <a:t>wielu</a:t>
            </a:r>
            <a:r>
              <a:rPr lang="en-US" sz="2400">
                <a:cs typeface="Calibri Light"/>
              </a:rPr>
              <a:t> </a:t>
            </a:r>
            <a:r>
              <a:rPr lang="en-US" sz="2400" err="1">
                <a:cs typeface="Calibri Light"/>
              </a:rPr>
              <a:t>krajach</a:t>
            </a:r>
            <a:r>
              <a:rPr lang="en-US" sz="2400">
                <a:cs typeface="Calibri Light"/>
              </a:rPr>
              <a:t> m.in w </a:t>
            </a:r>
            <a:r>
              <a:rPr lang="en-US" sz="2400" err="1">
                <a:cs typeface="Calibri Light"/>
              </a:rPr>
              <a:t>Polsce</a:t>
            </a:r>
            <a:r>
              <a:rPr lang="en-US" sz="2400">
                <a:cs typeface="Calibri Light"/>
              </a:rPr>
              <a:t>, </a:t>
            </a:r>
            <a:r>
              <a:rPr lang="en-US" sz="2400" err="1">
                <a:cs typeface="Calibri Light"/>
              </a:rPr>
              <a:t>datą</a:t>
            </a:r>
            <a:r>
              <a:rPr lang="en-US" sz="2400">
                <a:cs typeface="Calibri Light"/>
              </a:rPr>
              <a:t> jest 22 </a:t>
            </a:r>
            <a:r>
              <a:rPr lang="en-US" sz="2400" err="1">
                <a:cs typeface="Calibri Light"/>
              </a:rPr>
              <a:t>kwietnia</a:t>
            </a:r>
            <a:r>
              <a:rPr lang="en-US" sz="2400">
                <a:cs typeface="Calibri Light"/>
              </a:rPr>
              <a:t>.</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839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niebo, trawa, zewnętrzne, żółty&#10;&#10;Opis wygenerowany automatycznie">
            <a:extLst>
              <a:ext uri="{FF2B5EF4-FFF2-40B4-BE49-F238E27FC236}">
                <a16:creationId xmlns:a16="http://schemas.microsoft.com/office/drawing/2014/main" id="{A0A94F02-CCA1-4D04-892E-43DACA59058A}"/>
              </a:ext>
            </a:extLst>
          </p:cNvPr>
          <p:cNvPicPr>
            <a:picLocks noChangeAspect="1"/>
          </p:cNvPicPr>
          <p:nvPr/>
        </p:nvPicPr>
        <p:blipFill rotWithShape="1">
          <a:blip r:embed="rId2">
            <a:alphaModFix amt="50000"/>
          </a:blip>
          <a:srcRect l="2222" r="1" b="1"/>
          <a:stretch/>
        </p:blipFill>
        <p:spPr>
          <a:xfrm>
            <a:off x="20" y="1"/>
            <a:ext cx="12191980" cy="6857999"/>
          </a:xfrm>
          <a:prstGeom prst="rect">
            <a:avLst/>
          </a:prstGeom>
        </p:spPr>
      </p:pic>
      <p:sp>
        <p:nvSpPr>
          <p:cNvPr id="2" name="Tytuł 1">
            <a:extLst>
              <a:ext uri="{FF2B5EF4-FFF2-40B4-BE49-F238E27FC236}">
                <a16:creationId xmlns:a16="http://schemas.microsoft.com/office/drawing/2014/main" id="{3F94DCFE-46F8-45D5-B131-CCD1A46DF5E8}"/>
              </a:ext>
            </a:extLst>
          </p:cNvPr>
          <p:cNvSpPr>
            <a:spLocks noGrp="1"/>
          </p:cNvSpPr>
          <p:nvPr>
            <p:ph type="title"/>
          </p:nvPr>
        </p:nvSpPr>
        <p:spPr>
          <a:xfrm>
            <a:off x="1732767" y="1915677"/>
            <a:ext cx="9144000" cy="2900518"/>
          </a:xfrm>
        </p:spPr>
        <p:txBody>
          <a:bodyPr vert="horz" lIns="91440" tIns="45720" rIns="91440" bIns="45720" rtlCol="0" anchor="b">
            <a:normAutofit/>
          </a:bodyPr>
          <a:lstStyle/>
          <a:p>
            <a:pPr algn="ctr"/>
            <a:r>
              <a:rPr lang="en-US" sz="2400" err="1">
                <a:solidFill>
                  <a:srgbClr val="FFFFFF"/>
                </a:solidFill>
              </a:rPr>
              <a:t>Dzień</a:t>
            </a:r>
            <a:r>
              <a:rPr lang="en-US" sz="2400">
                <a:ea typeface="+mj-lt"/>
                <a:cs typeface="+mj-lt"/>
              </a:rPr>
              <a:t> </a:t>
            </a:r>
            <a:r>
              <a:rPr lang="en-US" sz="2400" err="1">
                <a:ea typeface="+mj-lt"/>
                <a:cs typeface="+mj-lt"/>
              </a:rPr>
              <a:t>Ziemi</a:t>
            </a:r>
            <a:r>
              <a:rPr lang="en-US" sz="2400">
                <a:ea typeface="+mj-lt"/>
                <a:cs typeface="+mj-lt"/>
              </a:rPr>
              <a:t> to </a:t>
            </a:r>
            <a:r>
              <a:rPr lang="en-US" sz="2400" err="1">
                <a:ea typeface="+mj-lt"/>
                <a:cs typeface="+mj-lt"/>
              </a:rPr>
              <a:t>największe</a:t>
            </a:r>
            <a:r>
              <a:rPr lang="en-US" sz="2400">
                <a:ea typeface="+mj-lt"/>
                <a:cs typeface="+mj-lt"/>
              </a:rPr>
              <a:t> </a:t>
            </a:r>
            <a:r>
              <a:rPr lang="en-US" sz="2400" err="1">
                <a:ea typeface="+mj-lt"/>
                <a:cs typeface="+mj-lt"/>
              </a:rPr>
              <a:t>ekologiczne</a:t>
            </a:r>
            <a:r>
              <a:rPr lang="en-US" sz="2400">
                <a:ea typeface="+mj-lt"/>
                <a:cs typeface="+mj-lt"/>
              </a:rPr>
              <a:t> </a:t>
            </a:r>
            <a:r>
              <a:rPr lang="en-US" sz="2400" err="1">
                <a:ea typeface="+mj-lt"/>
                <a:cs typeface="+mj-lt"/>
              </a:rPr>
              <a:t>święto</a:t>
            </a:r>
            <a:r>
              <a:rPr lang="en-US" sz="2400">
                <a:solidFill>
                  <a:srgbClr val="FFFFFF"/>
                </a:solidFill>
              </a:rPr>
              <a:t>, </a:t>
            </a:r>
            <a:r>
              <a:rPr lang="en-US" sz="2400" err="1">
                <a:solidFill>
                  <a:srgbClr val="FFFFFF"/>
                </a:solidFill>
              </a:rPr>
              <a:t>stało</a:t>
            </a:r>
            <a:r>
              <a:rPr lang="en-US" sz="2400">
                <a:solidFill>
                  <a:srgbClr val="FFFFFF"/>
                </a:solidFill>
              </a:rPr>
              <a:t> </a:t>
            </a:r>
            <a:r>
              <a:rPr lang="en-US" sz="2400" err="1">
                <a:solidFill>
                  <a:srgbClr val="FFFFFF"/>
                </a:solidFill>
              </a:rPr>
              <a:t>się</a:t>
            </a:r>
            <a:r>
              <a:rPr lang="en-US" sz="2400">
                <a:solidFill>
                  <a:srgbClr val="FFFFFF"/>
                </a:solidFill>
              </a:rPr>
              <a:t> </a:t>
            </a:r>
            <a:r>
              <a:rPr lang="en-US" sz="2400" err="1">
                <a:solidFill>
                  <a:srgbClr val="FFFFFF"/>
                </a:solidFill>
              </a:rPr>
              <a:t>naprawdę</a:t>
            </a:r>
            <a:r>
              <a:rPr lang="en-US" sz="2400">
                <a:solidFill>
                  <a:srgbClr val="FFFFFF"/>
                </a:solidFill>
              </a:rPr>
              <a:t> </a:t>
            </a:r>
            <a:r>
              <a:rPr lang="en-US" sz="2400" err="1">
                <a:solidFill>
                  <a:srgbClr val="FFFFFF"/>
                </a:solidFill>
              </a:rPr>
              <a:t>globalny</a:t>
            </a:r>
            <a:r>
              <a:rPr lang="en-US" sz="2400">
                <a:solidFill>
                  <a:srgbClr val="FFFFFF"/>
                </a:solidFill>
              </a:rPr>
              <a:t> w 1990 </a:t>
            </a:r>
            <a:r>
              <a:rPr lang="en-US" sz="2400" err="1">
                <a:solidFill>
                  <a:srgbClr val="FFFFFF"/>
                </a:solidFill>
              </a:rPr>
              <a:t>roku</a:t>
            </a:r>
            <a:r>
              <a:rPr lang="en-US" sz="2400">
                <a:solidFill>
                  <a:srgbClr val="FFFFFF"/>
                </a:solidFill>
              </a:rPr>
              <a:t>, </a:t>
            </a:r>
            <a:r>
              <a:rPr lang="en-US" sz="2400" err="1">
                <a:solidFill>
                  <a:srgbClr val="FFFFFF"/>
                </a:solidFill>
              </a:rPr>
              <a:t>mobilizując</a:t>
            </a:r>
            <a:r>
              <a:rPr lang="en-US" sz="2400">
                <a:solidFill>
                  <a:srgbClr val="FFFFFF"/>
                </a:solidFill>
              </a:rPr>
              <a:t> 200 </a:t>
            </a:r>
            <a:r>
              <a:rPr lang="en-US" sz="2400" err="1">
                <a:solidFill>
                  <a:srgbClr val="FFFFFF"/>
                </a:solidFill>
              </a:rPr>
              <a:t>milionów</a:t>
            </a:r>
            <a:r>
              <a:rPr lang="en-US" sz="2400">
                <a:solidFill>
                  <a:srgbClr val="FFFFFF"/>
                </a:solidFill>
              </a:rPr>
              <a:t> </a:t>
            </a:r>
            <a:r>
              <a:rPr lang="en-US" sz="2400" err="1">
                <a:solidFill>
                  <a:srgbClr val="FFFFFF"/>
                </a:solidFill>
              </a:rPr>
              <a:t>ludzi</a:t>
            </a:r>
            <a:r>
              <a:rPr lang="en-US" sz="2400">
                <a:solidFill>
                  <a:srgbClr val="FFFFFF"/>
                </a:solidFill>
              </a:rPr>
              <a:t>  </a:t>
            </a:r>
            <a:r>
              <a:rPr lang="en-US" sz="2400" err="1">
                <a:solidFill>
                  <a:srgbClr val="FFFFFF"/>
                </a:solidFill>
              </a:rPr>
              <a:t>i</a:t>
            </a:r>
            <a:r>
              <a:rPr lang="en-US" sz="2400">
                <a:solidFill>
                  <a:srgbClr val="FFFFFF"/>
                </a:solidFill>
              </a:rPr>
              <a:t> </a:t>
            </a:r>
            <a:r>
              <a:rPr lang="en-US" sz="2400" err="1">
                <a:solidFill>
                  <a:srgbClr val="FFFFFF"/>
                </a:solidFill>
              </a:rPr>
              <a:t>otwierając</a:t>
            </a:r>
            <a:r>
              <a:rPr lang="en-US" sz="2400">
                <a:solidFill>
                  <a:srgbClr val="FFFFFF"/>
                </a:solidFill>
              </a:rPr>
              <a:t> </a:t>
            </a:r>
            <a:r>
              <a:rPr lang="en-US" sz="2400" err="1">
                <a:solidFill>
                  <a:srgbClr val="FFFFFF"/>
                </a:solidFill>
              </a:rPr>
              <a:t>drogę</a:t>
            </a:r>
            <a:r>
              <a:rPr lang="en-US" sz="2400">
                <a:solidFill>
                  <a:srgbClr val="FFFFFF"/>
                </a:solidFill>
              </a:rPr>
              <a:t> do </a:t>
            </a:r>
            <a:r>
              <a:rPr lang="en-US" sz="2400" err="1">
                <a:solidFill>
                  <a:srgbClr val="FFFFFF"/>
                </a:solidFill>
              </a:rPr>
              <a:t>Szczytu</a:t>
            </a:r>
            <a:r>
              <a:rPr lang="en-US" sz="2400">
                <a:solidFill>
                  <a:srgbClr val="FFFFFF"/>
                </a:solidFill>
              </a:rPr>
              <a:t> </a:t>
            </a:r>
            <a:r>
              <a:rPr lang="en-US" sz="2400" err="1">
                <a:solidFill>
                  <a:srgbClr val="FFFFFF"/>
                </a:solidFill>
              </a:rPr>
              <a:t>Ziemi</a:t>
            </a:r>
            <a:r>
              <a:rPr lang="en-US" sz="2400">
                <a:solidFill>
                  <a:srgbClr val="FFFFFF"/>
                </a:solidFill>
              </a:rPr>
              <a:t> ONZ w 1992 </a:t>
            </a:r>
            <a:r>
              <a:rPr lang="en-US" sz="2400" err="1">
                <a:solidFill>
                  <a:srgbClr val="FFFFFF"/>
                </a:solidFill>
              </a:rPr>
              <a:t>roku</a:t>
            </a:r>
            <a:r>
              <a:rPr lang="en-US" sz="2400">
                <a:solidFill>
                  <a:srgbClr val="FFFFFF"/>
                </a:solidFill>
              </a:rPr>
              <a:t> w Rio de Janeiro. W 2000 </a:t>
            </a:r>
            <a:r>
              <a:rPr lang="en-US" sz="2400" err="1">
                <a:solidFill>
                  <a:srgbClr val="FFFFFF"/>
                </a:solidFill>
              </a:rPr>
              <a:t>roku</a:t>
            </a:r>
            <a:r>
              <a:rPr lang="en-US" sz="2400">
                <a:solidFill>
                  <a:srgbClr val="FFFFFF"/>
                </a:solidFill>
              </a:rPr>
              <a:t> </a:t>
            </a:r>
            <a:r>
              <a:rPr lang="en-US" sz="2400" err="1">
                <a:solidFill>
                  <a:srgbClr val="FFFFFF"/>
                </a:solidFill>
              </a:rPr>
              <a:t>głównym</a:t>
            </a:r>
            <a:r>
              <a:rPr lang="en-US" sz="2400">
                <a:solidFill>
                  <a:srgbClr val="FFFFFF"/>
                </a:solidFill>
              </a:rPr>
              <a:t> </a:t>
            </a:r>
            <a:r>
              <a:rPr lang="en-US" sz="2400" err="1">
                <a:solidFill>
                  <a:srgbClr val="FFFFFF"/>
                </a:solidFill>
              </a:rPr>
              <a:t>tematem</a:t>
            </a:r>
            <a:r>
              <a:rPr lang="en-US" sz="2400">
                <a:solidFill>
                  <a:srgbClr val="FFFFFF"/>
                </a:solidFill>
              </a:rPr>
              <a:t> </a:t>
            </a:r>
            <a:r>
              <a:rPr lang="en-US" sz="2400" err="1">
                <a:solidFill>
                  <a:srgbClr val="FFFFFF"/>
                </a:solidFill>
              </a:rPr>
              <a:t>stały</a:t>
            </a:r>
            <a:r>
              <a:rPr lang="en-US" sz="2400">
                <a:solidFill>
                  <a:srgbClr val="FFFFFF"/>
                </a:solidFill>
              </a:rPr>
              <a:t> </a:t>
            </a:r>
            <a:r>
              <a:rPr lang="en-US" sz="2400" err="1">
                <a:solidFill>
                  <a:srgbClr val="FFFFFF"/>
                </a:solidFill>
              </a:rPr>
              <a:t>się</a:t>
            </a:r>
            <a:r>
              <a:rPr lang="en-US" sz="2400">
                <a:solidFill>
                  <a:srgbClr val="FFFFFF"/>
                </a:solidFill>
              </a:rPr>
              <a:t> </a:t>
            </a:r>
            <a:r>
              <a:rPr lang="en-US" sz="2400" err="1">
                <a:solidFill>
                  <a:srgbClr val="FFFFFF"/>
                </a:solidFill>
              </a:rPr>
              <a:t>zmiany</a:t>
            </a:r>
            <a:r>
              <a:rPr lang="en-US" sz="2400">
                <a:solidFill>
                  <a:srgbClr val="FFFFFF"/>
                </a:solidFill>
              </a:rPr>
              <a:t> </a:t>
            </a:r>
            <a:r>
              <a:rPr lang="en-US" sz="2400" err="1">
                <a:solidFill>
                  <a:srgbClr val="FFFFFF"/>
                </a:solidFill>
              </a:rPr>
              <a:t>klimatyczne</a:t>
            </a:r>
            <a:r>
              <a:rPr lang="en-US" sz="2400">
                <a:solidFill>
                  <a:srgbClr val="FFFFFF"/>
                </a:solidFill>
              </a:rPr>
              <a:t>, </a:t>
            </a:r>
            <a:r>
              <a:rPr lang="en-US" sz="2400" err="1">
                <a:solidFill>
                  <a:srgbClr val="FFFFFF"/>
                </a:solidFill>
              </a:rPr>
              <a:t>organizatorzy</a:t>
            </a:r>
            <a:r>
              <a:rPr lang="en-US" sz="2400">
                <a:solidFill>
                  <a:srgbClr val="FFFFFF"/>
                </a:solidFill>
              </a:rPr>
              <a:t> Dnia </a:t>
            </a:r>
            <a:r>
              <a:rPr lang="en-US" sz="2400" err="1">
                <a:solidFill>
                  <a:srgbClr val="FFFFFF"/>
                </a:solidFill>
              </a:rPr>
              <a:t>Ziemi</a:t>
            </a:r>
            <a:r>
              <a:rPr lang="en-US" sz="2400">
                <a:solidFill>
                  <a:srgbClr val="FFFFFF"/>
                </a:solidFill>
              </a:rPr>
              <a:t> </a:t>
            </a:r>
            <a:r>
              <a:rPr lang="en-US" sz="2400" err="1">
                <a:solidFill>
                  <a:srgbClr val="FFFFFF"/>
                </a:solidFill>
              </a:rPr>
              <a:t>walczyli</a:t>
            </a:r>
            <a:r>
              <a:rPr lang="en-US" sz="2400">
                <a:solidFill>
                  <a:srgbClr val="FFFFFF"/>
                </a:solidFill>
              </a:rPr>
              <a:t> o </a:t>
            </a:r>
            <a:r>
              <a:rPr lang="en-US" sz="2400" err="1">
                <a:solidFill>
                  <a:srgbClr val="FFFFFF"/>
                </a:solidFill>
              </a:rPr>
              <a:t>uznanie</a:t>
            </a:r>
            <a:r>
              <a:rPr lang="en-US" sz="2400">
                <a:solidFill>
                  <a:srgbClr val="FFFFFF"/>
                </a:solidFill>
              </a:rPr>
              <a:t> </a:t>
            </a:r>
            <a:r>
              <a:rPr lang="en-US" sz="2400" err="1">
                <a:solidFill>
                  <a:srgbClr val="FFFFFF"/>
                </a:solidFill>
              </a:rPr>
              <a:t>wagi</a:t>
            </a:r>
            <a:r>
              <a:rPr lang="en-US" sz="2400">
                <a:solidFill>
                  <a:srgbClr val="FFFFFF"/>
                </a:solidFill>
              </a:rPr>
              <a:t> </a:t>
            </a:r>
            <a:r>
              <a:rPr lang="en-US" sz="2400" err="1">
                <a:solidFill>
                  <a:srgbClr val="FFFFFF"/>
                </a:solidFill>
              </a:rPr>
              <a:t>problemu</a:t>
            </a:r>
            <a:r>
              <a:rPr lang="en-US" sz="2400">
                <a:solidFill>
                  <a:srgbClr val="FFFFFF"/>
                </a:solidFill>
              </a:rPr>
              <a:t> </a:t>
            </a:r>
            <a:r>
              <a:rPr lang="en-US" sz="2400" err="1">
                <a:solidFill>
                  <a:srgbClr val="FFFFFF"/>
                </a:solidFill>
              </a:rPr>
              <a:t>i</a:t>
            </a:r>
            <a:r>
              <a:rPr lang="en-US" sz="2400">
                <a:solidFill>
                  <a:srgbClr val="FFFFFF"/>
                </a:solidFill>
              </a:rPr>
              <a:t> </a:t>
            </a:r>
            <a:r>
              <a:rPr lang="en-US" sz="2400" err="1">
                <a:solidFill>
                  <a:srgbClr val="FFFFFF"/>
                </a:solidFill>
              </a:rPr>
              <a:t>zaprzestanie</a:t>
            </a:r>
            <a:r>
              <a:rPr lang="en-US" sz="2400">
                <a:solidFill>
                  <a:srgbClr val="FFFFFF"/>
                </a:solidFill>
              </a:rPr>
              <a:t> </a:t>
            </a:r>
            <a:r>
              <a:rPr lang="en-US" sz="2400" err="1">
                <a:solidFill>
                  <a:srgbClr val="FFFFFF"/>
                </a:solidFill>
              </a:rPr>
              <a:t>jego</a:t>
            </a:r>
            <a:r>
              <a:rPr lang="en-US" sz="2400">
                <a:solidFill>
                  <a:srgbClr val="FFFFFF"/>
                </a:solidFill>
              </a:rPr>
              <a:t> </a:t>
            </a:r>
            <a:r>
              <a:rPr lang="en-US" sz="2400" err="1">
                <a:solidFill>
                  <a:srgbClr val="FFFFFF"/>
                </a:solidFill>
              </a:rPr>
              <a:t>negowania</a:t>
            </a:r>
            <a:r>
              <a:rPr lang="en-US" sz="2400">
                <a:solidFill>
                  <a:srgbClr val="FFFFFF"/>
                </a:solidFill>
              </a:rPr>
              <a:t> </a:t>
            </a:r>
            <a:r>
              <a:rPr lang="en-US" sz="2400" err="1">
                <a:solidFill>
                  <a:srgbClr val="FFFFFF"/>
                </a:solidFill>
              </a:rPr>
              <a:t>przez</a:t>
            </a:r>
            <a:r>
              <a:rPr lang="en-US" sz="2400">
                <a:solidFill>
                  <a:srgbClr val="FFFFFF"/>
                </a:solidFill>
              </a:rPr>
              <a:t> </a:t>
            </a:r>
            <a:r>
              <a:rPr lang="en-US" sz="2400" err="1">
                <a:solidFill>
                  <a:srgbClr val="FFFFFF"/>
                </a:solidFill>
              </a:rPr>
              <a:t>polityków</a:t>
            </a:r>
            <a:r>
              <a:rPr lang="en-US" sz="2400">
                <a:solidFill>
                  <a:srgbClr val="FFFFFF"/>
                </a:solidFill>
              </a:rPr>
              <a:t>, </a:t>
            </a:r>
            <a:r>
              <a:rPr lang="en-US" sz="2400" err="1">
                <a:solidFill>
                  <a:srgbClr val="FFFFFF"/>
                </a:solidFill>
              </a:rPr>
              <a:t>domagali</a:t>
            </a:r>
            <a:r>
              <a:rPr lang="en-US" sz="2400">
                <a:solidFill>
                  <a:srgbClr val="FFFFFF"/>
                </a:solidFill>
              </a:rPr>
              <a:t> </a:t>
            </a:r>
            <a:r>
              <a:rPr lang="en-US" sz="2400" err="1">
                <a:solidFill>
                  <a:srgbClr val="FFFFFF"/>
                </a:solidFill>
              </a:rPr>
              <a:t>się</a:t>
            </a:r>
            <a:r>
              <a:rPr lang="en-US" sz="2400">
                <a:solidFill>
                  <a:srgbClr val="FFFFFF"/>
                </a:solidFill>
              </a:rPr>
              <a:t> </a:t>
            </a:r>
            <a:r>
              <a:rPr lang="en-US" sz="2400" err="1">
                <a:solidFill>
                  <a:srgbClr val="FFFFFF"/>
                </a:solidFill>
              </a:rPr>
              <a:t>natychmiastowego</a:t>
            </a:r>
            <a:r>
              <a:rPr lang="en-US" sz="2400">
                <a:solidFill>
                  <a:srgbClr val="FFFFFF"/>
                </a:solidFill>
              </a:rPr>
              <a:t> </a:t>
            </a:r>
            <a:r>
              <a:rPr lang="en-US" sz="2400" err="1">
                <a:solidFill>
                  <a:srgbClr val="FFFFFF"/>
                </a:solidFill>
              </a:rPr>
              <a:t>ograniczenia</a:t>
            </a:r>
            <a:r>
              <a:rPr lang="en-US" sz="2400">
                <a:solidFill>
                  <a:srgbClr val="FFFFFF"/>
                </a:solidFill>
              </a:rPr>
              <a:t> </a:t>
            </a:r>
            <a:r>
              <a:rPr lang="en-US" sz="2400" err="1">
                <a:solidFill>
                  <a:srgbClr val="FFFFFF"/>
                </a:solidFill>
              </a:rPr>
              <a:t>emisji</a:t>
            </a:r>
            <a:r>
              <a:rPr lang="en-US" sz="2400">
                <a:solidFill>
                  <a:srgbClr val="FFFFFF"/>
                </a:solidFill>
              </a:rPr>
              <a:t> CO</a:t>
            </a:r>
            <a:r>
              <a:rPr lang="en-US" sz="2400" baseline="-25000">
                <a:solidFill>
                  <a:srgbClr val="FFFFFF"/>
                </a:solidFill>
              </a:rPr>
              <a:t>2</a:t>
            </a:r>
            <a:r>
              <a:rPr lang="en-US" sz="2400">
                <a:solidFill>
                  <a:srgbClr val="FFFFFF"/>
                </a:solidFill>
              </a:rPr>
              <a:t> </a:t>
            </a:r>
            <a:r>
              <a:rPr lang="en-US" sz="2400" err="1">
                <a:solidFill>
                  <a:srgbClr val="FFFFFF"/>
                </a:solidFill>
              </a:rPr>
              <a:t>i</a:t>
            </a:r>
            <a:r>
              <a:rPr lang="en-US" sz="2400">
                <a:solidFill>
                  <a:srgbClr val="FFFFFF"/>
                </a:solidFill>
              </a:rPr>
              <a:t> </a:t>
            </a:r>
            <a:r>
              <a:rPr lang="en-US" sz="2400" err="1">
                <a:solidFill>
                  <a:srgbClr val="FFFFFF"/>
                </a:solidFill>
              </a:rPr>
              <a:t>przejścia</a:t>
            </a:r>
            <a:r>
              <a:rPr lang="en-US" sz="2400">
                <a:solidFill>
                  <a:srgbClr val="FFFFFF"/>
                </a:solidFill>
              </a:rPr>
              <a:t> </a:t>
            </a:r>
            <a:r>
              <a:rPr lang="en-US" sz="2400" err="1">
                <a:solidFill>
                  <a:srgbClr val="FFFFFF"/>
                </a:solidFill>
              </a:rPr>
              <a:t>gospodarek</a:t>
            </a:r>
            <a:r>
              <a:rPr lang="en-US" sz="2400">
                <a:solidFill>
                  <a:srgbClr val="FFFFFF"/>
                </a:solidFill>
              </a:rPr>
              <a:t> </a:t>
            </a:r>
            <a:r>
              <a:rPr lang="en-US" sz="2400" err="1">
                <a:solidFill>
                  <a:srgbClr val="FFFFFF"/>
                </a:solidFill>
              </a:rPr>
              <a:t>świata</a:t>
            </a:r>
            <a:r>
              <a:rPr lang="en-US" sz="2400">
                <a:solidFill>
                  <a:srgbClr val="FFFFFF"/>
                </a:solidFill>
              </a:rPr>
              <a:t> </a:t>
            </a:r>
            <a:r>
              <a:rPr lang="en-US" sz="2400" err="1">
                <a:solidFill>
                  <a:srgbClr val="FFFFFF"/>
                </a:solidFill>
              </a:rPr>
              <a:t>na</a:t>
            </a:r>
            <a:r>
              <a:rPr lang="en-US" sz="2400">
                <a:solidFill>
                  <a:srgbClr val="FFFFFF"/>
                </a:solidFill>
              </a:rPr>
              <a:t> </a:t>
            </a:r>
            <a:r>
              <a:rPr lang="en-US" sz="2400" err="1">
                <a:solidFill>
                  <a:srgbClr val="FFFFFF"/>
                </a:solidFill>
              </a:rPr>
              <a:t>odnawialne</a:t>
            </a:r>
            <a:r>
              <a:rPr lang="en-US" sz="2400">
                <a:solidFill>
                  <a:srgbClr val="FFFFFF"/>
                </a:solidFill>
              </a:rPr>
              <a:t> </a:t>
            </a:r>
            <a:r>
              <a:rPr lang="en-US" sz="2400" err="1">
                <a:solidFill>
                  <a:srgbClr val="FFFFFF"/>
                </a:solidFill>
              </a:rPr>
              <a:t>źródła</a:t>
            </a:r>
            <a:r>
              <a:rPr lang="en-US" sz="2400">
                <a:solidFill>
                  <a:srgbClr val="FFFFFF"/>
                </a:solidFill>
              </a:rPr>
              <a:t> </a:t>
            </a:r>
            <a:r>
              <a:rPr lang="en-US" sz="2400" err="1">
                <a:solidFill>
                  <a:srgbClr val="FFFFFF"/>
                </a:solidFill>
              </a:rPr>
              <a:t>energii</a:t>
            </a:r>
            <a:r>
              <a:rPr lang="en-US" sz="2400">
                <a:solidFill>
                  <a:srgbClr val="FFFFFF"/>
                </a:solidFill>
              </a:rPr>
              <a:t>.</a:t>
            </a:r>
          </a:p>
        </p:txBody>
      </p:sp>
    </p:spTree>
    <p:extLst>
      <p:ext uri="{BB962C8B-B14F-4D97-AF65-F5344CB8AC3E}">
        <p14:creationId xmlns:p14="http://schemas.microsoft.com/office/powerpoint/2010/main" val="1200468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6" descr="Obraz zawierający tekst, zewnętrzne, niebo, osoba&#10;&#10;Opis wygenerowany automatycznie">
            <a:extLst>
              <a:ext uri="{FF2B5EF4-FFF2-40B4-BE49-F238E27FC236}">
                <a16:creationId xmlns:a16="http://schemas.microsoft.com/office/drawing/2014/main" id="{F6D7D598-665C-4BBB-98D7-91DD46E22602}"/>
              </a:ext>
            </a:extLst>
          </p:cNvPr>
          <p:cNvPicPr>
            <a:picLocks noChangeAspect="1"/>
          </p:cNvPicPr>
          <p:nvPr/>
        </p:nvPicPr>
        <p:blipFill rotWithShape="1">
          <a:blip r:embed="rId2"/>
          <a:srcRect t="3850" b="2789"/>
          <a:stretch/>
        </p:blipFill>
        <p:spPr>
          <a:xfrm>
            <a:off x="-156576" y="41764"/>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id="{ED6B6EC8-2289-497F-8957-222CBF7CD446}"/>
              </a:ext>
            </a:extLst>
          </p:cNvPr>
          <p:cNvSpPr>
            <a:spLocks noGrp="1"/>
          </p:cNvSpPr>
          <p:nvPr>
            <p:ph type="title"/>
          </p:nvPr>
        </p:nvSpPr>
        <p:spPr>
          <a:xfrm>
            <a:off x="709448" y="1913950"/>
            <a:ext cx="4204137" cy="1342754"/>
          </a:xfrm>
        </p:spPr>
        <p:txBody>
          <a:bodyPr>
            <a:normAutofit/>
          </a:bodyPr>
          <a:lstStyle/>
          <a:p>
            <a:pPr algn="ctr"/>
            <a:r>
              <a:rPr lang="pl-PL" sz="3600" b="1">
                <a:cs typeface="Calibri Light"/>
              </a:rPr>
              <a:t>Jak to się zaczęło?</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5862811F-C474-4453-83A4-F9873524CF54}"/>
              </a:ext>
            </a:extLst>
          </p:cNvPr>
          <p:cNvSpPr>
            <a:spLocks noGrp="1"/>
          </p:cNvSpPr>
          <p:nvPr>
            <p:ph idx="1"/>
          </p:nvPr>
        </p:nvSpPr>
        <p:spPr>
          <a:xfrm>
            <a:off x="274996" y="3814231"/>
            <a:ext cx="5334144" cy="2619839"/>
          </a:xfrm>
        </p:spPr>
        <p:txBody>
          <a:bodyPr vert="horz" lIns="91440" tIns="45720" rIns="91440" bIns="45720" rtlCol="0" anchor="ctr">
            <a:noAutofit/>
          </a:bodyPr>
          <a:lstStyle/>
          <a:p>
            <a:pPr marL="0" indent="0">
              <a:buNone/>
            </a:pPr>
            <a:r>
              <a:rPr lang="pl-PL" sz="1500" b="1">
                <a:cs typeface="Calibri" panose="020F0502020204030204"/>
              </a:rPr>
              <a:t>Wszystko zaczęło się już w latach 60-tych w USA. Były to czasy, gdy nie przejmowano się zbytnio zanieczyszczeniem środowiska, bo przecież jasne było, że przemysł musi truć, żeby się wciąż rozwijać, a samochody muszą spalać hektolitry paliwa w swoich wielkich silnikach V8. Znalazł się jeden człowiek, któremu środowisko naturalne nie było obojętne. W 1969 roku na własne oczy widział wielki wyciek oleju w Santa Barbara, który go mocno poruszył. Ten człowiek nazywał się </a:t>
            </a:r>
            <a:r>
              <a:rPr lang="pl-PL" sz="1500" b="1" err="1">
                <a:cs typeface="Calibri" panose="020F0502020204030204"/>
              </a:rPr>
              <a:t>Gaylord</a:t>
            </a:r>
            <a:r>
              <a:rPr lang="pl-PL" sz="1500" b="1">
                <a:cs typeface="Calibri" panose="020F0502020204030204"/>
              </a:rPr>
              <a:t> Nelson.</a:t>
            </a:r>
            <a:r>
              <a:rPr lang="pl-PL" sz="1500" b="1">
                <a:ea typeface="+mn-lt"/>
                <a:cs typeface="+mn-lt"/>
              </a:rPr>
              <a:t> To właśnie on był pomysłodawcą utworzenia narodowego ruchu edukacyjnego na rzecz ochrony środowiska. Do współpracy zaprosił jeszcze kongresmena </a:t>
            </a:r>
            <a:r>
              <a:rPr lang="pl-PL" sz="1500" b="1" err="1">
                <a:ea typeface="+mn-lt"/>
                <a:cs typeface="+mn-lt"/>
              </a:rPr>
              <a:t>Pete’a</a:t>
            </a:r>
            <a:r>
              <a:rPr lang="pl-PL" sz="1500" b="1">
                <a:ea typeface="+mn-lt"/>
                <a:cs typeface="+mn-lt"/>
              </a:rPr>
              <a:t> </a:t>
            </a:r>
            <a:r>
              <a:rPr lang="pl-PL" sz="1500" b="1" err="1">
                <a:ea typeface="+mn-lt"/>
                <a:cs typeface="+mn-lt"/>
              </a:rPr>
              <a:t>McCloskeya</a:t>
            </a:r>
            <a:r>
              <a:rPr lang="pl-PL" sz="1500" b="1">
                <a:ea typeface="+mn-lt"/>
                <a:cs typeface="+mn-lt"/>
              </a:rPr>
              <a:t> oraz wywodzącego się z Harvardu </a:t>
            </a:r>
            <a:r>
              <a:rPr lang="pl-PL" sz="1500" b="1" err="1">
                <a:ea typeface="+mn-lt"/>
                <a:cs typeface="+mn-lt"/>
              </a:rPr>
              <a:t>eko</a:t>
            </a:r>
            <a:r>
              <a:rPr lang="pl-PL" sz="1500" b="1">
                <a:ea typeface="+mn-lt"/>
                <a:cs typeface="+mn-lt"/>
              </a:rPr>
              <a:t>-działacza Denisa Hayesa. W sumie uzbierało się aż 85 osób zaangażowanych w promowanie tej inicjatywy. Na dzień wielkiej akcji został wybrany 22 kwietnia 1970 roku.</a:t>
            </a:r>
            <a:endParaRPr lang="pl-PL" sz="1500" b="1">
              <a:cs typeface="Calibri" panose="020F0502020204030204"/>
            </a:endParaRPr>
          </a:p>
          <a:p>
            <a:pPr marL="0" indent="0">
              <a:buNone/>
            </a:pPr>
            <a:endParaRPr lang="pl-PL" sz="1800" b="1">
              <a:cs typeface="Calibri" panose="020F0502020204030204"/>
            </a:endParaRPr>
          </a:p>
        </p:txBody>
      </p:sp>
    </p:spTree>
    <p:extLst>
      <p:ext uri="{BB962C8B-B14F-4D97-AF65-F5344CB8AC3E}">
        <p14:creationId xmlns:p14="http://schemas.microsoft.com/office/powerpoint/2010/main" val="33838598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niebo, zewnętrzne, przyroda, kolorowy&#10;&#10;Opis wygenerowany automatycznie">
            <a:extLst>
              <a:ext uri="{FF2B5EF4-FFF2-40B4-BE49-F238E27FC236}">
                <a16:creationId xmlns:a16="http://schemas.microsoft.com/office/drawing/2014/main" id="{30FC03C0-5F95-405A-9CAA-F8D75DD37949}"/>
              </a:ext>
            </a:extLst>
          </p:cNvPr>
          <p:cNvPicPr>
            <a:picLocks noChangeAspect="1"/>
          </p:cNvPicPr>
          <p:nvPr/>
        </p:nvPicPr>
        <p:blipFill rotWithShape="1">
          <a:blip r:embed="rId2">
            <a:alphaModFix amt="40000"/>
          </a:blip>
          <a:srcRect l="8518" r="9233" b="-1"/>
          <a:stretch/>
        </p:blipFill>
        <p:spPr>
          <a:xfrm>
            <a:off x="20" y="10"/>
            <a:ext cx="8450297" cy="6857990"/>
          </a:xfrm>
          <a:prstGeom prst="rect">
            <a:avLst/>
          </a:prstGeom>
        </p:spPr>
      </p:pic>
      <p:sp>
        <p:nvSpPr>
          <p:cNvPr id="2" name="Tytuł 1">
            <a:extLst>
              <a:ext uri="{FF2B5EF4-FFF2-40B4-BE49-F238E27FC236}">
                <a16:creationId xmlns:a16="http://schemas.microsoft.com/office/drawing/2014/main" id="{37378661-E904-44F0-A986-990E5B13C530}"/>
              </a:ext>
            </a:extLst>
          </p:cNvPr>
          <p:cNvSpPr>
            <a:spLocks noGrp="1"/>
          </p:cNvSpPr>
          <p:nvPr>
            <p:ph type="title"/>
          </p:nvPr>
        </p:nvSpPr>
        <p:spPr>
          <a:xfrm>
            <a:off x="838201" y="365125"/>
            <a:ext cx="5251316" cy="1627636"/>
          </a:xfrm>
        </p:spPr>
        <p:txBody>
          <a:bodyPr>
            <a:normAutofit/>
          </a:bodyPr>
          <a:lstStyle/>
          <a:p>
            <a:r>
              <a:rPr lang="pl-PL">
                <a:solidFill>
                  <a:srgbClr val="FFFFFF"/>
                </a:solidFill>
                <a:cs typeface="Calibri Light"/>
              </a:rPr>
              <a:t>Jak człowiek niszczy planetę?</a:t>
            </a:r>
            <a:endParaRPr lang="pl-PL">
              <a:solidFill>
                <a:srgbClr val="FFFFFF"/>
              </a:solidFill>
            </a:endParaRPr>
          </a:p>
        </p:txBody>
      </p:sp>
      <p:sp>
        <p:nvSpPr>
          <p:cNvPr id="3" name="Symbol zastępczy zawartości 2">
            <a:extLst>
              <a:ext uri="{FF2B5EF4-FFF2-40B4-BE49-F238E27FC236}">
                <a16:creationId xmlns:a16="http://schemas.microsoft.com/office/drawing/2014/main" id="{0607749D-63B5-4081-AC59-46D2B15ED103}"/>
              </a:ext>
            </a:extLst>
          </p:cNvPr>
          <p:cNvSpPr>
            <a:spLocks noGrp="1"/>
          </p:cNvSpPr>
          <p:nvPr>
            <p:ph idx="1"/>
          </p:nvPr>
        </p:nvSpPr>
        <p:spPr>
          <a:xfrm>
            <a:off x="838200" y="2219785"/>
            <a:ext cx="4619621" cy="3957178"/>
          </a:xfrm>
        </p:spPr>
        <p:txBody>
          <a:bodyPr vert="horz" lIns="91440" tIns="45720" rIns="91440" bIns="45720" rtlCol="0">
            <a:normAutofit/>
          </a:bodyPr>
          <a:lstStyle/>
          <a:p>
            <a:pPr marL="0" indent="0">
              <a:buNone/>
            </a:pPr>
            <a:r>
              <a:rPr lang="pl-PL" sz="2000">
                <a:solidFill>
                  <a:srgbClr val="FFFFFF"/>
                </a:solidFill>
                <a:ea typeface="+mn-lt"/>
                <a:cs typeface="+mn-lt"/>
              </a:rPr>
              <a:t>Z roku na rok, ludzie gromadzą coraz więcej odpadów. Głównym winowajcą są, wszystkie produkty, które są jednorazowego użytku. W tym produkty plastikowe: kubki, słomki, sztućce czy reklamówki! Produkty te, nie są w stanie się rozłożyć. Proces ten, może potrwać nawet 400 lat! Śmieci, które nie są odpowiednio zabezpieczone, trafiają do gleby, przy czym mocno ją zatruwają. </a:t>
            </a:r>
            <a:endParaRPr lang="pl-PL" sz="2000">
              <a:solidFill>
                <a:srgbClr val="FFFFFF"/>
              </a:solidFill>
            </a:endParaRPr>
          </a:p>
        </p:txBody>
      </p:sp>
      <p:pic>
        <p:nvPicPr>
          <p:cNvPr id="4" name="Obraz 4" descr="Obraz zawierający automat&#10;&#10;Opis wygenerowany automatycznie">
            <a:extLst>
              <a:ext uri="{FF2B5EF4-FFF2-40B4-BE49-F238E27FC236}">
                <a16:creationId xmlns:a16="http://schemas.microsoft.com/office/drawing/2014/main" id="{7FA937A5-1A6A-4185-9002-54415A3068B0}"/>
              </a:ext>
            </a:extLst>
          </p:cNvPr>
          <p:cNvPicPr>
            <a:picLocks noChangeAspect="1"/>
          </p:cNvPicPr>
          <p:nvPr/>
        </p:nvPicPr>
        <p:blipFill rotWithShape="1">
          <a:blip r:embed="rId3"/>
          <a:srcRect l="13053"/>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040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zewnętrzne, bałagan&#10;&#10;Opis wygenerowany automatycznie">
            <a:extLst>
              <a:ext uri="{FF2B5EF4-FFF2-40B4-BE49-F238E27FC236}">
                <a16:creationId xmlns:a16="http://schemas.microsoft.com/office/drawing/2014/main" id="{58F65BCD-2F89-4262-970E-AE09EBABB09D}"/>
              </a:ext>
            </a:extLst>
          </p:cNvPr>
          <p:cNvPicPr>
            <a:picLocks noChangeAspect="1"/>
          </p:cNvPicPr>
          <p:nvPr/>
        </p:nvPicPr>
        <p:blipFill rotWithShape="1">
          <a:blip r:embed="rId2"/>
          <a:srcRect l="21410" r="-1" b="-1"/>
          <a:stretch/>
        </p:blipFill>
        <p:spPr>
          <a:xfrm>
            <a:off x="4117521" y="10"/>
            <a:ext cx="8074479" cy="6857990"/>
          </a:xfrm>
          <a:prstGeom prst="rect">
            <a:avLst/>
          </a:prstGeom>
        </p:spPr>
      </p:pic>
      <p:sp>
        <p:nvSpPr>
          <p:cNvPr id="23" name="Freeform: Shape 2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78AB51B1-5009-4068-A02B-119E13F709C3}"/>
              </a:ext>
            </a:extLst>
          </p:cNvPr>
          <p:cNvSpPr>
            <a:spLocks noGrp="1"/>
          </p:cNvSpPr>
          <p:nvPr>
            <p:ph type="title"/>
          </p:nvPr>
        </p:nvSpPr>
        <p:spPr>
          <a:xfrm>
            <a:off x="880872" y="688975"/>
            <a:ext cx="5266155" cy="1325563"/>
          </a:xfrm>
        </p:spPr>
        <p:txBody>
          <a:bodyPr>
            <a:normAutofit/>
          </a:bodyPr>
          <a:lstStyle/>
          <a:p>
            <a:r>
              <a:rPr lang="pl-PL" b="1">
                <a:latin typeface="Britannic Bold"/>
              </a:rPr>
              <a:t>Jak plastik zalał świat</a:t>
            </a:r>
            <a:endParaRPr lang="pl-PL">
              <a:latin typeface="Calibri Light" panose="020F0302020204030204"/>
              <a:cs typeface="Calibri Light" panose="020F0302020204030204"/>
            </a:endParaRPr>
          </a:p>
          <a:p>
            <a:endParaRPr lang="pl-PL">
              <a:cs typeface="Calibri Light"/>
            </a:endParaRPr>
          </a:p>
        </p:txBody>
      </p:sp>
      <p:sp>
        <p:nvSpPr>
          <p:cNvPr id="3" name="Symbol zastępczy zawartości 2">
            <a:extLst>
              <a:ext uri="{FF2B5EF4-FFF2-40B4-BE49-F238E27FC236}">
                <a16:creationId xmlns:a16="http://schemas.microsoft.com/office/drawing/2014/main" id="{6677CFE7-93B2-4D6E-A16D-AC60AA7E264A}"/>
              </a:ext>
            </a:extLst>
          </p:cNvPr>
          <p:cNvSpPr>
            <a:spLocks noGrp="1"/>
          </p:cNvSpPr>
          <p:nvPr>
            <p:ph idx="1"/>
          </p:nvPr>
        </p:nvSpPr>
        <p:spPr>
          <a:xfrm>
            <a:off x="252222" y="2022601"/>
            <a:ext cx="4989249" cy="4154361"/>
          </a:xfrm>
        </p:spPr>
        <p:txBody>
          <a:bodyPr vert="horz" lIns="91440" tIns="45720" rIns="91440" bIns="45720" rtlCol="0" anchor="t">
            <a:noAutofit/>
          </a:bodyPr>
          <a:lstStyle/>
          <a:p>
            <a:pPr marL="0" indent="0">
              <a:buNone/>
            </a:pPr>
            <a:r>
              <a:rPr lang="pl-PL" sz="1600">
                <a:ea typeface="+mn-lt"/>
                <a:cs typeface="+mn-lt"/>
              </a:rPr>
              <a:t>Już teraz Europejczycy produkują rocznie 58 milionów ton plastiku, 25 milionów plastikowych odpadów. Tylko 30 % z nich trafia do recyklingu, pozostałe są palone lub lądują na wysypiskach śmieci. Na każdego z nas przypada 31 kilogramów plastiku rocznie. Tempo globalnej konsumpcji przeraża. Ta liczba wciąż rośnie, a skutki są widoczne gołym okiem. Produkcja plastiku ma ogromny wpływ na globalne zmiany klimatu. Ponad 90% plastiku produkowanego na świecie pochodzi z surowców pierwotnych. Cały produkowany przez ludzkość plastik odpowiada za 6% globalnej konsumpcji ropy. To tyle, ile zużywa jej światowy przemysł lotniczy. Jeśli produkcja tworzyw sztucznych będzie dalej wzrastać, w 2020 roku będzie to już 20% globalnego zużycia ropy i 15% całkowitego globalnego budżetu CO2 (to ta ilość CO2, którą musimy utrzymać, by światowy wzrost temperatury pozostał mniejszy niż 2 stopnie). Te liczby pokazują, że ograniczanie korzystania z plastiku to kolejny niezbędny krok, w zatrzymaniu zmian klimatycznych.</a:t>
            </a:r>
            <a:endParaRPr lang="pl-PL" sz="1600" i="1">
              <a:cs typeface="Calibri"/>
            </a:endParaRPr>
          </a:p>
        </p:txBody>
      </p:sp>
    </p:spTree>
    <p:extLst>
      <p:ext uri="{BB962C8B-B14F-4D97-AF65-F5344CB8AC3E}">
        <p14:creationId xmlns:p14="http://schemas.microsoft.com/office/powerpoint/2010/main" val="1840127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B817DD3-7394-4752-A5EC-8DAE2881E56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cs typeface="Calibri Light"/>
              </a:rPr>
              <a:t>STATYSTYKI PRZERAŻAJĄ</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Obraz 5">
            <a:extLst>
              <a:ext uri="{FF2B5EF4-FFF2-40B4-BE49-F238E27FC236}">
                <a16:creationId xmlns:a16="http://schemas.microsoft.com/office/drawing/2014/main" id="{AE076633-6264-47ED-A86C-F49A944A52BC}"/>
              </a:ext>
            </a:extLst>
          </p:cNvPr>
          <p:cNvPicPr>
            <a:picLocks noChangeAspect="1"/>
          </p:cNvPicPr>
          <p:nvPr/>
        </p:nvPicPr>
        <p:blipFill>
          <a:blip r:embed="rId2"/>
          <a:stretch>
            <a:fillRect/>
          </a:stretch>
        </p:blipFill>
        <p:spPr>
          <a:xfrm>
            <a:off x="561002" y="2426818"/>
            <a:ext cx="4997047"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Obraz 4">
            <a:extLst>
              <a:ext uri="{FF2B5EF4-FFF2-40B4-BE49-F238E27FC236}">
                <a16:creationId xmlns:a16="http://schemas.microsoft.com/office/drawing/2014/main" id="{B3A091E8-C680-4E4A-A4BD-2BB8A3FA5BFD}"/>
              </a:ext>
            </a:extLst>
          </p:cNvPr>
          <p:cNvPicPr>
            <a:picLocks noGrp="1" noChangeAspect="1"/>
          </p:cNvPicPr>
          <p:nvPr>
            <p:ph idx="1"/>
          </p:nvPr>
        </p:nvPicPr>
        <p:blipFill>
          <a:blip r:embed="rId3"/>
          <a:stretch>
            <a:fillRect/>
          </a:stretch>
        </p:blipFill>
        <p:spPr>
          <a:xfrm>
            <a:off x="6445073" y="2672923"/>
            <a:ext cx="5455917" cy="3505426"/>
          </a:xfrm>
          <a:prstGeom prst="rect">
            <a:avLst/>
          </a:prstGeom>
        </p:spPr>
      </p:pic>
    </p:spTree>
    <p:extLst>
      <p:ext uri="{BB962C8B-B14F-4D97-AF65-F5344CB8AC3E}">
        <p14:creationId xmlns:p14="http://schemas.microsoft.com/office/powerpoint/2010/main" val="229655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ytuł 1">
            <a:extLst>
              <a:ext uri="{FF2B5EF4-FFF2-40B4-BE49-F238E27FC236}">
                <a16:creationId xmlns:a16="http://schemas.microsoft.com/office/drawing/2014/main" id="{8B005D28-3CE0-4316-9928-7819F866DE0D}"/>
              </a:ext>
            </a:extLst>
          </p:cNvPr>
          <p:cNvSpPr>
            <a:spLocks noGrp="1"/>
          </p:cNvSpPr>
          <p:nvPr>
            <p:ph type="title"/>
          </p:nvPr>
        </p:nvSpPr>
        <p:spPr>
          <a:xfrm>
            <a:off x="4184542" y="486184"/>
            <a:ext cx="7363990" cy="1325563"/>
          </a:xfrm>
        </p:spPr>
        <p:txBody>
          <a:bodyPr>
            <a:normAutofit/>
          </a:bodyPr>
          <a:lstStyle/>
          <a:p>
            <a:r>
              <a:rPr lang="pl-PL" b="1">
                <a:highlight>
                  <a:srgbClr val="FFFF00"/>
                </a:highlight>
                <a:cs typeface="Calibri Light"/>
              </a:rPr>
              <a:t>Co ze zwierzętami?</a:t>
            </a:r>
          </a:p>
        </p:txBody>
      </p:sp>
      <p:pic>
        <p:nvPicPr>
          <p:cNvPr id="5" name="Obraz 5" descr="Obraz zawierający podłoże, zewnętrzne&#10;&#10;Opis wygenerowany automatycznie">
            <a:extLst>
              <a:ext uri="{FF2B5EF4-FFF2-40B4-BE49-F238E27FC236}">
                <a16:creationId xmlns:a16="http://schemas.microsoft.com/office/drawing/2014/main" id="{A1F66C71-B9A4-42B1-8A5C-049FFE40E14B}"/>
              </a:ext>
            </a:extLst>
          </p:cNvPr>
          <p:cNvPicPr>
            <a:picLocks noChangeAspect="1"/>
          </p:cNvPicPr>
          <p:nvPr/>
        </p:nvPicPr>
        <p:blipFill rotWithShape="1">
          <a:blip r:embed="rId2"/>
          <a:srcRect l="12635" r="23362" b="-4"/>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4" name="Obraz 4" descr="Obraz zawierający niebo, woda, zewnętrzne, żółw&#10;&#10;Opis wygenerowany automatycznie">
            <a:extLst>
              <a:ext uri="{FF2B5EF4-FFF2-40B4-BE49-F238E27FC236}">
                <a16:creationId xmlns:a16="http://schemas.microsoft.com/office/drawing/2014/main" id="{FC0F5041-4CCC-417D-BA1E-CB89FBC80AA9}"/>
              </a:ext>
            </a:extLst>
          </p:cNvPr>
          <p:cNvPicPr>
            <a:picLocks noChangeAspect="1"/>
          </p:cNvPicPr>
          <p:nvPr/>
        </p:nvPicPr>
        <p:blipFill rotWithShape="1">
          <a:blip r:embed="rId3"/>
          <a:srcRect r="6" b="9255"/>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Symbol zastępczy zawartości 2">
            <a:extLst>
              <a:ext uri="{FF2B5EF4-FFF2-40B4-BE49-F238E27FC236}">
                <a16:creationId xmlns:a16="http://schemas.microsoft.com/office/drawing/2014/main" id="{B8B2C97F-516B-4811-97FF-4AACF41DFE66}"/>
              </a:ext>
            </a:extLst>
          </p:cNvPr>
          <p:cNvSpPr>
            <a:spLocks noGrp="1"/>
          </p:cNvSpPr>
          <p:nvPr>
            <p:ph idx="1"/>
          </p:nvPr>
        </p:nvSpPr>
        <p:spPr>
          <a:xfrm>
            <a:off x="4184542" y="1946684"/>
            <a:ext cx="7363990" cy="4351338"/>
          </a:xfrm>
        </p:spPr>
        <p:txBody>
          <a:bodyPr vert="horz" lIns="91440" tIns="45720" rIns="91440" bIns="45720" rtlCol="0" anchor="t">
            <a:normAutofit/>
          </a:bodyPr>
          <a:lstStyle/>
          <a:p>
            <a:pPr marL="0" indent="0">
              <a:buNone/>
            </a:pPr>
            <a:r>
              <a:rPr lang="pl-PL" sz="1800">
                <a:cs typeface="Calibri" panose="020F0502020204030204"/>
              </a:rPr>
              <a:t>Swoją nie odpowiedzialnością niszczymy życie wielu istnień. </a:t>
            </a:r>
            <a:r>
              <a:rPr lang="pl-PL" sz="1800">
                <a:ea typeface="+mn-lt"/>
                <a:cs typeface="+mn-lt"/>
              </a:rPr>
              <a:t>Światowy ocean zamienia się w plastikową zupę. Plastik rozprzestrzenia się po morzach i oceanach! One z kolei ranią zwierzęta, uniemożliwiając im prawidłowy rozwój. Bardzo często zatrzymują się w ich żołądku, a zwierzęta nie są w stanie ich stawić. Przez to bardzo cierpią.  Wiele gatunków nie ginie jedynie przez plastik, owszem ma duży wpływ na to, ale również jest wiele innych przyczynach, o których nie jest tak głośno. Mianowicie są to wyrzucane sieci rybackie, w które stworzenia żyjące w wodzie zaplątują się. Jest również inny dość oczywisty aspekt czyli zabijanie zwierząt na lądzie jak i pod wodą. W lasach jest cała masa śmieci, która wraz z powiewem wiatru, rozprzestrzenia się w głąb lasów. A tam żyją zwierzęta! Nie niszczmy ich przestrzeni do życia. My jako ludzie nie możemy ustosunkowywać się, do tego, że dążymy do wyginięcia gatunków. Należy zrozumieć, że bez tych stworzeń nie ma życia. Każde z nich odgrywa ważną rolę na Ziemi.  Dlatego musimy zrozumieć powagę sytuacji i zacząć działać!</a:t>
            </a:r>
          </a:p>
          <a:p>
            <a:pPr marL="0" indent="0">
              <a:buNone/>
            </a:pPr>
            <a:endParaRPr lang="pl-PL" sz="1800">
              <a:ea typeface="+mn-lt"/>
              <a:cs typeface="+mn-lt"/>
            </a:endParaRPr>
          </a:p>
        </p:txBody>
      </p:sp>
    </p:spTree>
    <p:extLst>
      <p:ext uri="{BB962C8B-B14F-4D97-AF65-F5344CB8AC3E}">
        <p14:creationId xmlns:p14="http://schemas.microsoft.com/office/powerpoint/2010/main" val="3345731519"/>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przyroda&#10;&#10;Opis wygenerowany automatycznie">
            <a:extLst>
              <a:ext uri="{FF2B5EF4-FFF2-40B4-BE49-F238E27FC236}">
                <a16:creationId xmlns:a16="http://schemas.microsoft.com/office/drawing/2014/main" id="{BFC02953-C5D1-4612-834C-1859B06528E1}"/>
              </a:ext>
            </a:extLst>
          </p:cNvPr>
          <p:cNvPicPr>
            <a:picLocks noChangeAspect="1"/>
          </p:cNvPicPr>
          <p:nvPr/>
        </p:nvPicPr>
        <p:blipFill rotWithShape="1">
          <a:blip r:embed="rId2"/>
          <a:srcRect t="16293"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Obraz 5" descr="Obraz zawierający trawa, zewnętrzne, ogień, pomarańczowy&#10;&#10;Opis wygenerowany automatycznie">
            <a:extLst>
              <a:ext uri="{FF2B5EF4-FFF2-40B4-BE49-F238E27FC236}">
                <a16:creationId xmlns:a16="http://schemas.microsoft.com/office/drawing/2014/main" id="{C56BF1AC-C323-40A8-9CB0-CD303F039B56}"/>
              </a:ext>
            </a:extLst>
          </p:cNvPr>
          <p:cNvPicPr>
            <a:picLocks noChangeAspect="1"/>
          </p:cNvPicPr>
          <p:nvPr/>
        </p:nvPicPr>
        <p:blipFill rotWithShape="1">
          <a:blip r:embed="rId3"/>
          <a:srcRect t="24275" r="-2" b="1433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ytuł 1">
            <a:extLst>
              <a:ext uri="{FF2B5EF4-FFF2-40B4-BE49-F238E27FC236}">
                <a16:creationId xmlns:a16="http://schemas.microsoft.com/office/drawing/2014/main" id="{425EB914-9190-41E6-AA25-DD0EC5811C09}"/>
              </a:ext>
            </a:extLst>
          </p:cNvPr>
          <p:cNvSpPr>
            <a:spLocks noGrp="1"/>
          </p:cNvSpPr>
          <p:nvPr>
            <p:ph type="title"/>
          </p:nvPr>
        </p:nvSpPr>
        <p:spPr>
          <a:xfrm>
            <a:off x="448056" y="859536"/>
            <a:ext cx="4832802" cy="1243584"/>
          </a:xfrm>
        </p:spPr>
        <p:txBody>
          <a:bodyPr>
            <a:normAutofit/>
          </a:bodyPr>
          <a:lstStyle/>
          <a:p>
            <a:r>
              <a:rPr lang="pl-PL" sz="3400" b="1">
                <a:ea typeface="+mj-lt"/>
                <a:cs typeface="+mj-lt"/>
              </a:rPr>
              <a:t>Wypalanie traw, liści i śmieci</a:t>
            </a:r>
            <a:endParaRPr lang="pl-PL" sz="3400"/>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ymbol zastępczy zawartości 2">
            <a:extLst>
              <a:ext uri="{FF2B5EF4-FFF2-40B4-BE49-F238E27FC236}">
                <a16:creationId xmlns:a16="http://schemas.microsoft.com/office/drawing/2014/main" id="{3D13BC34-D025-4EE0-908E-2B21F4968F8F}"/>
              </a:ext>
            </a:extLst>
          </p:cNvPr>
          <p:cNvSpPr>
            <a:spLocks noGrp="1"/>
          </p:cNvSpPr>
          <p:nvPr>
            <p:ph idx="1"/>
          </p:nvPr>
        </p:nvSpPr>
        <p:spPr>
          <a:xfrm>
            <a:off x="448056" y="2512611"/>
            <a:ext cx="4832803" cy="3664351"/>
          </a:xfrm>
        </p:spPr>
        <p:txBody>
          <a:bodyPr vert="horz" lIns="91440" tIns="45720" rIns="91440" bIns="45720" rtlCol="0">
            <a:normAutofit/>
          </a:bodyPr>
          <a:lstStyle/>
          <a:p>
            <a:pPr marL="0" indent="0">
              <a:buNone/>
            </a:pPr>
            <a:r>
              <a:rPr lang="pl-PL" sz="1700">
                <a:ea typeface="+mn-lt"/>
                <a:cs typeface="+mn-lt"/>
              </a:rPr>
              <a:t>Bardzo często, niedaleko domów jednorodzinnych, można zaobserwować, unoszący się w powietrzu dym. Ciężko wtedy złapać oddech, bo okolicę spowija gęsta chmura trującego dymu. Nie ma ku temu żadnych wątpliwości, że spalenie traw, gałęzi czy śmieci, przyczynia się do zanieczyszczenia powietrza. W ten sposób emitują się toksyczne i rakotwórcze substancje. To samo jest w przypadku spalania śmieci w piecach domowych. Szczególnie podczas palenia wszystkich tworzyw sztucznych, takich jaki butelki plastikowe PET. Wówczas uwalniane jest do atmosfery wiele toksycznych substancji. Przez to trujemy nie tylko siebie, ale też innych ludzi, zwierzęta i rośliny!</a:t>
            </a:r>
            <a:endParaRPr lang="pl-PL" sz="1700">
              <a:cs typeface="Calibri" panose="020F0502020204030204"/>
            </a:endParaRPr>
          </a:p>
        </p:txBody>
      </p:sp>
    </p:spTree>
    <p:extLst>
      <p:ext uri="{BB962C8B-B14F-4D97-AF65-F5344CB8AC3E}">
        <p14:creationId xmlns:p14="http://schemas.microsoft.com/office/powerpoint/2010/main" val="2611841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Panoramiczny</PresentationFormat>
  <Slides>13</Slides>
  <Notes>0</Notes>
  <HiddenSlides>0</HiddenSlides>
  <ScaleCrop>false</ScaleCrop>
  <HeadingPairs>
    <vt:vector size="4" baseType="variant">
      <vt:variant>
        <vt:lpstr>Motyw</vt:lpstr>
      </vt:variant>
      <vt:variant>
        <vt:i4>1</vt:i4>
      </vt:variant>
      <vt:variant>
        <vt:lpstr>Tytuły slajdów</vt:lpstr>
      </vt:variant>
      <vt:variant>
        <vt:i4>13</vt:i4>
      </vt:variant>
    </vt:vector>
  </HeadingPairs>
  <TitlesOfParts>
    <vt:vector size="14" baseType="lpstr">
      <vt:lpstr>Motyw pakietu Office</vt:lpstr>
      <vt:lpstr> Światowy Dzień Ziemi</vt:lpstr>
      <vt:lpstr>Co to jest za święto?  To święto mające na cleu krzewienie kultury i podstawy ekologicznej oraz uświadomienie problemów związanych z ekologią. Organizacja Narodów Zjednoczonych obchodzi Dzień Ziemi w dniu 20/21 marca, jednak bardziej znaną, wielu krajach m.in w Polsce, datą jest 22 kwietnia.</vt:lpstr>
      <vt:lpstr>Dzień Ziemi to największe ekologiczne święto, stało się naprawdę globalny w 1990 roku, mobilizując 200 milionów ludzi  i otwierając drogę do Szczytu Ziemi ONZ w 1992 roku w Rio de Janeiro. W 2000 roku głównym tematem stały się zmiany klimatyczne, organizatorzy Dnia Ziemi walczyli o uznanie wagi problemu i zaprzestanie jego negowania przez polityków, domagali się natychmiastowego ograniczenia emisji CO2 i przejścia gospodarek świata na odnawialne źródła energii.</vt:lpstr>
      <vt:lpstr>Jak to się zaczęło?</vt:lpstr>
      <vt:lpstr>Jak człowiek niszczy planetę?</vt:lpstr>
      <vt:lpstr>Jak plastik zalał świat </vt:lpstr>
      <vt:lpstr>STATYSTYKI PRZERAŻAJĄ</vt:lpstr>
      <vt:lpstr>Co ze zwierzętami?</vt:lpstr>
      <vt:lpstr>Wypalanie traw, liści i śmieci</vt:lpstr>
      <vt:lpstr>Nasza atmosfera</vt:lpstr>
      <vt:lpstr>Brak poszanowania zasobów wody</vt:lpstr>
      <vt:lpstr>Co możesz zrobić dla naszej planety?</vt:lpstr>
      <vt:lpstr>Święto Ziemi 2021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revision>4</cp:revision>
  <dcterms:created xsi:type="dcterms:W3CDTF">2021-04-16T06:06:19Z</dcterms:created>
  <dcterms:modified xsi:type="dcterms:W3CDTF">2021-04-19T19:59:46Z</dcterms:modified>
</cp:coreProperties>
</file>