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C111F9-6611-9D4B-1A9F-606108E2E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D15EDFF-3E12-D33C-A9E8-9E27B8ABC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D353B7-3D65-4739-3EAB-3E6A7F1E0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44D4-7031-4362-8BF1-86E91A82BF6E}" type="datetimeFigureOut">
              <a:rPr lang="pl-PL" smtClean="0"/>
              <a:t>29.08.2024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F07E16-F2D5-3C57-D8EC-97D92EF6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0CA940-64CD-8080-C9E3-3FC09598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E62D-8D46-48C7-BB2B-FD6A036AA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19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60BE7A-39C4-AA6E-4894-4B81FC539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1261FAC-700A-2961-6CE4-58C5DEB48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567736-7105-5FD9-977A-6A8A04646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44D4-7031-4362-8BF1-86E91A82BF6E}" type="datetimeFigureOut">
              <a:rPr lang="pl-PL" smtClean="0"/>
              <a:t>29.08.2024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7C7DD0-D26E-3AF1-BDBB-5C4F42E8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F53B50-FAD6-ED77-FC1D-494340D1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E62D-8D46-48C7-BB2B-FD6A036AA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49B4A7F-46F8-37A8-1319-1946748D5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0AF40FF-6E28-36DF-70D7-73AF3D1A5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546E70-C0CA-9EC3-B65B-31533C60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44D4-7031-4362-8BF1-86E91A82BF6E}" type="datetimeFigureOut">
              <a:rPr lang="pl-PL" smtClean="0"/>
              <a:t>29.08.2024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8E473E-075F-9617-BD6A-552C7C56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11A5D1-D0F6-4ED5-54F7-5C20C9FB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E62D-8D46-48C7-BB2B-FD6A036AA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99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2E410B-02D3-A089-AC4F-7BB62B0F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58718E-36EA-2804-EAE9-C94E45F7A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444E31-E923-DEF7-57D3-178F680C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44D4-7031-4362-8BF1-86E91A82BF6E}" type="datetimeFigureOut">
              <a:rPr lang="pl-PL" smtClean="0"/>
              <a:t>29.08.2024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E8942F-B25A-2D6D-3D37-44EEEC71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0C5716-777D-AE6C-5AB6-7A77568A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E62D-8D46-48C7-BB2B-FD6A036AA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06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83C684-1512-5810-C33F-8C9B4B2B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0665442-13C4-CF50-51FB-2A3EFDC3E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256B1F-C470-C155-1441-318E3136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44D4-7031-4362-8BF1-86E91A82BF6E}" type="datetimeFigureOut">
              <a:rPr lang="pl-PL" smtClean="0"/>
              <a:t>29.08.2024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DD4A24-3116-70C0-8D75-0B5FFECC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98B8E0-4692-A074-5084-A9746D3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E62D-8D46-48C7-BB2B-FD6A036AA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9332CF-D2CA-8953-66DB-E2A5EFA4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0A0DA0-A50C-0BAE-588E-2E09A1748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015FCC-D372-8FC9-9970-60BC232CE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F981D33-9845-B99C-4841-482A00AD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44D4-7031-4362-8BF1-86E91A82BF6E}" type="datetimeFigureOut">
              <a:rPr lang="pl-PL" smtClean="0"/>
              <a:t>29.08.2024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A87DBCA-FB46-0C8F-CAF2-4079B33B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86AA72-3DD9-38A1-FD31-BC1A8A84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E62D-8D46-48C7-BB2B-FD6A036AA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90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9DF8E9-DBB6-ED43-B35B-75AF4AB4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E123085-37DC-A010-CBE4-2FFA558A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51F708F-EA2E-4E6D-31A2-0095CE09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C0955DD-0A66-7884-DC29-18A29BA95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DA2FF6B-0627-3C88-91AE-6E4C645B4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0D88EBB-9D99-0010-5EA3-CC784345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44D4-7031-4362-8BF1-86E91A82BF6E}" type="datetimeFigureOut">
              <a:rPr lang="pl-PL" smtClean="0"/>
              <a:t>29.08.2024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2981E8B-6E21-7D65-D865-54FA389F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DDB0377-F5F5-B22C-413D-8A2AD96A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E62D-8D46-48C7-BB2B-FD6A036AA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41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83A26C-B40D-B9DA-45C1-334CD15B3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BE1F41C-9431-DBFA-94EC-A7EC491C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44D4-7031-4362-8BF1-86E91A82BF6E}" type="datetimeFigureOut">
              <a:rPr lang="pl-PL" smtClean="0"/>
              <a:t>29.08.2024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C41624A-6498-4BCB-365F-2C21411A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A53E1EB-BD61-5FEC-27E3-2156E31E6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E62D-8D46-48C7-BB2B-FD6A036AA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184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A3657A1-3897-9060-35A5-54E3E800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44D4-7031-4362-8BF1-86E91A82BF6E}" type="datetimeFigureOut">
              <a:rPr lang="pl-PL" smtClean="0"/>
              <a:t>29.08.2024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0BEB56D-1882-357F-5BA6-35045FF0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5527AD-F13B-AE8A-DFB5-802FEB7B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E62D-8D46-48C7-BB2B-FD6A036AA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14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095E7A-E6A3-2D09-5AD9-7461254F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43205F-B5A8-447F-A043-9AA20EDE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F607C2C-2285-2B60-89B5-021F7C21B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4B3591-0010-2F6C-7ECE-A0C79F5D9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44D4-7031-4362-8BF1-86E91A82BF6E}" type="datetimeFigureOut">
              <a:rPr lang="pl-PL" smtClean="0"/>
              <a:t>29.08.2024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3FAD02-5330-1EB9-25B4-9C459EFF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96CBCDF-726A-7332-D32F-EC425211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E62D-8D46-48C7-BB2B-FD6A036AA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44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560BC7-CD69-1740-F213-6B62F7C6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8F3721A-8CE6-1C2E-1A94-A940D1371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48D229B-8ADF-210B-4F38-D65FD97A7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8A080F3-0457-9120-D310-A3F0FE9D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44D4-7031-4362-8BF1-86E91A82BF6E}" type="datetimeFigureOut">
              <a:rPr lang="pl-PL" smtClean="0"/>
              <a:t>29.08.2024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9690AF1-7C21-481A-C2EA-099B156A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B81B954-00D7-BED8-8B44-9E46EDB3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E62D-8D46-48C7-BB2B-FD6A036AA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40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0C88BF8-39CA-8700-457B-8423DC7D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75182A-01DD-D35D-0498-4E8EFC308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5685C1-F642-DD38-3B96-4CE91732A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B144D4-7031-4362-8BF1-86E91A82BF6E}" type="datetimeFigureOut">
              <a:rPr lang="pl-PL" smtClean="0"/>
              <a:t>29.08.2024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B08774-C084-EA85-856F-4A7EB479F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3D2D58-DAC6-54E4-84E5-BEB0A089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5EE62D-8D46-48C7-BB2B-FD6A036AA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00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projekt graficzny, design&#10;&#10;Opis wygenerowany automatycznie">
            <a:extLst>
              <a:ext uri="{FF2B5EF4-FFF2-40B4-BE49-F238E27FC236}">
                <a16:creationId xmlns:a16="http://schemas.microsoft.com/office/drawing/2014/main" id="{F880F80A-34CA-6167-697F-5E7A7EBED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11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Ludzka twarz, kreskówka, ubrania&#10;&#10;Opis wygenerowany automatycznie">
            <a:extLst>
              <a:ext uri="{FF2B5EF4-FFF2-40B4-BE49-F238E27FC236}">
                <a16:creationId xmlns:a16="http://schemas.microsoft.com/office/drawing/2014/main" id="{03F930A1-F367-C8E2-84EC-47677AB50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3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rzut ekranu, menu, Czcionka&#10;&#10;Opis wygenerowany automatycznie">
            <a:extLst>
              <a:ext uri="{FF2B5EF4-FFF2-40B4-BE49-F238E27FC236}">
                <a16:creationId xmlns:a16="http://schemas.microsoft.com/office/drawing/2014/main" id="{99DB80A3-19C8-2F06-07C3-A75F95F1E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99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rzut ekranu, menu, Czcionka&#10;&#10;Opis wygenerowany automatycznie">
            <a:extLst>
              <a:ext uri="{FF2B5EF4-FFF2-40B4-BE49-F238E27FC236}">
                <a16:creationId xmlns:a16="http://schemas.microsoft.com/office/drawing/2014/main" id="{42A878C8-E693-B729-C656-BEA69D97A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6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rzut ekranu, kreskówka&#10;&#10;Opis wygenerowany automatycznie">
            <a:extLst>
              <a:ext uri="{FF2B5EF4-FFF2-40B4-BE49-F238E27FC236}">
                <a16:creationId xmlns:a16="http://schemas.microsoft.com/office/drawing/2014/main" id="{713A30D2-74AB-C2A9-8BCB-14B0EB5B9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82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143E7CF7-7586-991C-58FE-FE1BD8C16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8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rzut ekranu, osoba, znak&#10;&#10;Opis wygenerowany automatycznie">
            <a:extLst>
              <a:ext uri="{FF2B5EF4-FFF2-40B4-BE49-F238E27FC236}">
                <a16:creationId xmlns:a16="http://schemas.microsoft.com/office/drawing/2014/main" id="{CB0B91A4-2CEA-52F7-EE40-170B29FF6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7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ubrania, chłopiec, osoba&#10;&#10;Opis wygenerowany automatycznie">
            <a:extLst>
              <a:ext uri="{FF2B5EF4-FFF2-40B4-BE49-F238E27FC236}">
                <a16:creationId xmlns:a16="http://schemas.microsoft.com/office/drawing/2014/main" id="{1D18D235-7E87-DF09-5113-60188FE12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10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8B6EC3AD-1BF6-4563-B498-F20DB7439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88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rzut ekranu, projekt graficzny&#10;&#10;Opis wygenerowany automatycznie">
            <a:extLst>
              <a:ext uri="{FF2B5EF4-FFF2-40B4-BE49-F238E27FC236}">
                <a16:creationId xmlns:a16="http://schemas.microsoft.com/office/drawing/2014/main" id="{2419A277-44B3-75FD-EA27-529E2D5B9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52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Materiały biurowe, Sztuka dziecięca, kreskówka, w pomieszczeniu&#10;&#10;Opis wygenerowany automatycznie">
            <a:extLst>
              <a:ext uri="{FF2B5EF4-FFF2-40B4-BE49-F238E27FC236}">
                <a16:creationId xmlns:a16="http://schemas.microsoft.com/office/drawing/2014/main" id="{01568FAA-04D6-D864-CF14-0F8468245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3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reskówka, ubrania, szkoła&#10;&#10;Opis wygenerowany automatycznie">
            <a:extLst>
              <a:ext uri="{FF2B5EF4-FFF2-40B4-BE49-F238E27FC236}">
                <a16:creationId xmlns:a16="http://schemas.microsoft.com/office/drawing/2014/main" id="{332B0786-C28D-59B8-0193-59B02C0B2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2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kreskówka, projekt graficzny, zrzut ekranu&#10;&#10;Opis wygenerowany automatycznie">
            <a:extLst>
              <a:ext uri="{FF2B5EF4-FFF2-40B4-BE49-F238E27FC236}">
                <a16:creationId xmlns:a16="http://schemas.microsoft.com/office/drawing/2014/main" id="{C4A09175-91B0-079C-6627-CC61FC7F2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4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kreskówka, ubrania, zrzut ekranu&#10;&#10;Opis wygenerowany automatycznie">
            <a:extLst>
              <a:ext uri="{FF2B5EF4-FFF2-40B4-BE49-F238E27FC236}">
                <a16:creationId xmlns:a16="http://schemas.microsoft.com/office/drawing/2014/main" id="{829CBA06-0F61-4206-0D94-4E01289F2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6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meble, ubrania, kreskówka&#10;&#10;Opis wygenerowany automatycznie">
            <a:extLst>
              <a:ext uri="{FF2B5EF4-FFF2-40B4-BE49-F238E27FC236}">
                <a16:creationId xmlns:a16="http://schemas.microsoft.com/office/drawing/2014/main" id="{3175A27B-D31D-D73D-5247-AD000C78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menu, zrzut ekranu&#10;&#10;Opis wygenerowany automatycznie">
            <a:extLst>
              <a:ext uri="{FF2B5EF4-FFF2-40B4-BE49-F238E27FC236}">
                <a16:creationId xmlns:a16="http://schemas.microsoft.com/office/drawing/2014/main" id="{B68CA5F8-C023-51DD-4948-9EE72460D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6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rzut ekranu, kreskówka&#10;&#10;Opis wygenerowany automatycznie">
            <a:extLst>
              <a:ext uri="{FF2B5EF4-FFF2-40B4-BE49-F238E27FC236}">
                <a16:creationId xmlns:a16="http://schemas.microsoft.com/office/drawing/2014/main" id="{F920FB45-2749-7CFE-6973-EB2B90BE8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9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rzut ekranu, rower, osoba&#10;&#10;Opis wygenerowany automatycznie">
            <a:extLst>
              <a:ext uri="{FF2B5EF4-FFF2-40B4-BE49-F238E27FC236}">
                <a16:creationId xmlns:a16="http://schemas.microsoft.com/office/drawing/2014/main" id="{C3D89A8D-E7DB-BFC3-B64A-0F081FA1D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1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rzut ekranu, kreskówka&#10;&#10;Opis wygenerowany automatycznie">
            <a:extLst>
              <a:ext uri="{FF2B5EF4-FFF2-40B4-BE49-F238E27FC236}">
                <a16:creationId xmlns:a16="http://schemas.microsoft.com/office/drawing/2014/main" id="{EFC1AD22-9680-3432-DC13-56D6CAF40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032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Panoramiczny</PresentationFormat>
  <Paragraphs>0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WSSE Lublin - Magda Kaproń</dc:creator>
  <cp:lastModifiedBy>WSSE Lublin - Magda Kaproń</cp:lastModifiedBy>
  <cp:revision>2</cp:revision>
  <dcterms:created xsi:type="dcterms:W3CDTF">2024-08-28T11:46:44Z</dcterms:created>
  <dcterms:modified xsi:type="dcterms:W3CDTF">2024-08-29T06:44:23Z</dcterms:modified>
</cp:coreProperties>
</file>