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042BB-C0F1-4112-9425-B8AC4278BA5F}" type="datetimeFigureOut">
              <a:rPr lang="pl-PL" smtClean="0"/>
              <a:pPr/>
              <a:t>16.02.2021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B043-A1F8-4105-91D7-79A5B0CA343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solidFill>
                  <a:srgbClr val="FF0000"/>
                </a:solidFill>
              </a:rPr>
              <a:t>Saint </a:t>
            </a:r>
            <a:r>
              <a:rPr lang="pl-PL" dirty="0" err="1">
                <a:solidFill>
                  <a:srgbClr val="FF0000"/>
                </a:solidFill>
              </a:rPr>
              <a:t>Valentine's</a:t>
            </a:r>
            <a:r>
              <a:rPr lang="pl-PL" dirty="0">
                <a:solidFill>
                  <a:srgbClr val="FF0000"/>
                </a:solidFill>
              </a:rPr>
              <a:t> Day</a:t>
            </a:r>
            <a:r>
              <a:rPr lang="pl-PL" dirty="0"/>
              <a:t/>
            </a:r>
            <a:br>
              <a:rPr lang="pl-PL" dirty="0"/>
            </a:b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C00000"/>
                </a:solidFill>
              </a:rPr>
              <a:t>Author</a:t>
            </a:r>
            <a:r>
              <a:rPr lang="pl-PL" dirty="0" smtClean="0">
                <a:solidFill>
                  <a:srgbClr val="C00000"/>
                </a:solidFill>
              </a:rPr>
              <a:t>:</a:t>
            </a:r>
            <a:br>
              <a:rPr lang="pl-PL" dirty="0" smtClean="0">
                <a:solidFill>
                  <a:srgbClr val="C00000"/>
                </a:solidFill>
              </a:rPr>
            </a:br>
            <a:r>
              <a:rPr lang="pl-PL" dirty="0" smtClean="0">
                <a:solidFill>
                  <a:srgbClr val="C00000"/>
                </a:solidFill>
              </a:rPr>
              <a:t>Dominik Wiśniewski</a:t>
            </a:r>
            <a:br>
              <a:rPr lang="pl-PL" dirty="0" smtClean="0">
                <a:solidFill>
                  <a:srgbClr val="C00000"/>
                </a:solidFill>
              </a:rPr>
            </a:br>
            <a:r>
              <a:rPr lang="pl-PL" dirty="0" err="1" smtClean="0">
                <a:solidFill>
                  <a:srgbClr val="C00000"/>
                </a:solidFill>
              </a:rPr>
              <a:t>Grade</a:t>
            </a:r>
            <a:r>
              <a:rPr lang="pl-PL" dirty="0" smtClean="0">
                <a:solidFill>
                  <a:srgbClr val="C00000"/>
                </a:solidFill>
              </a:rPr>
              <a:t> 5</a:t>
            </a:r>
            <a:endParaRPr lang="pl-PL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FF0000"/>
                </a:solidFill>
              </a:rPr>
              <a:t>Love</a:t>
            </a:r>
            <a:r>
              <a:rPr lang="pl-PL" dirty="0" smtClean="0">
                <a:solidFill>
                  <a:srgbClr val="FF0000"/>
                </a:solidFill>
              </a:rPr>
              <a:t> - miłość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lov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3139" y="1600200"/>
            <a:ext cx="6297722" cy="452596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red </a:t>
            </a:r>
            <a:r>
              <a:rPr lang="pl-PL" dirty="0" err="1" smtClean="0">
                <a:solidFill>
                  <a:srgbClr val="FF0000"/>
                </a:solidFill>
              </a:rPr>
              <a:t>flowers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– czerwone kwiaty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gf-3YZQ-1LvB-55Fw_dalie-664x442-nocr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56792"/>
            <a:ext cx="7422931" cy="4941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FF0000"/>
                </a:solidFill>
              </a:rPr>
              <a:t>Heart</a:t>
            </a:r>
            <a:r>
              <a:rPr lang="pl-PL" dirty="0" smtClean="0">
                <a:solidFill>
                  <a:srgbClr val="FF0000"/>
                </a:solidFill>
              </a:rPr>
              <a:t> - Serce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Naszywka-Aplikacja-Latka-Termo-SERCE-DUZE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700808"/>
            <a:ext cx="5773648" cy="4916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Kiss - pocałunek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6" name="Symbol zastępczy zawartości 5" descr="96087382e9fa4e8ec1a57ad3a7bdd99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628800"/>
            <a:ext cx="4820356" cy="47550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A ring - pierścionek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PIERSCIONEK-Z-GRANATEM-PREZENT-NA-WALENTYNKI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340768"/>
            <a:ext cx="5359424" cy="504056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FF0000"/>
                </a:solidFill>
              </a:rPr>
              <a:t>Chocolates</a:t>
            </a:r>
            <a:r>
              <a:rPr lang="pl-PL" dirty="0" smtClean="0">
                <a:solidFill>
                  <a:srgbClr val="FF0000"/>
                </a:solidFill>
              </a:rPr>
              <a:t> - czekoladki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kd068-90f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412776"/>
            <a:ext cx="5005908" cy="500590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Candies</a:t>
            </a:r>
            <a:r>
              <a:rPr lang="pl-PL" dirty="0" smtClean="0"/>
              <a:t> – cukierki </a:t>
            </a:r>
            <a:endParaRPr lang="pl-PL" dirty="0"/>
          </a:p>
        </p:txBody>
      </p:sp>
      <p:pic>
        <p:nvPicPr>
          <p:cNvPr id="4" name="Symbol zastępczy zawartości 3" descr="a8b048f7446cae09925c93f6773b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0560" y="1668621"/>
            <a:ext cx="780288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FF0000"/>
                </a:solidFill>
              </a:rPr>
              <a:t>Sweets</a:t>
            </a:r>
            <a:r>
              <a:rPr lang="pl-PL" dirty="0" smtClean="0">
                <a:solidFill>
                  <a:srgbClr val="FF0000"/>
                </a:solidFill>
              </a:rPr>
              <a:t> - słodycze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edcfb11b1ec4ecba2199d407a5b945a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980728"/>
            <a:ext cx="4824536" cy="5517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V</a:t>
            </a:r>
            <a:r>
              <a:rPr lang="en-US" dirty="0" err="1" smtClean="0">
                <a:solidFill>
                  <a:srgbClr val="FF0000"/>
                </a:solidFill>
              </a:rPr>
              <a:t>alentin</a:t>
            </a:r>
            <a:r>
              <a:rPr lang="pl-PL" dirty="0" err="1" smtClean="0">
                <a:solidFill>
                  <a:srgbClr val="FF0000"/>
                </a:solidFill>
              </a:rPr>
              <a:t>e’s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day bow and arrow</a:t>
            </a:r>
            <a:r>
              <a:rPr lang="pl-PL" dirty="0" smtClean="0">
                <a:solidFill>
                  <a:srgbClr val="FF0000"/>
                </a:solidFill>
              </a:rPr>
              <a:t> - łuk i strzała </a:t>
            </a:r>
            <a:r>
              <a:rPr lang="pl-PL" dirty="0" err="1">
                <a:solidFill>
                  <a:srgbClr val="FF0000"/>
                </a:solidFill>
              </a:rPr>
              <a:t>W</a:t>
            </a:r>
            <a:r>
              <a:rPr lang="pl-PL" dirty="0" err="1" smtClean="0">
                <a:solidFill>
                  <a:srgbClr val="FF0000"/>
                </a:solidFill>
              </a:rPr>
              <a:t>alentynkowa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a3f417d04858b074820f3a035b66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Office PowerPoint</Application>
  <PresentationFormat>Pokaz na ekranie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Saint Valentine's Day </vt:lpstr>
      <vt:lpstr>red flowers – czerwone kwiaty</vt:lpstr>
      <vt:lpstr>Heart - Serce</vt:lpstr>
      <vt:lpstr>Kiss - pocałunek</vt:lpstr>
      <vt:lpstr>A ring - pierścionek</vt:lpstr>
      <vt:lpstr>Chocolates - czekoladki</vt:lpstr>
      <vt:lpstr>Candies – cukierki </vt:lpstr>
      <vt:lpstr>Sweets - słodycze</vt:lpstr>
      <vt:lpstr>Valentine’s  day bow and arrow - łuk i strzała Walentynkowa</vt:lpstr>
      <vt:lpstr>Love - miłość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Valentine's Day</dc:title>
  <dc:creator>USER</dc:creator>
  <cp:lastModifiedBy>EW</cp:lastModifiedBy>
  <cp:revision>4</cp:revision>
  <dcterms:created xsi:type="dcterms:W3CDTF">2021-02-16T10:46:55Z</dcterms:created>
  <dcterms:modified xsi:type="dcterms:W3CDTF">2021-02-16T16:28:17Z</dcterms:modified>
</cp:coreProperties>
</file>