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1" r:id="rId5"/>
    <p:sldId id="257" r:id="rId6"/>
    <p:sldId id="260" r:id="rId7"/>
    <p:sldId id="259" r:id="rId8"/>
    <p:sldId id="258" r:id="rId9"/>
    <p:sldId id="276" r:id="rId10"/>
    <p:sldId id="264" r:id="rId11"/>
    <p:sldId id="265" r:id="rId12"/>
    <p:sldId id="266" r:id="rId13"/>
    <p:sldId id="267" r:id="rId14"/>
    <p:sldId id="272" r:id="rId15"/>
    <p:sldId id="271" r:id="rId16"/>
    <p:sldId id="270" r:id="rId17"/>
    <p:sldId id="274" r:id="rId18"/>
    <p:sldId id="269" r:id="rId19"/>
    <p:sldId id="268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0D8DE1-296B-425B-ACC8-568BD36C20C2}" type="datetimeFigureOut">
              <a:rPr lang="pl-PL" smtClean="0"/>
              <a:pPr/>
              <a:t>17.06.2020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C883E9-C517-4E7A-963A-564A3F62A2E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jan+pawe%C5%82+II+misjonarz+%C5%9Bwiata+obrazek&amp;tbm=isch&amp;ved=2ahUKEwiuls6awt3nAhV7wMQBHfcZDNsQ2-cCegQIABAA&amp;oq=jan+pawe%C5%82+II+misjonarz+%C5%9Bwiata+obrazek&amp;gs_l=img.3...23665.28428..28948...0.0..0.211.1393.0j5j3......0....1..gws-wiz-img.ZYzDlDqBYJU&amp;ei=tRxNXu7nKvuAk74P97Ow2A0&amp;bih=474&amp;biw=1094" TargetMode="External"/><Relationship Id="rId7" Type="http://schemas.openxmlformats.org/officeDocument/2006/relationships/hyperlink" Target="https://www.google.com/search?q=mi%C5%82o%C5%9B%C4%87+papie%C5%BCa+jana+paw%C5%82a+II+do+misji&amp;tbm=isch&amp;ved=2ahUKEwjgh62sl-DnAhVDzioKHWUeBmkQ2-cCegQIABAA&amp;oq=mi%C5%82o%C5%9B%C4%87+papie%C5%BCa+jana+paw%C5%82a+II+do+misji&amp;gs_l=img.3...8199.15853..16412...0.0..0.479.2826.0j10j3j0j1......0....1..gws-wiz-img.......35i39.jfm8gqoQtN0&amp;ei=a4JOXqCmGMOcqwHlvJjIBg&amp;bih=474&amp;biw=1094&amp;hl=pl" TargetMode="External"/><Relationship Id="rId2" Type="http://schemas.openxmlformats.org/officeDocument/2006/relationships/hyperlink" Target="https://misyjne.pl/misja/pierwszy-papiez-misjonarz-sw-jan-pawel-i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papie%C5%BC+podr%C3%B3%C5%BCnik&amp;tbm=isch&amp;ved=2ahUKEwidsZP8kuDnAhWPuioKHdFZAuAQ2-cCegQIABAA&amp;oq=papie%C5%BC+podr%C3%B3%C5%BCnik&amp;gs_l=img.3...1025783.1042502..1043230...4.0..0.267.3357.0j8j9......0....1..gws-wiz-img.......35i39j0i67j0j0i131j0i24.MEiwrKTvGP4&amp;ei=1H1OXp33Io_1qgHRs4mADg&amp;bih=474&amp;biw=1094&amp;hl=pl" TargetMode="External"/><Relationship Id="rId5" Type="http://schemas.openxmlformats.org/officeDocument/2006/relationships/hyperlink" Target="https://www.google.com/search?q=papie%C5%BC+JAN+PAWE%C5%81+II+jako+misjonarz&amp;tbm=isch&amp;ved=2ahUKEwi1ubHxkuDnAhUT5KYKHQ98DJcQ2-cCegQIABAA&amp;oq=papie%C5%BC+JAN+PAWE%C5%81+II+jako+misjonarz&amp;gs_l=img.3...9839.16997..17453...4.0..0.728.4211.0j9j6j5-1j1......0....1..gws-wiz-img.dvkXS_HgrXQ&amp;ei=vX1OXvXmPJPImwWP-LG4CQ&amp;bih=474&amp;biw=1094&amp;hl=pl" TargetMode="External"/><Relationship Id="rId4" Type="http://schemas.openxmlformats.org/officeDocument/2006/relationships/hyperlink" Target="http://janpawel2.pl/centrumjp2/2501-w-jan-pawe-wielki-papie-misjonarz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458200" cy="2579697"/>
          </a:xfrm>
        </p:spPr>
        <p:txBody>
          <a:bodyPr/>
          <a:lstStyle/>
          <a:p>
            <a:pPr algn="ctr"/>
            <a:r>
              <a:rPr lang="pl-PL" b="1" dirty="0" smtClean="0">
                <a:latin typeface="Arial Black" pitchFamily="34" charset="0"/>
                <a:cs typeface="Aharoni" pitchFamily="2" charset="-79"/>
              </a:rPr>
              <a:t>Święty Jan </a:t>
            </a:r>
            <a:r>
              <a:rPr lang="pl-PL" b="1" dirty="0" err="1" smtClean="0">
                <a:latin typeface="Arial Black" pitchFamily="34" charset="0"/>
                <a:cs typeface="Aharoni" pitchFamily="2" charset="-79"/>
              </a:rPr>
              <a:t>paweł</a:t>
            </a:r>
            <a:r>
              <a:rPr lang="pl-PL" b="1" dirty="0" smtClean="0">
                <a:latin typeface="Arial Black" pitchFamily="34" charset="0"/>
                <a:cs typeface="Aharoni" pitchFamily="2" charset="-79"/>
              </a:rPr>
              <a:t> ii</a:t>
            </a:r>
            <a:br>
              <a:rPr lang="pl-PL" b="1" dirty="0" smtClean="0">
                <a:latin typeface="Arial Black" pitchFamily="34" charset="0"/>
                <a:cs typeface="Aharoni" pitchFamily="2" charset="-79"/>
              </a:rPr>
            </a:br>
            <a:r>
              <a:rPr lang="pl-PL" b="1" dirty="0" smtClean="0">
                <a:latin typeface="Arial Black" pitchFamily="34" charset="0"/>
                <a:cs typeface="Aharoni" pitchFamily="2" charset="-79"/>
              </a:rPr>
              <a:t>misjonarz świata</a:t>
            </a:r>
            <a:endParaRPr lang="pl-PL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1000" y="3786190"/>
            <a:ext cx="8458200" cy="250033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								</a:t>
            </a:r>
          </a:p>
          <a:p>
            <a:pPr algn="r"/>
            <a:r>
              <a:rPr lang="pl-PL" dirty="0" smtClean="0">
                <a:latin typeface="Arial Black" pitchFamily="34" charset="0"/>
              </a:rPr>
              <a:t>Autor</a:t>
            </a:r>
          </a:p>
          <a:p>
            <a:pPr algn="r"/>
            <a:r>
              <a:rPr lang="pl-PL" dirty="0" smtClean="0">
                <a:latin typeface="Arial Black" pitchFamily="34" charset="0"/>
              </a:rPr>
              <a:t>						Antoni Kędra </a:t>
            </a:r>
          </a:p>
          <a:p>
            <a:pPr algn="r"/>
            <a:r>
              <a:rPr lang="pl-PL" dirty="0" smtClean="0">
                <a:latin typeface="Arial Black" pitchFamily="34" charset="0"/>
              </a:rPr>
              <a:t>kl. IV</a:t>
            </a:r>
          </a:p>
          <a:p>
            <a:pPr algn="r"/>
            <a:r>
              <a:rPr lang="pl-PL" dirty="0" smtClean="0">
                <a:latin typeface="Arial Black" pitchFamily="34" charset="0"/>
              </a:rPr>
              <a:t>Szkoła Podstawowa </a:t>
            </a:r>
          </a:p>
          <a:p>
            <a:pPr algn="r"/>
            <a:r>
              <a:rPr lang="pl-PL" dirty="0" smtClean="0">
                <a:latin typeface="Arial Black" pitchFamily="34" charset="0"/>
              </a:rPr>
              <a:t>im. Jana Brzechwy w Cyganach</a:t>
            </a:r>
            <a:endParaRPr lang="pl-PL" dirty="0">
              <a:latin typeface="Arial Black" pitchFamily="34" charset="0"/>
            </a:endParaRPr>
          </a:p>
        </p:txBody>
      </p:sp>
      <p:pic>
        <p:nvPicPr>
          <p:cNvPr id="32770" name="Picture 2" descr="Znalezione obrazy dla zapytania: jan paweł II misjonarz świata obra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143116"/>
            <a:ext cx="3662354" cy="2589399"/>
          </a:xfrm>
          <a:prstGeom prst="rect">
            <a:avLst/>
          </a:prstGeom>
          <a:noFill/>
        </p:spPr>
      </p:pic>
      <p:sp>
        <p:nvSpPr>
          <p:cNvPr id="5" name="Elipsa 4"/>
          <p:cNvSpPr/>
          <p:nvPr/>
        </p:nvSpPr>
        <p:spPr>
          <a:xfrm>
            <a:off x="7643834" y="3071810"/>
            <a:ext cx="71438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pragnienie dzielenia się </a:t>
            </a:r>
            <a:r>
              <a:rPr lang="pl-PL" b="1" dirty="0" err="1" smtClean="0"/>
              <a:t>chrystusem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To pragnienie dzielenia się Chrystusem wyraził już podczas inauguracji swego pontyfikatu, która przypadła na Światowy Dzień Misyjny. Apelował wtedy do wszystkich: </a:t>
            </a:r>
          </a:p>
          <a:p>
            <a:pPr>
              <a:buNone/>
            </a:pPr>
            <a:r>
              <a:rPr lang="pl-PL" dirty="0" smtClean="0"/>
              <a:t>			</a:t>
            </a:r>
            <a:r>
              <a:rPr lang="pl-PL" b="1" dirty="0" smtClean="0"/>
              <a:t>„Otwórzcie drzwi Chrystusowi!” </a:t>
            </a:r>
            <a:endParaRPr lang="pl-PL" dirty="0"/>
          </a:p>
        </p:txBody>
      </p:sp>
      <p:pic>
        <p:nvPicPr>
          <p:cNvPr id="4" name="Picture 6" descr="Znalezione obrazy dla zapytania: papież JAN PAWEŁ II jako misjonar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071942"/>
            <a:ext cx="3597171" cy="239226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W orędziach wydawanych z okazji Światowego Dnia Misyjnego św. Jan Paweł II uczył, że Kościół jest wspólnotą powołanych do dzielenia się wiarą.</a:t>
            </a:r>
            <a:endParaRPr lang="pl-PL" dirty="0"/>
          </a:p>
        </p:txBody>
      </p:sp>
      <p:pic>
        <p:nvPicPr>
          <p:cNvPr id="11265" name="Picture 1" descr="C:\Users\Lenovo\Desktop\papi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357562"/>
            <a:ext cx="3020004" cy="327023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„Wiara i misja idą w parze: im silniejsza i głębsza jest wiara, tym mocniej odczuwamy potrzebę przekazywania jej, dzielenia się nią, dawania o niej świadectwa”.</a:t>
            </a:r>
            <a:endParaRPr lang="pl-PL" dirty="0"/>
          </a:p>
        </p:txBody>
      </p:sp>
      <p:pic>
        <p:nvPicPr>
          <p:cNvPr id="10241" name="Picture 1" descr="C:\Users\Lenovo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214422"/>
            <a:ext cx="6305560" cy="273405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Tak się modlił </a:t>
            </a:r>
            <a:r>
              <a:rPr lang="pl-PL" b="1" dirty="0" err="1" smtClean="0"/>
              <a:t>jan</a:t>
            </a:r>
            <a:r>
              <a:rPr lang="pl-PL" b="1" dirty="0" smtClean="0"/>
              <a:t> </a:t>
            </a:r>
            <a:r>
              <a:rPr lang="pl-PL" b="1" dirty="0" err="1" smtClean="0"/>
              <a:t>paweł</a:t>
            </a:r>
            <a:r>
              <a:rPr lang="pl-PL" b="1" dirty="0" smtClean="0"/>
              <a:t> ii w zairze…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	Błogosławiony bądź, Boże, za świadectwo Twoich misjonarzy. </a:t>
            </a:r>
          </a:p>
          <a:p>
            <a:pPr>
              <a:buNone/>
            </a:pPr>
            <a:r>
              <a:rPr lang="pl-PL" dirty="0" smtClean="0"/>
              <a:t>	To Ty natchnąłeś ich serca zapałem apostolskim, że opuścili na zawsze swe rodziny i ziemie ojczysta, aby przyjechać tutaj, na ziemie sobie nieznaną i głosić Ewangelię tym, których uważali za swoich braci.</a:t>
            </a:r>
          </a:p>
          <a:p>
            <a:pPr>
              <a:buNone/>
            </a:pPr>
            <a:r>
              <a:rPr lang="pl-PL" dirty="0" smtClean="0"/>
              <a:t>	Błogosławiony bądź Boże, za wszystkie łaski, jakie spływają na ten lud, przez ich słowa, przez ich ręce oraz ich przykład. Poświęcili oni swe życie aż do końca. Tutejsza ziemia przyjęła w siebie ich śmiertelne szczątki – niektórych zaledwie po roku pracy misyjnej. Widocznie trzeba było, aby ziarno, które padło w ziemie, obumarło, aby moc przynieść owoc obfity. Spraw, o Panie, aby ten Kościół zroszony ich potem i krwią osiągnął dojrzałość. Aby zrodził wiele synów i córek, którzy by zastąpili tych, którzy odeszli. </a:t>
            </a:r>
          </a:p>
          <a:p>
            <a:pPr>
              <a:buNone/>
            </a:pPr>
            <a:r>
              <a:rPr lang="pl-PL" dirty="0" smtClean="0"/>
              <a:t>	Ażeby imię Twoje było wielbione na tej ziemi afrykańskiej. Amen.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 spd="slow" advClick="0" advTm="15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„</a:t>
            </a:r>
            <a:r>
              <a:rPr lang="pl-PL" b="1" dirty="0" err="1" smtClean="0"/>
              <a:t>redemptomoris</a:t>
            </a:r>
            <a:r>
              <a:rPr lang="pl-PL" b="1" dirty="0" smtClean="0"/>
              <a:t> </a:t>
            </a:r>
            <a:r>
              <a:rPr lang="pl-PL" b="1" dirty="0" err="1" smtClean="0"/>
              <a:t>missio</a:t>
            </a:r>
            <a:r>
              <a:rPr lang="pl-PL" b="1" dirty="0" smtClean="0"/>
              <a:t>”- encyklika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	Encyklika misyjna "</a:t>
            </a:r>
            <a:r>
              <a:rPr lang="pl-PL" b="1" dirty="0" err="1" smtClean="0"/>
              <a:t>Redemptoris</a:t>
            </a:r>
            <a:r>
              <a:rPr lang="pl-PL" b="1" dirty="0" smtClean="0"/>
              <a:t> </a:t>
            </a:r>
            <a:r>
              <a:rPr lang="pl-PL" b="1" dirty="0" err="1" smtClean="0"/>
              <a:t>missio</a:t>
            </a:r>
            <a:r>
              <a:rPr lang="pl-PL" b="1" dirty="0" smtClean="0"/>
              <a:t>„ </a:t>
            </a:r>
          </a:p>
          <a:p>
            <a:pPr>
              <a:buNone/>
            </a:pPr>
            <a:r>
              <a:rPr lang="pl-PL" b="1" dirty="0" smtClean="0"/>
              <a:t>	Papież Jan Paweł II podpisał ją 7 grudnia 1990 r. Już na początku tego dokumentu odnajdujemy ważne stwierdzenie, które jest podsumowaniem dotychczasowej działalności misyjnej Kościoła, a zarazem profetycznym spojrzeniem ku przyszłości: "misja Chrystusa Odkupiciela, powierzona Kościołowi, nie została jeszcze bynajmniej wypełniona do końca" i dalej "misja Kościoła dopiero się rozpoczyna i w jej służbie musimy zaangażować wszystkie nasze siły"</a:t>
            </a:r>
            <a:r>
              <a:rPr lang="pl-PL" dirty="0" smtClean="0"/>
              <a:t> </a:t>
            </a:r>
            <a:endParaRPr lang="pl-PL" dirty="0"/>
          </a:p>
        </p:txBody>
      </p:sp>
    </p:spTree>
  </p:cSld>
  <p:clrMapOvr>
    <a:masterClrMapping/>
  </p:clrMapOvr>
  <p:transition spd="slow" advClick="0"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Medal </a:t>
            </a:r>
            <a:br>
              <a:rPr lang="pl-PL" b="1" dirty="0" smtClean="0"/>
            </a:br>
            <a:r>
              <a:rPr lang="pl-PL" b="1" dirty="0" err="1" smtClean="0"/>
              <a:t>jan</a:t>
            </a:r>
            <a:r>
              <a:rPr lang="pl-PL" b="1" dirty="0" smtClean="0"/>
              <a:t> </a:t>
            </a:r>
            <a:r>
              <a:rPr lang="pl-PL" b="1" dirty="0" err="1" smtClean="0"/>
              <a:t>paweł</a:t>
            </a:r>
            <a:r>
              <a:rPr lang="pl-PL" b="1" dirty="0" smtClean="0"/>
              <a:t> II misjonarz świata</a:t>
            </a:r>
            <a:endParaRPr lang="pl-PL" b="1" dirty="0"/>
          </a:p>
        </p:txBody>
      </p:sp>
      <p:pic>
        <p:nvPicPr>
          <p:cNvPr id="1026" name="Picture 2" descr="C:\Users\Lenovo\Desktop\pol_pl_Medal-Jan-Pawel-II-Misjonarz-Swiata-Srebro-935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3922542" cy="3929090"/>
          </a:xfrm>
          <a:prstGeom prst="rect">
            <a:avLst/>
          </a:prstGeom>
          <a:noFill/>
        </p:spPr>
      </p:pic>
      <p:pic>
        <p:nvPicPr>
          <p:cNvPr id="1027" name="Picture 3" descr="C:\Users\Lenovo\Desktop\pol_pl_Medal-Jan-Pawel-II-Misjonarz-Swiata-Srebro-935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714620"/>
            <a:ext cx="3655483" cy="364333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Wielki MISJONARZ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Misjonarz to często nie jest ten, który dokonuje wielkich dzieł, ale który potrafi być z tymi, których dał mu Bóg. Ta zwykła, codzienna obecność może zmienić wszystko.</a:t>
            </a:r>
          </a:p>
        </p:txBody>
      </p:sp>
    </p:spTree>
  </p:cSld>
  <p:clrMapOvr>
    <a:masterClrMapping/>
  </p:clrMapOvr>
  <p:transition spd="slow" advClick="0" advTm="12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100 urodziny wielkiego misjonarza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W tym roku 18 maja przypada dokładnie 100. rocznica urodzin św. Jana Pawła II.</a:t>
            </a:r>
          </a:p>
          <a:p>
            <a:pPr>
              <a:buNone/>
            </a:pPr>
            <a:r>
              <a:rPr lang="pl-PL" dirty="0" smtClean="0"/>
              <a:t>	Z tej okazji Instytut Dialogu Międzykulturowego im. Jana Pawła II w Krakowie przygotował hymn zatytułowany „Nie zastąpi Ciebie nikt”.</a:t>
            </a:r>
          </a:p>
          <a:p>
            <a:pPr>
              <a:buNone/>
            </a:pPr>
            <a:r>
              <a:rPr lang="pl-PL" dirty="0" smtClean="0"/>
              <a:t>	</a:t>
            </a:r>
            <a:endParaRPr lang="pl-PL" dirty="0"/>
          </a:p>
        </p:txBody>
      </p:sp>
    </p:spTree>
  </p:cSld>
  <p:clrMapOvr>
    <a:masterClrMapping/>
  </p:clrMapOvr>
  <p:transition spd="slow" advClick="0" advTm="12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043634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928670"/>
            <a:ext cx="86868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pl-PL" sz="60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sz="6000" b="1" u="sng" dirty="0" smtClean="0">
                <a:solidFill>
                  <a:schemeClr val="tx1"/>
                </a:solidFill>
                <a:latin typeface="+mj-lt"/>
              </a:rPr>
              <a:t>BIBLIOGRAFIA</a:t>
            </a:r>
            <a:r>
              <a:rPr lang="pl-PL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u="sng" dirty="0" smtClean="0">
                <a:solidFill>
                  <a:schemeClr val="tx1"/>
                </a:solidFill>
                <a:hlinkClick r:id="rId2"/>
              </a:rPr>
              <a:t>https://misyjne.pl/misja/pierwszy-papiez-misjonarz-sw-jan-pawel-ii/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google.com/search?q=jan+pawe%C5%82+II+misjonarz+%C5%9Bwiata+obrazek&amp;tbm=isch&amp;ved=2ahUKEwiuls6awt3nAhV7wMQBHfcZDNsQ2-cCegQIABAA&amp;oq=jan+pawe%C5%82+II+misjonarz+%C5%9Bwiata+obrazek&amp;gs_l=img.3...23665.28428..28948...0.0..0.211.1393.0j5j3......0....1..gws-wiz-img.ZYzDlDqBYJU&amp;ei=tRxNXu7nKvuAk74P97Ow2A0&amp;bih=474&amp;biw=1094#imgrc=Bjpr3B618P2CrM</a:t>
            </a:r>
            <a:endParaRPr lang="pl-PL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http://janpawel2.pl/centrumjp2/2501-w-jan-pawe-wielki-papie-misjonarz</a:t>
            </a:r>
            <a:endParaRPr lang="pl-PL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www.google.com/search?q=papie%C5%BC+JAN+PAWE%C5%81+II+jako+misjonarz&amp;tbm=isch&amp;ved=2ahUKEwi1ubHxkuDnAhUT5KYKHQ98DJcQ2-cCegQIABAA&amp;oq=papie%C5%BC+JAN+PAWE%C5%81+II+jako+misjonarz&amp;gs_l=img.3...9839.16997..17453...4.0..0.728.4211.0j9j6j5-1j1......0....1..gws-wiz-img.dvkXS_HgrXQ&amp;ei=vX1OXvXmPJPImwWP-LG4CQ&amp;bih=474&amp;biw=1094&amp;hl=pl#imgrc=LCDUoNSp5f_I1M</a:t>
            </a:r>
            <a:endParaRPr lang="pl-PL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www.google.com/search?q=papie%C5%BC+podr%C3%B3%C5%BCnik&amp;tbm=isch&amp;ved=2ahUKEwidsZP8kuDnAhWPuioKHdFZAuAQ2-cCegQIABAA&amp;oq=papie%C5%BC+podr%C3%B3%C5%BCnik&amp;gs_l=img.3...1025783.1042502..1043230...4.0..0.267.3357.0j8j9......0....1..gws-wiz-img.......35i39j0i67j0j0i131j0i24.MEiwrKTvGP4&amp;ei=1H1OXp33Io_1qgHRs4mADg&amp;bih=474&amp;biw=1094&amp;hl=pl#imgrc=mmjUB9hChpARvM</a:t>
            </a:r>
            <a:endParaRPr lang="pl-PL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s://www.google.com/search?q=mi%C5%82o%C5%9B%C4%87+papie%C5%BCa+jana+paw%C5%82a+II+do+misji&amp;tbm=isch&amp;ved=2ahUKEwjgh62sl-DnAhVDzioKHWUeBmkQ2-cCegQIABAA&amp;oq=mi%C5%82o%C5%9B%C4%87+papie%C5%BCa+jana+paw%C5%82a+II+do+misji&amp;gs_l=img.3...8199.15853..16412...0.0..0.479.2826.0j10j3j0j1......0....1..gws-wiz-img.......35i39.jfm8gqoQtN0&amp;ei=a4JOXqCmGMOcqwHlvJjIBg&amp;bih=474&amp;biw=1094&amp;hl=pl#imgrc=_lDMQGttKbJxzM</a:t>
            </a:r>
            <a:endParaRPr lang="pl-PL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6000"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b="1" dirty="0" smtClean="0">
              <a:latin typeface="+mj-lt"/>
            </a:endParaRPr>
          </a:p>
          <a:p>
            <a:pPr algn="ctr">
              <a:buNone/>
            </a:pPr>
            <a:r>
              <a:rPr lang="pl-PL" sz="4400" b="1" dirty="0" smtClean="0">
                <a:latin typeface="+mj-lt"/>
              </a:rPr>
              <a:t>DZIĘKUJĘ ZA UWAGĘ</a:t>
            </a:r>
            <a:endParaRPr lang="pl-PL" sz="4400" b="1" dirty="0">
              <a:latin typeface="+mj-lt"/>
            </a:endParaRPr>
          </a:p>
        </p:txBody>
      </p:sp>
    </p:spTree>
  </p:cSld>
  <p:clrMapOvr>
    <a:masterClrMapping/>
  </p:clrMapOvr>
  <p:transition spd="slow" advClick="0" advTm="8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2928934"/>
            <a:ext cx="8686800" cy="315119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Jan Paweł II trzydzieści razy okrążył ziemię.</a:t>
            </a:r>
          </a:p>
          <a:p>
            <a:pPr>
              <a:buNone/>
            </a:pPr>
            <a:r>
              <a:rPr lang="pl-PL" b="1" dirty="0" smtClean="0"/>
              <a:t>	W ciągu 27 lat przemierzył 1,27 miliona kilometrów. </a:t>
            </a:r>
          </a:p>
          <a:p>
            <a:pPr>
              <a:buNone/>
            </a:pPr>
            <a:r>
              <a:rPr lang="pl-PL" b="1" dirty="0" smtClean="0"/>
              <a:t>	Był pierwszym papieżem, dla którego pielgrzymki stały się nieodłącznym elementem pontyfikatu. </a:t>
            </a:r>
            <a:endParaRPr lang="pl-PL" dirty="0"/>
          </a:p>
        </p:txBody>
      </p:sp>
      <p:sp>
        <p:nvSpPr>
          <p:cNvPr id="19460" name="AutoShape 4" descr="Znalezione obrazy dla zapytania: papież JAN PAWEŁ II jako misjonar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9464" name="Picture 8" descr="Znalezione obrazy dla zapytania: papież podróżn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28603"/>
            <a:ext cx="2403079" cy="360814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8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Odwiedził 129 krajów podczas 104 pielgrzymek zagranicznych. </a:t>
            </a:r>
          </a:p>
          <a:p>
            <a:pPr>
              <a:buNone/>
            </a:pPr>
            <a:r>
              <a:rPr lang="pl-PL" b="1" dirty="0" smtClean="0"/>
              <a:t>	W Afryce był 13 razy, w Ameryce Południowej    9 razy, a w Ameryce Środkowej odwiedził        17 krajów. </a:t>
            </a:r>
          </a:p>
          <a:p>
            <a:pPr>
              <a:buNone/>
            </a:pPr>
            <a:r>
              <a:rPr lang="pl-PL" b="1" dirty="0" smtClean="0"/>
              <a:t>	W Azji papieża Polaka przyjęto w 23 państwach, a Oceania gościła go trzykrotnie.</a:t>
            </a:r>
            <a:endParaRPr lang="pl-PL" b="1" dirty="0"/>
          </a:p>
        </p:txBody>
      </p:sp>
    </p:spTree>
  </p:cSld>
  <p:clrMapOvr>
    <a:masterClrMapping/>
  </p:clrMapOvr>
  <p:transition spd="slow" advClick="0" advTm="10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Skąd u papieża Polaka taki misyjny zapał?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6607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Sam podkreślał: </a:t>
            </a:r>
          </a:p>
          <a:p>
            <a:pPr>
              <a:buNone/>
            </a:pPr>
            <a:r>
              <a:rPr lang="pl-PL" dirty="0" smtClean="0"/>
              <a:t>	„Od samego początku mojego pontyfikatu zdecydowałem się podróżować, aż po krańce ziemi, by dać wyraz tej trosce misyjnej, i właśnie bezpośredni kontakt z ludami, które nie znają Chrystusa, przekonał mnie bardziej, jak pilna jest ta działalność”.</a:t>
            </a:r>
            <a:endParaRPr lang="pl-PL" dirty="0"/>
          </a:p>
        </p:txBody>
      </p:sp>
      <p:pic>
        <p:nvPicPr>
          <p:cNvPr id="4" name="Picture 2" descr="Znalezione obrazy dla zapytania: papież JAN PAWEŁ II jako misjonar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786322"/>
            <a:ext cx="3409950" cy="184309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	</a:t>
            </a:r>
            <a:r>
              <a:rPr lang="pl-PL" b="1" dirty="0" smtClean="0"/>
              <a:t>MIŁOŚĆ PAPIEŻA DO MISJI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Miłość papieża do misji wyrażała się także w beatyfikowaniu i kanonizowaniu wielu misjonarzy, ale także wiernych z krajów misyjnych. Znamiennym przykładem jest św. Józefina </a:t>
            </a:r>
            <a:r>
              <a:rPr lang="pl-PL" dirty="0" err="1" smtClean="0"/>
              <a:t>Bakhita</a:t>
            </a:r>
            <a:r>
              <a:rPr lang="pl-PL" dirty="0" smtClean="0"/>
              <a:t>, która jako sudańska niewolnica trafiła do Włoch.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16388" name="Picture 4" descr="C:\Users\Lenovo\Desktop\Bakhita_Szent_Jozefina.jpe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143380"/>
            <a:ext cx="1512895" cy="245981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2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	</a:t>
            </a:r>
            <a:r>
              <a:rPr lang="pl-PL" b="1" dirty="0" smtClean="0"/>
              <a:t>Główne cele pielgrzymek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Głównym celem papieskich pielgrzymek nie było tworzenie konkretnych dzieł, ale głoszenie Ewangelii i spotkanie z każdym człowiekiem, z jego problemami i realiami, w jakich żyje. </a:t>
            </a:r>
            <a:endParaRPr lang="pl-PL" dirty="0"/>
          </a:p>
        </p:txBody>
      </p:sp>
      <p:pic>
        <p:nvPicPr>
          <p:cNvPr id="15362" name="Picture 2" descr="Znalezione obrazy dla zapytania: papież JAN PAWEŁ II jako misjonar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857628"/>
            <a:ext cx="3964749" cy="264316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Najważniejsze priorytety misji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Priorytetem było po prostu bycie z ludźmi i wśród ludzi. To właśnie sama obecność Ojca Świętego wzbudzała wielkie wzruszenie w ludziach, do których mówił, a dla wielu jego pełne miłości gesty stały się wspomnieniami na całe życie.</a:t>
            </a:r>
            <a:endParaRPr lang="pl-PL" dirty="0"/>
          </a:p>
        </p:txBody>
      </p:sp>
      <p:pic>
        <p:nvPicPr>
          <p:cNvPr id="14337" name="Picture 1" descr="C:\Users\Lenovo\Desktop\Jan-Paweł-II-archiwalne-zdjęcia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055445"/>
            <a:ext cx="4000528" cy="25130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Święty </a:t>
            </a:r>
            <a:r>
              <a:rPr lang="pl-PL" b="1" dirty="0" err="1" smtClean="0"/>
              <a:t>jan</a:t>
            </a:r>
            <a:r>
              <a:rPr lang="pl-PL" b="1" dirty="0" smtClean="0"/>
              <a:t> </a:t>
            </a:r>
            <a:r>
              <a:rPr lang="pl-PL" b="1" dirty="0" err="1" smtClean="0"/>
              <a:t>paweł</a:t>
            </a:r>
            <a:r>
              <a:rPr lang="pl-PL" b="1" dirty="0" smtClean="0"/>
              <a:t> ii Papież…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	Święty Jan Paweł Wielki był: </a:t>
            </a:r>
          </a:p>
          <a:p>
            <a:r>
              <a:rPr lang="pl-PL" dirty="0" smtClean="0"/>
              <a:t>	„papieżem-pielgrzymem”</a:t>
            </a:r>
          </a:p>
          <a:p>
            <a:r>
              <a:rPr lang="pl-PL" dirty="0" smtClean="0"/>
              <a:t>	„papieżem-misjonarzem” </a:t>
            </a:r>
          </a:p>
          <a:p>
            <a:r>
              <a:rPr lang="pl-PL" dirty="0" smtClean="0"/>
              <a:t>	„papieżem-ewangelizatorem”</a:t>
            </a:r>
          </a:p>
          <a:p>
            <a:pPr>
              <a:buNone/>
            </a:pPr>
            <a:r>
              <a:rPr lang="pl-PL" dirty="0" smtClean="0"/>
              <a:t> 	</a:t>
            </a:r>
            <a:endParaRPr lang="pl-PL" dirty="0"/>
          </a:p>
        </p:txBody>
      </p:sp>
      <p:pic>
        <p:nvPicPr>
          <p:cNvPr id="13314" name="Picture 2" descr="Znalezione obrazy dla zapytania: miłość papieża jana pawła II do misj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000504"/>
            <a:ext cx="4000486" cy="253999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Śladami św. </a:t>
            </a:r>
            <a:r>
              <a:rPr lang="pl-PL" b="1" dirty="0" err="1" smtClean="0"/>
              <a:t>pawła</a:t>
            </a:r>
            <a:r>
              <a:rPr lang="pl-PL" b="1" dirty="0" smtClean="0"/>
              <a:t> apostoła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„Stał się wszystkim dla wszystkich”. </a:t>
            </a:r>
          </a:p>
          <a:p>
            <a:pPr>
              <a:buNone/>
            </a:pPr>
            <a:r>
              <a:rPr lang="pl-PL" dirty="0" smtClean="0"/>
              <a:t>	Ojciec Święty spalił się w gorącym pragnieniu niesienia Ewangelii Chrystusa na krańce świata i otwierania Mu granic ludzkich serc.</a:t>
            </a:r>
            <a:endParaRPr lang="pl-PL" dirty="0"/>
          </a:p>
        </p:txBody>
      </p:sp>
      <p:sp>
        <p:nvSpPr>
          <p:cNvPr id="34818" name="AutoShape 2" descr="Znalezione obrazy dla zapytania: JAN PAWEŁ II ŚLADAMI APOSTOŁ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820" name="AutoShape 4" descr="Znalezione obrazy dla zapytania: JAN PAWEŁ II ŚLADAMI APOSTOŁ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4823" name="Picture 7" descr="C:\Users\Lenovo\Desktop\sla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428736"/>
            <a:ext cx="4059246" cy="252796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262</TotalTime>
  <Words>89</Words>
  <Application>Microsoft Office PowerPoint</Application>
  <PresentationFormat>Pokaz na ekranie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Wędrówka</vt:lpstr>
      <vt:lpstr>Święty Jan paweł ii misjonarz świata</vt:lpstr>
      <vt:lpstr>Slajd 2</vt:lpstr>
      <vt:lpstr>Slajd 3</vt:lpstr>
      <vt:lpstr>Skąd u papieża Polaka taki misyjny zapał?</vt:lpstr>
      <vt:lpstr> MIŁOŚĆ PAPIEŻA DO MISJI</vt:lpstr>
      <vt:lpstr> Główne cele pielgrzymek</vt:lpstr>
      <vt:lpstr>Najważniejsze priorytety misji</vt:lpstr>
      <vt:lpstr>Święty jan paweł ii Papież…</vt:lpstr>
      <vt:lpstr>Śladami św. pawła apostoła</vt:lpstr>
      <vt:lpstr>pragnienie dzielenia się chrystusem</vt:lpstr>
      <vt:lpstr>Slajd 11</vt:lpstr>
      <vt:lpstr>Slajd 12</vt:lpstr>
      <vt:lpstr>Tak się modlił jan paweł ii w zairze…</vt:lpstr>
      <vt:lpstr>„redemptomoris missio”- encyklika</vt:lpstr>
      <vt:lpstr>Medal  jan paweł II misjonarz świata</vt:lpstr>
      <vt:lpstr>Wielki MISJONARZ</vt:lpstr>
      <vt:lpstr>100 urodziny wielkiego misjonarza</vt:lpstr>
      <vt:lpstr>Slajd 18</vt:lpstr>
      <vt:lpstr>Slajd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Święty Jan paweł ii misjonarz świata</dc:title>
  <dc:creator>Lenovo</dc:creator>
  <cp:lastModifiedBy>Użytkownik systemu Windows</cp:lastModifiedBy>
  <cp:revision>27</cp:revision>
  <dcterms:created xsi:type="dcterms:W3CDTF">2020-02-19T11:18:47Z</dcterms:created>
  <dcterms:modified xsi:type="dcterms:W3CDTF">2020-06-17T19:08:58Z</dcterms:modified>
</cp:coreProperties>
</file>