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5" r:id="rId3"/>
    <p:sldId id="279" r:id="rId4"/>
    <p:sldId id="280" r:id="rId5"/>
    <p:sldId id="264" r:id="rId6"/>
    <p:sldId id="271" r:id="rId7"/>
    <p:sldId id="263" r:id="rId8"/>
    <p:sldId id="262" r:id="rId9"/>
    <p:sldId id="281" r:id="rId10"/>
    <p:sldId id="261" r:id="rId11"/>
    <p:sldId id="260" r:id="rId12"/>
    <p:sldId id="259" r:id="rId13"/>
    <p:sldId id="258" r:id="rId14"/>
    <p:sldId id="257" r:id="rId15"/>
    <p:sldId id="272" r:id="rId16"/>
    <p:sldId id="266" r:id="rId17"/>
    <p:sldId id="273" r:id="rId18"/>
    <p:sldId id="267" r:id="rId19"/>
    <p:sldId id="268" r:id="rId20"/>
    <p:sldId id="269" r:id="rId21"/>
    <p:sldId id="274" r:id="rId22"/>
    <p:sldId id="276" r:id="rId23"/>
    <p:sldId id="275" r:id="rId24"/>
    <p:sldId id="277" r:id="rId25"/>
    <p:sldId id="270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B082961-CF1A-455D-B24F-BD599BE33F27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B1FBB60-9458-41FE-9686-0D470BB1CF6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enovo\Desktop\Antek%20prezentacja\karollo%20389.AV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7224" y="2071678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SUPER </a:t>
            </a:r>
            <a:r>
              <a:rPr lang="pl-PL" dirty="0" smtClean="0"/>
              <a:t>MOCE </a:t>
            </a:r>
            <a:br>
              <a:rPr lang="pl-PL" dirty="0" smtClean="0"/>
            </a:br>
            <a:r>
              <a:rPr lang="pl-PL" dirty="0" smtClean="0"/>
              <a:t>ANTOSIA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85786" y="4572008"/>
            <a:ext cx="7772400" cy="914400"/>
          </a:xfrm>
        </p:spPr>
        <p:txBody>
          <a:bodyPr/>
          <a:lstStyle/>
          <a:p>
            <a:r>
              <a:rPr lang="pl-PL" dirty="0" smtClean="0"/>
              <a:t>AUTOR</a:t>
            </a:r>
          </a:p>
          <a:p>
            <a:r>
              <a:rPr lang="pl-PL" dirty="0" smtClean="0"/>
              <a:t>JOANNA KOSIŃSKA- KĘDRA- mama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214554"/>
            <a:ext cx="5000660" cy="1143008"/>
          </a:xfrm>
        </p:spPr>
        <p:txBody>
          <a:bodyPr/>
          <a:lstStyle/>
          <a:p>
            <a:r>
              <a:rPr lang="pl-PL" dirty="0" smtClean="0"/>
              <a:t>NAJLEPSZY UCZEŃ</a:t>
            </a:r>
            <a:endParaRPr lang="pl-PL" dirty="0"/>
          </a:p>
        </p:txBody>
      </p:sp>
      <p:pic>
        <p:nvPicPr>
          <p:cNvPr id="4" name="Symbol zastępczy zawartości 3" descr="20180622_090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642918"/>
            <a:ext cx="3246841" cy="5772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14744" y="785794"/>
            <a:ext cx="4900618" cy="101728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PRZEBIERNIEC? DLACZEGO NIE</a:t>
            </a:r>
            <a:endParaRPr lang="pl-PL" dirty="0"/>
          </a:p>
        </p:txBody>
      </p:sp>
      <p:pic>
        <p:nvPicPr>
          <p:cNvPr id="4" name="Symbol zastępczy zawartości 3" descr="20190207_104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3140869" cy="4187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20170105_100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2071677"/>
            <a:ext cx="2455668" cy="4365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SMAKOSZ PIZZY I NIE TYLKO…</a:t>
            </a:r>
            <a:endParaRPr lang="pl-PL" dirty="0"/>
          </a:p>
        </p:txBody>
      </p:sp>
      <p:pic>
        <p:nvPicPr>
          <p:cNvPr id="4" name="Symbol zastępczy zawartości 3" descr="20190316_182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3238" y="635077"/>
            <a:ext cx="8183562" cy="3978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3214686"/>
            <a:ext cx="8183880" cy="1051560"/>
          </a:xfrm>
        </p:spPr>
        <p:txBody>
          <a:bodyPr/>
          <a:lstStyle/>
          <a:p>
            <a:r>
              <a:rPr lang="pl-PL" dirty="0" smtClean="0"/>
              <a:t>SUPER MANAGER</a:t>
            </a:r>
            <a:endParaRPr lang="pl-PL" dirty="0"/>
          </a:p>
        </p:txBody>
      </p:sp>
      <p:pic>
        <p:nvPicPr>
          <p:cNvPr id="4" name="Symbol zastępczy zawartości 3" descr="20190425_1209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2132" y="642918"/>
            <a:ext cx="2762034" cy="568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3497576" cy="130304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ZDOBYWCA GÓRSKICH SZLAKÓW</a:t>
            </a:r>
            <a:endParaRPr lang="pl-PL" dirty="0"/>
          </a:p>
        </p:txBody>
      </p:sp>
      <p:pic>
        <p:nvPicPr>
          <p:cNvPr id="4" name="Symbol zastępczy zawartości 3" descr="20190528_1029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0694" y="642918"/>
            <a:ext cx="3140869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Obraz 4" descr="20190528_103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357562"/>
            <a:ext cx="4718958" cy="2293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90528_122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642918"/>
            <a:ext cx="2392938" cy="49226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 descr="20190529_112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642918"/>
            <a:ext cx="2595569" cy="5339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29058" y="1071546"/>
            <a:ext cx="4712022" cy="1088726"/>
          </a:xfrm>
        </p:spPr>
        <p:txBody>
          <a:bodyPr>
            <a:normAutofit fontScale="90000"/>
          </a:bodyPr>
          <a:lstStyle/>
          <a:p>
            <a:pPr algn="r"/>
            <a:r>
              <a:rPr lang="pl-PL" dirty="0" smtClean="0"/>
              <a:t>ELEGANT OD NAJMŁODSZYCH LAT</a:t>
            </a:r>
            <a:endParaRPr lang="pl-PL" dirty="0"/>
          </a:p>
        </p:txBody>
      </p:sp>
      <p:pic>
        <p:nvPicPr>
          <p:cNvPr id="4" name="Symbol zastępczy zawartości 3" descr="karollo 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85860"/>
            <a:ext cx="4172224" cy="3129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 descr="20170611_093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500306"/>
            <a:ext cx="2857502" cy="38100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 descr="20190617_1549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2000240"/>
            <a:ext cx="3140869" cy="418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20190619_180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2512225" cy="516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20190619_180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285728"/>
            <a:ext cx="2465592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786058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SUPER KOLEGA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Antek i Korn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00562" y="857232"/>
            <a:ext cx="373213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786058"/>
            <a:ext cx="8183880" cy="1051560"/>
          </a:xfrm>
        </p:spPr>
        <p:txBody>
          <a:bodyPr>
            <a:normAutofit fontScale="90000"/>
          </a:bodyPr>
          <a:lstStyle/>
          <a:p>
            <a:pPr algn="r"/>
            <a:r>
              <a:rPr lang="pl-PL" dirty="0" smtClean="0"/>
              <a:t>RODZINNY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20190725_105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857232"/>
            <a:ext cx="3712373" cy="494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183880" cy="1051560"/>
          </a:xfrm>
        </p:spPr>
        <p:txBody>
          <a:bodyPr/>
          <a:lstStyle/>
          <a:p>
            <a:r>
              <a:rPr lang="pl-PL" dirty="0" smtClean="0"/>
              <a:t>OPIEKUŃCZY BRAT</a:t>
            </a:r>
            <a:endParaRPr lang="pl-PL" dirty="0"/>
          </a:p>
        </p:txBody>
      </p:sp>
      <p:pic>
        <p:nvPicPr>
          <p:cNvPr id="6" name="Symbol zastępczy zawartości 5" descr="20181012_150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86116" y="1928802"/>
            <a:ext cx="2732505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 descr="20181117_120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785794"/>
            <a:ext cx="2135982" cy="3807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Obraz 7" descr="20190822_0705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857364"/>
            <a:ext cx="2118335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SUPER PIŁKARZ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FB_IMG_1558102506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642918"/>
            <a:ext cx="3114675" cy="30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FB_IMG_1558102728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000240"/>
            <a:ext cx="4414830" cy="294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14810" y="3000372"/>
            <a:ext cx="4543428" cy="105156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NAJLEPSZY ZAWODNIK</a:t>
            </a:r>
            <a:endParaRPr lang="pl-PL" dirty="0"/>
          </a:p>
        </p:txBody>
      </p:sp>
      <p:pic>
        <p:nvPicPr>
          <p:cNvPr id="6" name="Symbol zastępczy zawartości 5" descr="20190517_144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428604"/>
            <a:ext cx="2780805" cy="572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GRZYBIARZ</a:t>
            </a:r>
            <a:endParaRPr lang="pl-PL" dirty="0"/>
          </a:p>
        </p:txBody>
      </p:sp>
      <p:pic>
        <p:nvPicPr>
          <p:cNvPr id="4" name="Symbol zastępczy zawartości 3" descr="20160814_1454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500042"/>
            <a:ext cx="3369385" cy="5990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29256" y="3643314"/>
            <a:ext cx="3257544" cy="2391726"/>
          </a:xfrm>
        </p:spPr>
        <p:txBody>
          <a:bodyPr>
            <a:normAutofit/>
          </a:bodyPr>
          <a:lstStyle/>
          <a:p>
            <a:pPr algn="r"/>
            <a:r>
              <a:rPr lang="pl-PL" dirty="0" smtClean="0"/>
              <a:t>MIŁOŚNIK KLOCKÓW LEGO</a:t>
            </a:r>
            <a:endParaRPr lang="pl-PL" dirty="0"/>
          </a:p>
        </p:txBody>
      </p:sp>
      <p:pic>
        <p:nvPicPr>
          <p:cNvPr id="4" name="Symbol zastępczy zawartości 3" descr="20160808_1708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928670"/>
            <a:ext cx="2772481" cy="49288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1142984"/>
            <a:ext cx="8183880" cy="1051560"/>
          </a:xfrm>
        </p:spPr>
        <p:txBody>
          <a:bodyPr/>
          <a:lstStyle/>
          <a:p>
            <a:pPr algn="ctr"/>
            <a:r>
              <a:rPr lang="pl-PL" dirty="0" smtClean="0"/>
              <a:t>POSZUKIWACZ GWIAZD</a:t>
            </a:r>
            <a:endParaRPr lang="pl-PL" dirty="0"/>
          </a:p>
        </p:txBody>
      </p:sp>
      <p:pic>
        <p:nvPicPr>
          <p:cNvPr id="4" name="Symbol zastępczy zawartości 3" descr="20190815_154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500306"/>
            <a:ext cx="8183562" cy="397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183880" cy="1051560"/>
          </a:xfrm>
        </p:spPr>
        <p:txBody>
          <a:bodyPr/>
          <a:lstStyle/>
          <a:p>
            <a:pPr algn="ctr"/>
            <a:r>
              <a:rPr lang="pl-PL" dirty="0" smtClean="0"/>
              <a:t>DZIĘKUJĘ ZA UWAGĘ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ŚPIEWAK OD NAJMŁODSZYCH LAT</a:t>
            </a:r>
            <a:endParaRPr lang="pl-PL" dirty="0"/>
          </a:p>
        </p:txBody>
      </p:sp>
      <p:pic>
        <p:nvPicPr>
          <p:cNvPr id="6" name="karollo 389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55825" y="795338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MIŁOŚNIK KWIATÓW…                PO TATUSIU</a:t>
            </a:r>
            <a:endParaRPr lang="pl-PL" dirty="0"/>
          </a:p>
        </p:txBody>
      </p:sp>
      <p:pic>
        <p:nvPicPr>
          <p:cNvPr id="4" name="Symbol zastępczy zawartości 3" descr="20190815_155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8183562" cy="3978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500306"/>
            <a:ext cx="3926204" cy="2286016"/>
          </a:xfrm>
        </p:spPr>
        <p:txBody>
          <a:bodyPr>
            <a:normAutofit/>
          </a:bodyPr>
          <a:lstStyle/>
          <a:p>
            <a:r>
              <a:rPr lang="pl-PL" dirty="0" smtClean="0"/>
              <a:t>ŚWIETNY BIEGACZ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4" name="Obraz 3" descr="20190428_123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642918"/>
            <a:ext cx="2790039" cy="5739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183880" cy="1051560"/>
          </a:xfrm>
        </p:spPr>
        <p:txBody>
          <a:bodyPr/>
          <a:lstStyle/>
          <a:p>
            <a:pPr algn="ctr"/>
            <a:r>
              <a:rPr lang="pl-PL" dirty="0" smtClean="0"/>
              <a:t>NAJLEPSZY BRAMKARZ</a:t>
            </a:r>
            <a:endParaRPr lang="pl-PL" dirty="0"/>
          </a:p>
        </p:txBody>
      </p:sp>
      <p:pic>
        <p:nvPicPr>
          <p:cNvPr id="4" name="Symbol zastępczy zawartości 3" descr="20160605_1154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2000240"/>
            <a:ext cx="6753864" cy="379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BYWALEC OBOZÓW SPORTOWYCH</a:t>
            </a:r>
            <a:endParaRPr lang="pl-PL" dirty="0"/>
          </a:p>
        </p:txBody>
      </p:sp>
      <p:pic>
        <p:nvPicPr>
          <p:cNvPr id="4" name="Symbol zastępczy zawartości 3" descr="20170702_182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2132" y="1785926"/>
            <a:ext cx="2355652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 descr="20170702_182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1857364"/>
            <a:ext cx="2286016" cy="4064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183880" cy="642942"/>
          </a:xfrm>
        </p:spPr>
        <p:txBody>
          <a:bodyPr/>
          <a:lstStyle/>
          <a:p>
            <a:pPr algn="ctr"/>
            <a:r>
              <a:rPr lang="pl-PL" dirty="0" smtClean="0"/>
              <a:t>ŚPIEWAK NA MEDAL</a:t>
            </a:r>
            <a:endParaRPr lang="pl-PL" dirty="0"/>
          </a:p>
        </p:txBody>
      </p:sp>
      <p:pic>
        <p:nvPicPr>
          <p:cNvPr id="5" name="Symbol zastępczy zawartości 4" descr="20171216_1919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357298"/>
            <a:ext cx="2569966" cy="456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20180511_0923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357298"/>
            <a:ext cx="2598544" cy="4619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20191211_1158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857232"/>
            <a:ext cx="2357454" cy="484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20191214_11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2500306"/>
            <a:ext cx="514353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143</TotalTime>
  <Words>65</Words>
  <Application>Microsoft Office PowerPoint</Application>
  <PresentationFormat>Pokaz na ekranie (4:3)</PresentationFormat>
  <Paragraphs>24</Paragraphs>
  <Slides>25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Aspekt</vt:lpstr>
      <vt:lpstr>SUPER MOCE  ANTOSIA </vt:lpstr>
      <vt:lpstr>OPIEKUŃCZY BRAT</vt:lpstr>
      <vt:lpstr>ŚPIEWAK OD NAJMŁODSZYCH LAT</vt:lpstr>
      <vt:lpstr>MIŁOŚNIK KWIATÓW…                PO TATUSIU</vt:lpstr>
      <vt:lpstr>ŚWIETNY BIEGACZ</vt:lpstr>
      <vt:lpstr>NAJLEPSZY BRAMKARZ</vt:lpstr>
      <vt:lpstr>BYWALEC OBOZÓW SPORTOWYCH</vt:lpstr>
      <vt:lpstr>ŚPIEWAK NA MEDAL</vt:lpstr>
      <vt:lpstr>Slajd 9</vt:lpstr>
      <vt:lpstr>NAJLEPSZY UCZEŃ</vt:lpstr>
      <vt:lpstr>PRZEBIERNIEC? DLACZEGO NIE</vt:lpstr>
      <vt:lpstr>SMAKOSZ PIZZY I NIE TYLKO…</vt:lpstr>
      <vt:lpstr>SUPER MANAGER</vt:lpstr>
      <vt:lpstr>ZDOBYWCA GÓRSKICH SZLAKÓW</vt:lpstr>
      <vt:lpstr>Slajd 15</vt:lpstr>
      <vt:lpstr>ELEGANT OD NAJMŁODSZYCH LAT</vt:lpstr>
      <vt:lpstr>Slajd 17</vt:lpstr>
      <vt:lpstr>SUPER KOLEGA </vt:lpstr>
      <vt:lpstr>RODZINNY </vt:lpstr>
      <vt:lpstr>SUPER PIŁKARZ </vt:lpstr>
      <vt:lpstr>NAJLEPSZY ZAWODNIK</vt:lpstr>
      <vt:lpstr>GRZYBIARZ</vt:lpstr>
      <vt:lpstr>MIŁOŚNIK KLOCKÓW LEGO</vt:lpstr>
      <vt:lpstr>POSZUKIWACZ GWIAZD</vt:lpstr>
      <vt:lpstr>DZIĘKUJĘ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Lenovo</dc:creator>
  <cp:lastModifiedBy>Lenovo</cp:lastModifiedBy>
  <cp:revision>17</cp:revision>
  <dcterms:created xsi:type="dcterms:W3CDTF">2020-06-04T10:51:28Z</dcterms:created>
  <dcterms:modified xsi:type="dcterms:W3CDTF">2020-06-04T18:11:24Z</dcterms:modified>
</cp:coreProperties>
</file>