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5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zej Dechnik" initials="AD" lastIdx="1" clrIdx="0">
    <p:extLst>
      <p:ext uri="{19B8F6BF-5375-455C-9EA6-DF929625EA0E}">
        <p15:presenceInfo xmlns:p15="http://schemas.microsoft.com/office/powerpoint/2012/main" userId="S::adechnik1@kgszkola.onmicrosoft.com::75e4e306-6b6f-49eb-8e87-e19ca0dd8eb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0000FF"/>
    <a:srgbClr val="FF00FF"/>
    <a:srgbClr val="5AFA1A"/>
    <a:srgbClr val="FF0066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1-12T23:37:52.754"/>
    </inkml:context>
    <inkml:brush xml:id="br0">
      <inkml:brushProperty name="width" value="0.35" units="cm"/>
      <inkml:brushProperty name="height" value="2.1" units="cm"/>
      <inkml:brushProperty name="color" value="#33CCFF"/>
      <inkml:brushProperty name="ignorePressure" value="1"/>
      <inkml:brushProperty name="inkEffects" value="pencil"/>
    </inkml:brush>
  </inkml:definitions>
  <inkml:trace contextRef="#ctx0" brushRef="#br0">611 371,'-4'0,"-8"0,-6 0,-8 0,-2 0,-1 0,-3 0,-2 4,-1 1,4-1,2 0,2 3,3-1,2 3,0 4,4 3,-2 2,-1 3,-1 0,3 2,1-5,1-4,2-1,1-3,2 0,3 3,0 3,1 2,-1 1,0 2,2 1,2 0,2 0,1 0,2 0,0 0,0 0,1 0,-1 0,0 0,0-1,1 1,-1 3,0 2,0 3,0 0,0-1,0-2,0-1,0-2,0-2,0 0,0 0,0-1,0 0,0 0,0 1,3 0,2 3,0 1,3-3,-1-2,3 2,4 2,-2-1,2 0,2 0,2-1,-3-1,1-3,-3-3,4 1,-1 1,0-3,2 4,1 2,-3 1,0-3,1-1,-3 0,0-3,-2 0,1 1,1 1,2 2,6 1,3-3,1-1,-1 2,0 0,-1 1,-1 1,-1-2,0-6,0-3,3-1,1 3,1-1,2-2,0-2,-5 1,-2 0,-2-2,-1-1,1-1,4-2,2-1,3 4,5 1,-1-1,-1 3,1 0,-5 3,-4 0,2-3,0-1,-1 1,-1 3,-1 1,3-3,1-2,3-2,1-2,1-1,0-1,2 0,-2 0,2-1,-2 1,-2-1,-3 1,-2 0,-2 0,-1 0,0 0,-1 0,0-3,0-2,1 0,-1 2,1-4,-1-3,1-1,0-1,0 0,-1 3,1 0,0-4,-1 2,-3-2,-1 2,-4-2,1 3,0-2,2-2,-1-3,-4-1,4-2,3-5,-2-2,1 0,-3 2,-4 0,-4 1,1 5,0 1,2-2,-1-3,-1 0,-3-1,-1 1,-1-4,9-4,4-4,-1-1,-3 3,-4 4,-2 2,-3 2,-1 2,3 1,1 1,2 0,1 0,-1-4,2 2,-1 2,-1 0,-2 1,-2-1,-2 0,0 0,-1 0,0-1,-1 0,1 1,-1-1,1 0,0 0,0 0,0 1,0-1,0 1,-4-5,-4 0,-6-5,-3 5,1 1,0 3,-2 0,-1 5,3 1,0 0,0-1,-6-6,-2 2,-1 1,-4-1,0 1,-3-1,-3-1,-3 1,1 3,-1 5,-1-3,3 2,3 2,-3 4,-4 0,-1-3,-6-3,2 1,-3-2,0-1,4 2,2 0,2 1,2 4,6 0,-1 0,3 3,-2 2,2-2,-2 0,-3 1,1 2,2 0,-4 2,0 0,0 1,1 0,3 1,0-1,1 0,3 0,2 0,2 0,-3 1,4 2,2 2,1 4,0-1,-1 3,1 3,-1 0,-1 0,1 2,-1 2,0-2,1-4,-1 3,0-1,4 2,-2 1,1 1,5 2,5 0,-1 2,3 3,-6 2,0 4,-2 3,-2 4,2-1,-1-3,4-4,-2-3,4 1,2 0,2 2,3-1,2 4,-3-2,0 2,0-1,1 2,0-2,2 1,1-1,-1-2,1-3,1-2,-1-2,0-1,0 0,0-1,0 0,0 0,0 1,0-1,0 1,0-1,0 1,0 0,0-1,0 5,4-3,1-2,3 0,0 0,0 0,1 0,-1 0,3 0,2 0,0 1,0 0,-1 0,1-1,1 1,3 0,2 0,1 3,1 2,1-5,0-1,4-5,-3-1,-1 0,3-2,0-4,5 1,-1-1,0 1,-2-1,-2-2,-2-3,0-1,-5 3,-1-1,-1 0,2-2,1-1,1 0,0-2,2 1,3-2,2 1,-1 0,0 0,-2 3,0 6,2 0,1 0,0-3,-2-1,3-3,0-1,-1 0,-1-1,-2-1,-1 1,0 0,-1-1,-1 1,1 0,-1 0,1 0,-1 0,1 0,-1 0,1 0,0 0,-1 0,1 0,0 0,0 0,-1 0,1 0,0 0,0 0,-1 0,1 0,0 0,-1 0,-3-4,-1-1,0-3,1-1,5-2,-2-3,-4-3,-1-2,-4-2,-4 0,-2-2,0 1,3 0,5 0,2 3,3-1,2-2,-3-1,-1 4,1 1,0 0,2 0,0-2,2-3,-1-3,1 0,0 1,-4 0,-5 1,-1 2,-2-1,0 5,3-2,-1-2,1-4,-2-2,1 5,-1 2,1-3,-2-1,-2 0,-3 1,-2 0,-2 2,4-1,-1 1,1 0,-2 1,-1-1,0-3,-2-1,1-1,-5-6,-1-5,-4 1,0 2,2 4,1 3,2 3,2-2,-2 1,-1-4,-4 0,1 2,1 1,2 2,2 2,-3 1,0 0,1 0,2 1,0-1,-2 5,0 0,0 0,-2 3,-4 0,0-2,-2-1,2-1,-6-2,2-1,-2 3,-9-3,-3-1,-4-1,3 0,-1 4,2 1,2 0,2 4,1 3,-6-3,-2-3,-2 1,0 3,-5 1,-3-2,2 2,7-1,3 2,2 2,-1 4,0 2,1 1,3-2,1-1,1 1,1 1,0 0,1 2,-4-3,-5-1,-1 0,-3-2,1 0,2 0,3 3,3 1,1 1,-2 1,-1 1,1 0,1 1,1-1,-2 0,-2 1,-6-1,-1 0,-2 4,-2 1,1-1,5 4,-1 3,6 4,5-1,5 1,-1-1,-2-5,0 2,0 1,-1-1,0 2,0-2,3 1,2-2,0 2,-1-2,-1 5,-1 1,3 0,1-2,-1 3,-1 0,2 0,1-2,2-1,0 1,3 2,-2 6,-2-2,2 0,2-1,0 1,1 0,3 4,1 2,-1 2,0 2,1-2,-3-2,1-2,1-1,2-1,-2-5,-1-1,2-1,1 2,1 1,2 0,0 2,1 0,0 1,-3 0,-5 0,-2 3,2 2,2 0,1-2,3 3,1 1,0-2,1-1,1 2,-1 0,1-1,-1-1,0 2,0 0,4-1,1-2,7 0,2-2,-2-1,1 0,-2-1,1 4,2-2,-1-2,0 0,6-1,4 1,0-4,5 0,-3-1,-1 2,2-3,0 4,0-1,2-1,4-3,1-3,1 3,0-1,0-2,-1-3,1-3,-2-2,-2-2,-3-1,-3-1,0 1,-2-1,-1 1,4 3,1 2,4 0,4 2,-1 1,-1-2,-3-2,-3-1,-1-1,-2-1,-1-1,-1 0,0 0,0-1,0 1,1 0,-1 0,1-1,0 1,-1 0,1 0,0-3,0-6,3 0,-2-3,6-3,-2-3,1 2,1 4,-6-1,2 3,-1-1,0-2,3-2,4 0,1-3,-1 0,-3 0,-2 3,-6 1,-2-2,0 3,-4-1,-1-1,-1-3,-4-1,0 3,0 0,-2-1,-2-1,-2-2,0 0,-2-5,0-1,-1-1,1 1,0 2,-1-4,1 1,0 0,-4 2,-1 0,-3-2,-1 0,-6 0,0-2,-1 0,1 1,-3-1,0-1,5 2,-1 2,4 2,2 0,3 2,-5 0,-1 1,-2-1,1-3,-1-1,-2 0,-2-3,-2 4,-6-2,3 0,0-2,1-1,0 2,0-2,3 0,-2 6,-5-5,-6 0,-2 0,-1 2,-11-3,-1 5,0 6,0 7,-3 1,7-1,7 2,1 2,0 3,-2 2,-2 1,2 2,3 0,-1 1,7 3,-1 1,-2 4,-4 3,5 4,2 3,3 2,2-3,4-1,-2 1,-1 4,-1-1,4-1,4 0,1 1,3 0,-1-4,2-1,-1 5,0 2,3 0,2 1,2 0,2-1,0 0,1 3,1 0,-1 5,1-1,-1 3,0 2,0 0,0-3,0-3,0-2,4-7,1 1,3 1,1 0,6 0,0 1,-2-1,0 0,2-1,2 1,2-4,1 3,1 1,4-4,2-3,4 1,7-1,4 1,7-3,-1-3,5 0,-2-2,-2-1,-7-3,2 5,0 2,-4-1,-4-3,-2-2,1-2,3-2,-3 0,5-2,2 1,2 0,-3-1,-9-3,-1-5,-7-4,-8-8,-6-7,-4-7,-4 0,-3-3,0-1,0 2,0-1,0 3,0 1,0-3,1 3,0-2,0 3,0-1,0-2,0-2,-3 1,-2 4,-4 0,0 2,-5 2,-1 3,-2 1,-1 6,-9 2,-11-7,-10 1,-11 0,-8-3,-10-1,-3 4,5 6,-1 6,3 4,-2 5,5 1,7 2,7 0,1 0,4 4,2 4,6 5,11 3,6 11,8 3,8 4,4 8,4-1,2 1,1 0,1 0,-1-4,1 3,-2-2,8 3,2-2,7-4,8-1,7-7,9-8,5-4,10-5,5-5,9-3,2-2,0-2,-8-1,0-7,-4-6,-4-9,-9 1,-12-1,-12-3,-9-1,-8-3,-5-1,-2 2,-2 2,1 2,0 1,-3 1,-12 5,-7 6,-6 4,-2 3,-3 4,-3 1,-2 1,1 0,-3 0,2 3,4 5,0 8,7 9,5 3,2 5,1 11,5 1,4 1,5-1,4-4,1-6,2-5,9-8,9-8,9-6,8-5,5-3,7-2,3-4,0-13,6-13,-2-14,0-13,-5-4,-11-4,-8 4,-9 0,-9 3,-6 9,-3 8,-4 5,-4 1,-5 6,-9 1,-19-1,-22 0,-18 5,-23 0,-16 3,-3 7,12 5,17 4,19 3,12 7,16 5,12 5,7 16,8 9,7 9,5 4,4 5,1 3,2-2,-1-2,1-7,10 2,18 8,15-7,19-4,9-11,7-11,-3-11,-3-7,-3-5,-7-7,-6-14,-14-11,-13-8,-9-12,-8-10,-7-5,-4-7,-3-2,-1 4,-1 10,-3 11,-16 14,-22 12,-20 11,-9 7,-4 3,0 11,6 2,14 8,13-1,11 5,10 5,9 1,7 8,4 3,3-1,1-3,0-1,0-3,7 0,9 3,16-2,22-7,33 0,21-5,21-6,14-6,4-4,3-15,-17-13,-20-21,-26-11,-29-7,-24-8,-18 0,-12-6,-15 5,-9 8,-9 7,-7 9,-6 12,-7 12,-6 10,-2 7,-2 4,1 6,6 6,-7 16,7 7,7 5,5 7,8 3,9 4,9 5,5-1,5-3,2-6,2-8,0-7,-1-5,12-8,17-7,19-6,20-4,12-10,7-15,-7-10,-17-12,-21-9,-16-3,-14-3,-8 1,-6 3,-2 7,-4 5,-2 5,-6 10,-15 2,-21 1,-24 6,-18 6,-8 4,-1 5,5 3,5 4,18 10,14 7,13 6,15 7,13 9,9 0,7 2,4-5,2 4,-1-3,1 0,3-7,8-6,12-7,21-7,28-6,19-4,13-2,-1-10,-11-9,-18-6,-15-11,-18-9,-16-5,-13-5,-10 2,-4 7,-4 4,-4 8,-1 7,-3 7,-4 7,-6 6,-6 4,-8 1,-3 2,-12 8,-3 10,-1 9,1 7,7 1,10 6,13 3,8 1,9 1,4-1,2-5,2-5,1-1,-1-4,-1-2,4-7,8-7,13-6,9-5,6-2,4-6,-2-10,-9-16,-6-15,-8-7,-7-2,-7 0,-3 7,-10-1,-11 5,-14 6,-23 8,-18 11,-25 7,-11 6,-2 3,4 3,4 8,13 7,18 3,18 11,18 3,14 4,12-2,8 6,3-1,6-1,9 2,5-4,14 4,16-5,10-9,14-9,4-8,-7-5,-12-3,-9-3,-9-4,-5-13,-9-14,-8-9,-9-9,-5-7,-4 3,-3 3,0 2,-5 7,-8 10,-12 10,-18 10,-11 6,-19 4,-1 3,-6 8,4 10,11 10,5 10,14 3,14 1,13-3,10-4,7-2,4-2,1-3,1 1,3 2,8 1,14 0,8-4,13-7,13-8,11-6,4-4,0-4,-2-4,-14-6,-13-4,-16-12,-12-8,-10-10,-7-1,-3 0,-10 1,-7 3,-7 5,-7 5,-10 9,-13 6,-7 11,-9 10,-4 11,-3 14,-4 13,-6 10,11 0,11 6,14 0,15-6,13-2,12-1,6 2,5-2,2-4,5-3,8-2,5-8,7-5,3-8,3-7,3-6,8-4,6-2,10-6,5-9,0-9,-4-9,-13-5,-10-9,-12 1,-11-7,-7 1,-9 6,-8 4,-6 8,-5 10,-1 5,-2 6,-8 4,-2 5,-7 2,-4 1,-1 1,-2 4,5 8,5 6,6 3,3 9,8 7,6 4,6-2,5 1,2-4,1 0,1-3,5-8,15-7,19-4,21-5,15-3,10-3,0-3,-6-1,-6-4,-8-9,-15-10,-17-12,-14-14,-10-3,-7-4,-4-3,-1 4,-9 5,-5 7,-5 7,-8 9,-15 10,-8 8,-5 5,-12 7,-1 6,3 10,2 9,9 6,7 10,11 3,12 3,11 2,7 1,6 2,3-5,1-3,0-6,4-6,1-6,6-4,5-6,6-6,4-5,4-5,0-2,-2-2,6 0,3-4,3-8,2-10,-4-4,-7-6,-11-7,-8-5,-7 2,-4 4,-7 9,-10 10,-9 8,-9 6,-14 4,-6 2,-9 6,-5 8,-3 13,7 6,14 4,15 8,13-1,10 0,7-4,4-6,1-4,9 0,9-5,12-3,20-6,15-5,8-4,1-4,-4-2,-3-2,-10-7,-8-18,-8-15,-12-19,-11-10,-9-13,-6-2,-5 6,-8 1,-12 6,-5 13,-6 15,-9 16,-9 13,-7 12,-8 14,-9 12,-10 18,5 5,6 13,13 8,19 4,14 0,13-4,8-2,9-6,7-4,9 2,6-4,12-4,4-7,1-10,6-7,5-8,4-6,3-6,3-3,5-6,2-10,-7-9,-8-13,-13-7,-10-3,-11 1,-8-1,-8-1,-4 0,-3 4,-12 10,-11 10,-9 10,-14 9,-6 15,-1 11,4 3,11 4,9 4,9 5,8-1,6 4,5 3,2-3,2-4,-1-5,5-7,4-9,8 0,8-2,11-3,14-4,5-4,9-1,0-5,0-10,-3-9,-9-9,-14-3,-13-6,-10-8,-10-7,-4 3,-3 6,-2 3,-3 10,-1 6,-3 8,-7 7,-5 5,-9 5,-10 6,-14 5,-4 10,-4 8,6 7,5 5,11 0,13-3,11 3,8-1,6 1,3-4,2-3,1-4,3-6,4 0,8-3,13 2,14-3,12-3,10-6,2-3,0-7,3-10,-8-12,-2-15,-13-9,-3-16,-6-7,-10 0,-9 5,-9 10,-7 7,-7 7,-7 12,-6 10,-4 8,-7 6,-12 4,-9 6,-10 6,-17 8,-8 5,-20 6,-6 8,11 2,22-3,24 1,20 4,16 6,10-1,6-5,3-6,5-9,0-5,6-7,12-6,8-4,10-3,12-2,3-1,-1-1,1 1,-3 0,-3-3,0-12,-6-11,1-16,-9-7,-10-7,-11 0,-9 4,-5 9,-5 8,-12 10,-16 9,-21 7,-7 10,-11 16,-10 16,1 9,-1 10,8 0,17-2,13 2,13 0,11-2,8-1,5-2,4-5,0-2,1-4,-1-4,0-4,3-3,4-5,8-6,13-5,11-5,7-1,6-3,2 0,5-15,-3-8,-2-11,-8-4,-11-6,-10-3,-11 4,-7 5,-6 5,-3 5,-12 8,-9 11,-7 18,-3 7,0 6,5 6,4 6,5 1,6-2,5-2,2-3,4-2,0 2,1 4,4 0,5-2,11-5,10-7,14-6,11-5,3-4,3-6,5-9,-1-7,-8-3,-7-8,-11-8,-10-3,-10-6,-7-3,-7 1,-4 5,-3 2,-8 5,-2 6,-4 7,-2 9,-3 7,-1 4,-1 4,0 2,-4 4,-1 6,0 3,5 5,2 8,1 5,4 7,1 1,2 5,4 6,3-3,2-1,2-6,1-5,1-6,3-4,9-6,9-7,5-6,9-3,9-3,8-5,6-6,5-16,-6-11,-12-10,-10-11,-12-8,-10 0,-6 1,-14-8,-8 6,-16 6,-12 10,-1 10,-1 12,-1 11,0 8,1 6,-4 12,3 14,5 8,10 10,10 9,8 7,6 2,4-2,3-3,1-3,0-7,3 2,8-5,3-4,5-9,3-6,4-5,6-6,4-5,-1-3,8-6,4-9,-3-6,-5-15,-6-9,-10-12,-4-4,-6-6,-6-4,-5-1,-2 8,-2 6,-1 10,0 9,-7 7,-7 9,-7 7,-4 7,-5 4,-5 3,5 4,2 7,8 11,3 2,4 1,5 8,4 8,3 5,5 3,6-8,2-7,2-9,10-9,12-7,8-5,11-3,8-17,11-20,-3-16,-9-13,-15-6,-16-3,-13 0,-13 2,-10 9,-16 9,-15 8,-9 14,-7 11,-3 9,6 7,6 5,4 5,9 6,2 12,2 10,3 2,1 7,4 0,6 0,5-3,4-2,2 2,2-4,1-3,0-3,0-4,0-1,7-6,17-5,19-6,17-3,9-2,0-10,-5-10,-9-13,-15-13,-13-6,-13-5,-8-5,-5 0,-7 4,-10 3,-6 8,-4 7,-7 6,-3 10,-3 7,2 7,-5 8,2 12,3 7,8 5,5 8,6 7,7 1,4-4,4-3,1-5,2-2,1-3,10-5,18-1,16-4,10-5,7-3,0-13,-6-10,-10-12,-13-13,-12-13,-6-8,-6-1,-4-1,-4 1,-1 3,-6 12,-8 8,-14 10,-6 8,-4 7,0 7,2 5,1 7,2 11,6 7,8 7,6 6,7 6,2 2,3-1,1-4,1-4,7-4,9-7,10-7,2-6,2-4,-3-10,-5-8,-3-13,-6-12,-4-15,-5-9,-4 2,-1 5,-1 4,-5 7,-5 8,-4 6,-4 8,-6 9,-6 6,-9 5,-6 2,-2 10,-1 6,9 5,2 9,5 8,7 1,8-2,7-4,6 1,2-3,3-1,0-3,12-6,14-17,10-13,6-16,3-18,-2-9,-9-6,-11-5,-8 5,-8 9,-5 9,-7 8,-2 6,-5 8,-3 6,-3 7,-7 3,-9 2,-8 2,-7 12,1 7,-6 11,1 15,3 11,6 7,10 0,11-4,9-4,7-1,4-2,3-7,1-7,7-11,7-9,11-9,8-5,10-4,4-3,-3-3,-4-13,-11-11,-10-11,-8-10,-7-4,-4 0,-3 2,-4 6,-6 10,-4 9,-4 8,-5 7,-7 7,-8 3,-13 10,-13 17,-5 17,-3 12,8 3,8 8,9 11,13 0,13-6,10-3,6-10,6-11,5-5,2-7,4-8,7-2,4-5,7-5,12-6,14-3,20-3,8-2,9-5,-4-9,-7-9,-12-19,-18-14,-15-4,-13-7,-14-4,-8 4,-16 2,-17 4,-24 9,-18 14,-7 12,-5 12,5 8,9 12,-2 16,11 15,14 13,10 9,13 5,10 4,8 0,6 0,2-8,2-6,1-6,6 1,10-5,13-2,7-8,13-11,16-8,18-7,10-5,2-10,-7-19,-12-16,-19-5,-21-5,-16-5,-12-4,-8 5,-5 5,-5 3,-9 10,-10 8,-7 8,-1 9,-11 6,-8 5,-2 2,-4 12,2 12,-2 9,7 6,4 8,7 11,10 6,11-1,8-2,6-6,5-7,2-2,1-4,7-6,18-9,14-9,16-12,12-17,14-26,3-13,-6-14,-8-10,-10 0,-15 1,-16 6,-12 7,-11 7,-9 7,-13 9,-14 7,-7 8,-4 8,-7 7,-3 4,3 2,3 10,4 10,5 13,5 12,0 13,4 5,8 3,5 1,6 0,3-7,3-6,1-9,0-4,4 3,8-7,6-6,15-7,19-8,9-7,4-8,6-19,2-21,-1-18,-5-15,-10-9,-16 6,-14 4,-13 4,-8 1,-13 6,-12 9,-19 7,-14 6,-9 11,-2 9,6 9,9 5,8 8,8 10,9 7,4 11,6 4,0 7,3 4,3 1,2-3,2-6,2-5,0-5,7-8,22-21,24-29,11-17,-3-15,-7-8,-2-11,-10-3,-12 3,-11 6,-9 14,-10 5,-12 9,-11 8,-14 12,-14 9,-10 8,-10 7,-3 17,0 15,4 12,8 8,6 6,13 5,10-1,11 1,9 2,6-7,5-5,3-7,4-7,10-10,9-13,4-13,9-17,-3-9,-2-8,-4-9,-3-8,-5-7,-6-5,-6 2,-8 3,-3 8,-13 5,-15 11,-24 10,-21 10,-16 7,-15 5,0 2,7 2,13 0,14 8,9 12,7 10,6 8,9 14,6 10,4 9,6 2,7 1,8-6,9-4,16-2,13-8,13-10,14-9,28-11,26-10,16-7,17-13,-4-13,-19-11,-18-20,-26-12,-25-10,-22-6,-14-7,-14-8,-14-8,-12 3,-9 10,-9 8,-4 14,-5 18,-1 17,-2 13,-3 9,3 6,-5 15,-6 19,-3 15,3 14,6 12,10 4,10 3,12 3,8-5,7-2,6-2,5-4,3-6,2-10,4-11,5-13,16-8,18-8,23-6,27-6,16-2,7-9,-2-14,-4-15,-15-16,-24-17,-23-11,-21-3,-14-6,-18-6,-15 2,-16 2,-12 10,-7 12,-4 13,4 16,3 16,0 12,4 8,4 4,-3 11,-8 14,-9 18,-2 17,3 13,8 8,6 10,12 4,11-6,10-4,8-5,5-4,2-12,2-2,4-7,1-10,3-8,4-10,6-10,15-7,24-6,19-3,13-1,12-1,10-22,-2-11,-16-10,-18-16,-17-16,-20-14,-16-13,-13-4,-14-5,-23 1,-21 1,-14 9,-18 11,-26 13,-31 12,-27 18,-14 17,0 14,16 9,17 14,25 13,22 18,27 14,15 21,13 12,14 7,11-1,5 6,4-1,4 0,3-4,5-3,5-1,16 2,23 5,24 1,27-4,29-7,30-14,25-18,0-19,-2-15,-13-10,-27-14,-31-10,-27-16,-27-19,-16-14,-15-11,-11-16,-9-6,-4-1,-7-2,-17-7,-15-6,-9 8,-15 4,-7 12,3 14,10 19,10 20,10 17,7 10,1 8,-2 5,-3 8,-11 10,-13 9,-15 10,-6 2,3 5,2-1,7 2,4 3,12 6,14-1,6 5,9 11,7 4,6 5,5-6,3-10,4-6,10-6,13-4,17-10,23-13,23-10,21-11,21-18,4-18,4-18,-3-19,-7-17,-10-9,-8-17,-15-9,-20 2,-20-2,-16 1,-14 11,-13 15,-8 13,-9 16,-22 11,-33 16,-40 9,-33 10,-19 8,0 6,0 14,11 17,18 8,11 12,13 13,13 7,8 11,14 4,18 2,12 1,12 9,10 3,5 0,5 2,2 2,0-1,8-2,5-15,4-14,7-15,9-13,10-13,16-12,16-8,10-6,4-3,10-5,-2-5,-7-16,-7-14,-15-11,-20-20,-14-7,-13-10,-11-7,-7-3,-5 8,-5 2,-14 0,-18 1,-25 5,-16 8,-22 14,-22 10,-21 13,-11 13,-2 11,11 12,11 17,18 21,21 15,19 6,23 13,20 4,16 6,11-1,6-2,3 4,2 3,2 2,17 5,13 5,21-2,24-3,30-5,27-11,29-17,17-19,1-16,-21-12,-28-11,-29-18,-33-15,-29-15,-23-20,-15-14,-9-15,-5-9,0-6,-7-9,-9 5,-12 0,-14 5,-7 14,-5 19,-4 20,-5 20,2 16,4 12,3 7,-1 9,8 9,-3 15,0 9,4 8,-5 12,0 10,6 5,7 1,13 2,10-1,9-2,7 1,4-1,6 5,13-3,11-8,16-11,21-8,26-12,31-13,27-10,14-8,5-8,0-19,-21-13,-30-19,-33-16,-32-14,-25-19,-17-22,-18-11,-30-10,-34 10,-28 20,-15 29,-7 23,7 21,11 18,15 17,17 17,11 22,10 23,12 14,14 3,10 3,8 0,5 3,6-2,2-9,15 2,15-4,19-8,23-8,19-11,9-12,3-11,-8-8,-15-5,-18-10,-21-15,-19-15,-14-15,-14-10,-10-5,-14-10,-8 5,-2 7,-7 16,1 15,2 14,4 11,1 7,-2 7,-3 7,-6 9,1 5,0 9,3 3,5 2,8-2,9 1,7-4,5-2,11-8,8-8,5-6,4-5,1-7,-4-10,-5-12,-8-7,-14-4,-12 5,-10 8,-12 6,-3 8,0 4,3 2,8 10,10 7,9 9,7 3,8-3,12-5,7-10,11-17,4-11,3-14,0-4,-12 11,-23 21,-21 19,-14 14,-2 14,-3 3,6 5,7 2,9-5,13-10,26-11,23-11,23-14,14-23,7-18,-4-11,-10-3,-17-3,-20-4,-16 1,-12 1,-9 2,-15 3,-17 12,-11 12,-6 11,1 10,1 5,1 4,7 6,2 8,8 7,4 10,5 4,7 2,4 8,3-2,6 4,3-2,7-3,13 4,24 1,29-4,28-5,13-9,5-10,-7-8,-17-6,-22-4,-24-12,-18-17,-15-13,-11-16,-8-12,-12-10,-15-9,-29-8,-25 1,-13 12,-3 18,-7 19,3 18,10 13,9 10,18 9,16 7,8 14,10 13,10 7,8 4,5 4,3 5,3 3,0-5,0-1,3-2,1-3,3-7,8-6,8-10,3-9,8-8,2-6,6-3,-2-2,4-12,1-11,-7-12,-7-16,-9-9,-9-5,-7-7,-4 2,-3 9,-2 8,-1 10,0 8,-7 10,-9 10,-9 8,-12 4,-12 15,-7 20,8 16,12 14,12 9,11 6,8-5,5-1,6-4,7-10,9-7,11-12,23-12,18-11,6-7,-1-5,-7-10,-9-12,-13-5,-9-10,-10-6,-10-12,-13-7,-13-8,-11 0,-9 0,-7 1,2 8,3 7,6 8,4 12,0 8,-2 7,-21 0,-18 3,-14 3,-4 4,3 3,6 2,9 2,10 0,10 8,8 7,10 11,8 12,7 4,4 6,3-2,1 2,5-6,8-8,9-9,12-8,11-8,2-6,-8-6,-11-6,-9-6,-9-8,-6-3,-8-1,-26 4,-7 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23:40:38.0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0 108 24575,'1'0'0,"0"0"0,0 1 0,0-1 0,0 1 0,0-1 0,0 1 0,-1-1 0,1 1 0,0 0 0,0-1 0,-1 1 0,1 0 0,0 0 0,-1 0 0,1 0 0,0-1 0,-1 1 0,0 0 0,1 0 0,-1 0 0,1 0 0,-1 0 0,0 0 0,0 0 0,1 0 0,-1 0 0,0 2 0,4 33 0,-4-32 0,0 1 0,0 1 0,1-1 0,0 0 0,0 1 0,0-1 0,1 0 0,0 1 0,0-1 0,0 0 0,0 0 0,1-1 0,0 1 0,4 5 0,-4-7 0,0 0 0,1 0 0,-1 0 0,1-1 0,0 1 0,-1-1 0,1 0 0,0 0 0,1 0 0,-1-1 0,0 0 0,0 1 0,1-1 0,-1-1 0,1 1 0,7 0 0,6 0 0,-1-1 0,1-1 0,0 0 0,0-1 0,31-8 0,-44 9 0,0 0 0,0-1 0,-1 0 0,1 1 0,-1-1 0,0-1 0,1 1 0,-1-1 0,0 1 0,0-1 0,-1-1 0,1 1 0,0 0 0,-1-1 0,0 0 0,0 1 0,0-1 0,-1-1 0,1 1 0,-1 0 0,0-1 0,0 1 0,0-1 0,-1 1 0,2-10 0,-2 9 0,-1-1 0,1 1 0,-1 0 0,-1-1 0,1 1 0,-1-1 0,0 1 0,0 0 0,-1-1 0,1 1 0,-1 0 0,0 0 0,-1 0 0,1 1 0,-1-1 0,0 0 0,-4-5 0,1 4 0,0 0 0,-1 0 0,1 1 0,-1 0 0,0 0 0,-1 0 0,1 1 0,-1 0 0,1 0 0,-13-3 0,17 6 0,0 0 0,-1 0 0,1 0 0,0 0 0,0 1 0,0 0 0,-1-1 0,1 1 0,0 0 0,-1 1 0,1-1 0,0 1 0,0-1 0,-1 1 0,1 0 0,0 0 0,0 0 0,0 1 0,0-1 0,0 1 0,0-1 0,1 1 0,-1 0 0,0 0 0,1 0 0,0 1 0,-1-1 0,1 1 0,0-1 0,0 1 0,0 0 0,-2 5 0,1-3 0,1 0 0,0 1 0,0-1 0,0 1 0,1 0 0,0 0 0,0 0 0,0-1 0,1 1 0,-1 0 0,1 0 0,1 0 0,-1 0 0,1 0 0,0 0 0,1-1 0,-1 1 0,3 5 0,-1-7 0,0 0 0,0-1 0,0 1 0,0-1 0,0 0 0,0 0 0,1 0 0,0 0 0,-1-1 0,1 1 0,0-1 0,0 0 0,1 0 0,-1-1 0,0 1 0,1-1 0,-1 0 0,1 0 0,-1 0 0,8 0 0,-9-1 0,0 1 0,0-1 0,0 0 0,0 0 0,0 0 0,0 0 0,0 0 0,0-1 0,0 1 0,0-1 0,0 0 0,0 0 0,0 0 0,0 0 0,-1 0 0,1-1 0,0 1 0,-1-1 0,1 0 0,-1 0 0,0 0 0,1 0 0,-1 0 0,0 0 0,0 0 0,-1-1 0,1 1 0,0-1 0,-1 0 0,1 1 0,1-5 0,-3 0 0,1 0 0,0 1 0,-1-1 0,-1 0 0,1 1 0,-1-1 0,0 1 0,0-1 0,-1 1 0,0-1 0,0 1 0,-1 0 0,1 0 0,-1 0 0,-1 0 0,1 0 0,-1 1 0,0-1 0,0 1 0,-1 0 0,1 1 0,-1-1 0,-10-7 0,11 9 0,1 0 0,-1 1 0,0-1 0,0 1 0,0 0 0,0 0 0,0 1 0,0-1 0,-1 1 0,1 0 0,0 0 0,-1 0 0,1 1 0,-1-1 0,1 1 0,-1 0 0,1 1 0,-1-1 0,1 1 0,0-1 0,-1 1 0,1 1 0,0-1 0,0 1 0,-1-1 0,1 1 0,0 0 0,1 1 0,-1-1 0,0 1 0,1 0 0,-1-1 0,1 2 0,0-1 0,0 0 0,-3 5 0,2-1 0,0 0 0,0 0 0,1 1 0,0-1 0,1 1 0,0-1 0,0 1 0,0 0 0,1 0 0,0 0 0,1 14 0,0 12 0,7 43 0,-6-72 0,0-1 0,0 0 0,1 0 0,0 0 0,-1-1 0,1 1 0,1 0 0,-1-1 0,0 1 0,1-1 0,0 0 0,0 0 0,0 0 0,0 0 0,0 0 0,1-1 0,-1 1 0,1-1 0,0 0 0,-1 0 0,1 0 0,0-1 0,0 1 0,0-1 0,5 1 0,6 2 0,0-1 0,0-1 0,-1 0 0,2-1 0,25-1 0,-37 0 0,-1 0 0,0-1 0,1 1 0,-1-1 0,0 0 0,0 0 0,0-1 0,0 1 0,0-1 0,0 1 0,0-1 0,0 0 0,0 0 0,-1 0 0,1 0 0,-1-1 0,1 1 0,-1-1 0,0 1 0,0-1 0,0 0 0,-1 0 0,1 0 0,-1 0 0,1 0 0,-1 0 0,0 0 0,1-4 0,-1 3 0,-1 0 0,1 0 0,-1 1 0,1-1 0,-1 0 0,0 0 0,-1 0 0,1 0 0,-1 0 0,0 1 0,0-1 0,0 0 0,0 0 0,0 1 0,-1-1 0,0 1 0,0-1 0,0 1 0,0 0 0,0 0 0,-1 0 0,1 0 0,-7-5 0,-6-4 0,-1 0 0,-30-15 0,42 24 0,0 1 0,-1 0 0,1 0 0,-1 0 0,0 1 0,1 0 0,-1 0 0,0 0 0,0 0 0,0 1 0,0 0 0,0 0 0,0 0 0,0 0 0,0 1 0,-6 1 0,9-1 0,0 0 0,0 0 0,0 0 0,0 0 0,0 0 0,0 1 0,1-1 0,-1 0 0,1 1 0,-1-1 0,1 1 0,-1 0 0,1 0 0,0-1 0,0 1 0,0 0 0,0 0 0,0 0 0,0 0 0,0 0 0,1 0 0,-1 0 0,1 0 0,0 1 0,-1-1 0,1 0 0,0 0 0,0 0 0,0 0 0,1 1 0,-1-1 0,0 0 0,1 0 0,1 3 0,-1 0 0,0-1 0,1 1 0,0-1 0,0 0 0,0 0 0,0 0 0,1 0 0,-1 0 0,1 0 0,0-1 0,1 1 0,-1-1 0,0 0 0,8 5 0,-6-5 0,-1-1 0,1 1 0,0-1 0,-1-1 0,1 1 0,0-1 0,0 0 0,0 0 0,0 0 0,0 0 0,1-1 0,-1 0 0,0 0 0,0-1 0,0 1 0,7-3 0,-9 2 0,0-1 0,0 1 0,-1-1 0,1 1 0,0-1 0,-1 0 0,0 0 0,1 0 0,-1 0 0,0 0 0,0-1 0,0 1 0,0-1 0,-1 1 0,1-1 0,-1 0 0,1 0 0,-1 1 0,0-1 0,0 0 0,0 0 0,-1 0 0,1 0 0,-1 0 0,1 0 0,-1-1 0,0 1 0,-1-4 0,2 3 0,-1-1 0,0 1 0,-1-1 0,1 1 0,-1 0 0,1-1 0,-1 1 0,0 0 0,-1-1 0,1 1 0,-1 0 0,0 0 0,0 0 0,0 0 0,-1 1 0,1-1 0,-1 1 0,0-1 0,0 1 0,0 0 0,0 0 0,-1 0 0,1 0 0,-1 1 0,-4-3 0,0 2 0,0 0 0,0 1 0,0 0 0,0 1 0,0-1 0,0 2 0,-1-1 0,1 1 0,0 0 0,-1 1 0,1 0 0,-14 3 0,-41 6-1365,33-6-5461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23:40:40.9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254 160 24575,'-13'0'0,"3"-1"0,0 1 0,0 0 0,0 1 0,0 1 0,-16 3 0,23-4 0,0 0 0,1 0 0,-1 0 0,1 1 0,0-1 0,0 1 0,-1-1 0,1 1 0,0 0 0,0 0 0,0 0 0,1 0 0,-1 0 0,0 0 0,1 1 0,0-1 0,-1 1 0,1-1 0,0 1 0,0-1 0,0 1 0,1-1 0,-1 1 0,0 0 0,1 4 0,-3 9 0,2 1 0,0-1 0,1 1 0,0-1 0,2 1 0,4 23 0,-6-36 0,2 0 0,-1 0 0,0 0 0,1 0 0,0 0 0,0 0 0,0 0 0,0 0 0,0-1 0,1 1 0,0-1 0,0 0 0,0 1 0,0-1 0,0-1 0,1 1 0,-1 0 0,1-1 0,0 0 0,-1 0 0,1 0 0,0 0 0,0-1 0,0 1 0,1-1 0,-1 0 0,0 0 0,0-1 0,5 1 0,-2 0 0,26 1 0,48-2 0,-74 0 0,0-1 0,0 1 0,0-2 0,0 1 0,0-1 0,0 0 0,0 0 0,0-1 0,-1 1 0,1-2 0,-1 1 0,0-1 0,8-6 0,-11 6 0,1 0 0,-1 0 0,-1-1 0,1 1 0,-1-1 0,1 1 0,-1-1 0,-1 0 0,1 0 0,-1 0 0,0 0 0,1-9 0,2-68 0,-4 64 0,0 4 0,-1 0 0,0 0 0,-1 0 0,0 1 0,-1-1 0,0 1 0,-2-1 0,1 1 0,-2 0 0,-6-13 0,8 20 0,0 0 0,1 1 0,-2 0 0,1 0 0,-1 0 0,0 0 0,0 0 0,0 1 0,0 0 0,-1 0 0,0 1 0,1-1 0,-1 1 0,-1 1 0,1-1 0,0 1 0,-1 0 0,1 0 0,-1 1 0,0 0 0,1 0 0,-12 0 0,8 1 0,0 0 0,0 0 0,1 1 0,-1 0 0,0 1 0,1 0 0,-1 1 0,1 0 0,-1 0 0,-9 6 0,13-5 0,0 0 0,1 0 0,0 1 0,-1-1 0,2 1 0,-1 0 0,1 1 0,-1-1 0,2 1 0,-1 0 0,0 0 0,1 0 0,0 0 0,1 0 0,-3 9 0,1-1 0,0 0 0,1 0 0,0 0 0,2 0 0,-1 0 0,2 0 0,1 18 0,-1-28 0,0 1 0,0-1 0,1 0 0,0 0 0,0 1 0,0-1 0,0 0 0,1 0 0,0 0 0,-1 0 0,1-1 0,1 1 0,-1 0 0,1-1 0,-1 1 0,1-1 0,0 0 0,0 0 0,0 0 0,1 0 0,-1-1 0,1 0 0,-1 1 0,1-1 0,0 0 0,0 0 0,6 1 0,0 0 0,1-2 0,-1 1 0,1-1 0,-1-1 0,1 1 0,-1-2 0,1 0 0,-1 0 0,1-1 0,-1 0 0,20-7 0,-26 7 0,1 0 0,0 0 0,-1 0 0,0 0 0,1-1 0,-1 0 0,0 0 0,0 0 0,-1-1 0,1 1 0,-1-1 0,1 0 0,-1 0 0,0 0 0,-1 0 0,1 0 0,-1-1 0,0 1 0,0-1 0,0 0 0,0 1 0,-1-1 0,0 0 0,0 0 0,0 0 0,0-9 0,-1 5 0,0-1 0,0 0 0,-1 0 0,0 1 0,0-1 0,-1 0 0,-4-11 0,4 18 0,1 1 0,-1-1 0,0 0 0,0 0 0,0 1 0,0-1 0,-1 1 0,1 0 0,0 0 0,-1-1 0,0 2 0,1-1 0,-1 0 0,0 0 0,0 1 0,0 0 0,0-1 0,0 1 0,-1 1 0,1-1 0,0 0 0,0 1 0,-1-1 0,1 1 0,-4 0 0,-3 0 0,-1 0 0,1 1 0,0 0 0,0 1 0,-1 0 0,1 0 0,1 1 0,-1 0 0,0 1 0,1 0 0,-1 1 0,-8 5 0,13-6 0,0-1 0,0 1 0,0 0 0,0 0 0,0 0 0,1 1 0,0-1 0,0 1 0,0 0 0,1 0 0,-1 1 0,1-1 0,0 1 0,1 0 0,-1-1 0,1 1 0,1 0 0,-1 0 0,1 1 0,-1 9 0,1-2 0,0-1 0,2 1 0,0-1 0,0 1 0,1-1 0,5 18 0,-6-28 0,0 0 0,1-1 0,-1 1 0,1 0 0,-1-1 0,1 1 0,0-1 0,0 1 0,0-1 0,0 0 0,1 0 0,-1 0 0,0 0 0,1 0 0,0-1 0,-1 1 0,1-1 0,0 1 0,0-1 0,0 0 0,0 0 0,0-1 0,0 1 0,0 0 0,0-1 0,0 0 0,0 0 0,0 0 0,0 0 0,0 0 0,0 0 0,0-1 0,4-1 0,-5 2 0,1-1 0,-1 1 0,1-1 0,-1 0 0,1 0 0,-1 0 0,1-1 0,-1 1 0,0 0 0,0-1 0,0 1 0,0-1 0,0 0 0,0 0 0,0 0 0,0 0 0,-1 0 0,2-3 0,1 0 0,-1-1 0,-1 0 0,1 0 0,-1 0 0,0 0 0,-1-1 0,2-7 0,-1-2 0,-1 0 0,0 1 0,-1-1 0,-1 0 0,-4-23 0,4 35 0,0 0 0,0 0 0,0 0 0,-1 0 0,0 0 0,1 0 0,-1 0 0,-1 1 0,1-1 0,0 1 0,-1-1 0,0 1 0,-4-4 0,7 7 0,-1-1 0,1 1 0,-1-1 0,0 1 0,1 0 0,-1 0 0,1-1 0,-1 1 0,1 0 0,-1 0 0,0 0 0,1 0 0,-1-1 0,0 1 0,1 0 0,-1 0 0,1 0 0,-1 0 0,0 1 0,1-1 0,-1 0 0,1 0 0,-1 0 0,0 0 0,1 1 0,-1-1 0,1 0 0,-1 0 0,1 1 0,-1-1 0,0 1 0,-1 1 0,1 0 0,-1 1 0,1-1 0,0 0 0,0 1 0,-1-1 0,2 1 0,-1-1 0,0 1 0,0-1 0,1 1 0,-1 3 0,1 2 0,-1-1 0,1 1 0,1-1 0,-1 1 0,1-1 0,3 8 0,-4-13 0,0 0 0,0-1 0,0 1 0,1-1 0,-1 1 0,1 0 0,-1-1 0,1 1 0,-1-1 0,1 1 0,0-1 0,0 0 0,0 1 0,0-1 0,0 0 0,0 1 0,0-1 0,0 0 0,1 0 0,-1 0 0,0 0 0,1 0 0,-1 0 0,1-1 0,-1 1 0,1 0 0,-1-1 0,1 1 0,-1-1 0,1 1 0,0-1 0,-1 0 0,3 0 0,-3-3 0,-10-2 0,-9-3 0,10 6 10,-1 0 0,1 1 0,-1-1 0,0 2 0,1-1 0,-1 1 0,0 0 0,1 1 0,-1 0 0,0 1 0,-8 2 0,11-2-97,1 0-1,-1 0 1,0 1 0,1 0-1,0 0 1,0 0 0,0 1-1,0 0 1,0 0-1,1 0 1,0 0 0,-1 1-1,2 0 1,-1 0 0,1 0-1,-5 7 1,-1 7-6739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23:40:44.4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262 31 24575,'0'-1'0,"0"0"0,-1 0 0,1 0 0,-1 0 0,1 0 0,-1 0 0,0 0 0,1 0 0,-1 0 0,0 0 0,0 0 0,1 1 0,-1-1 0,0 0 0,0 1 0,0-1 0,0 0 0,0 1 0,0-1 0,0 1 0,0 0 0,0-1 0,0 1 0,0 0 0,-1 0 0,1-1 0,0 1 0,0 0 0,0 0 0,0 0 0,0 0 0,-3 1 0,-36 4 0,37-3 0,-1 0 0,0 0 0,1 0 0,0 0 0,-1 1 0,1 0 0,0-1 0,0 1 0,0 0 0,1 1 0,-1-1 0,1 0 0,0 1 0,0-1 0,-3 6 0,2-1 0,0 0 0,0 0 0,1 0 0,0 0 0,1 0 0,0 0 0,-1 17 0,2-18 0,1 0 0,-1 0 0,1 0 0,1 1 0,-1-1 0,1 0 0,0-1 0,1 1 0,3 8 0,-4-12 0,0 0 0,0 0 0,0 0 0,0 0 0,0-1 0,1 1 0,-1 0 0,1-1 0,0 0 0,-1 1 0,1-1 0,0-1 0,0 1 0,1 0 0,-1-1 0,0 1 0,1-1 0,3 1 0,22 2 0,0-2 0,0-2 0,0 0 0,39-6 0,-56 5 0,-7 0 0,1-1 0,0 0 0,0 0 0,-1 0 0,1-1 0,-1 0 0,0 0 0,0 0 0,0 0 0,0-1 0,0 0 0,-1 0 0,0 0 0,1 0 0,-2-1 0,1 0 0,0 0 0,-1 0 0,4-9 0,-2 5 0,0 1 0,-1-1 0,-1-1 0,1 1 0,-1-1 0,-1 1 0,0-1 0,0 0 0,-1 0 0,0 1 0,-1-14 0,0 21 0,-1-1 0,1 0 0,-1 1 0,1-1 0,-1 1 0,0-1 0,0 1 0,0 0 0,0-1 0,0 1 0,-1 0 0,1 0 0,-1 0 0,1 0 0,-1 0 0,0 0 0,0 0 0,0 0 0,-4-2 0,2 2 0,0 0 0,0 0 0,0 1 0,0 0 0,0-1 0,0 2 0,-1-1 0,1 0 0,0 1 0,0 0 0,-6 0 0,-1 1 0,1 0 0,-1 1 0,0 0 0,1 1 0,-1 0 0,1 1 0,0 0 0,-17 10 0,22-10 0,0 0 0,1 1 0,-1-1 0,1 1 0,0 0 0,0 1 0,1-1 0,0 1 0,0-1 0,0 1 0,1 0 0,-1 0 0,1 0 0,1 1 0,-1-1 0,1 0 0,0 1 0,0 12 0,1-11 0,0 0 0,0 0 0,0 0 0,1 0 0,0 0 0,1 0 0,-1 0 0,2 0 0,-1 0 0,1-1 0,0 1 0,1-1 0,0 0 0,8 12 0,-12-18 0,1 1 0,0-1 0,1 1 0,-1-1 0,0 0 0,0 1 0,1-1 0,-1 0 0,0 0 0,1 0 0,-1 0 0,1 0 0,-1 0 0,1-1 0,0 1 0,-1 0 0,1-1 0,0 1 0,0-1 0,-1 0 0,1 0 0,0 1 0,0-1 0,-1 0 0,1-1 0,0 1 0,0 0 0,-1 0 0,1-1 0,0 1 0,0-1 0,-1 1 0,1-1 0,-1 0 0,1 0 0,0 0 0,-1 0 0,0 0 0,1 0 0,-1 0 0,0 0 0,1 0 0,0-2 0,3-3 0,-1 1 0,0-1 0,-1 0 0,0 0 0,0-1 0,0 1 0,0-1 0,-1 1 0,0-1 0,1-7 0,7-75 0,-9 79 0,-1 1 0,0-1 0,-1 0 0,0 1 0,0 0 0,-1-1 0,-4-12 0,4 20 0,1 0 0,0 0 0,-1 0 0,0 0 0,1 0 0,-1 0 0,0 0 0,0 0 0,0 1 0,0-1 0,0 1 0,-1-1 0,1 1 0,0 0 0,-1 0 0,1 0 0,-1 0 0,1 1 0,-1-1 0,-3 0 0,-58-3 0,51 4 0,-9 0 0,-5-1 0,-1 1 0,0 1 0,1 2 0,-47 9 0,72-11 0,-1-1 0,1 1 0,0 0 0,-1 0 0,1 0 0,0 0 0,-1 1 0,1-1 0,0 1 0,0-1 0,0 1 0,0 0 0,1 0 0,-1-1 0,0 1 0,1 0 0,-1 1 0,1-1 0,0 0 0,0 0 0,0 1 0,0-1 0,0 0 0,0 1 0,1-1 0,-1 1 0,1-1 0,-1 1 0,1-1 0,0 1 0,0 0 0,0-1 0,1 1 0,-1-1 0,0 1 0,1-1 0,1 5 0,0-2 0,0 1 0,0 0 0,1-1 0,-1 0 0,1 0 0,0 0 0,1 0 0,-1 0 0,1 0 0,0-1 0,0 0 0,1 0 0,-1 0 0,1 0 0,6 3 0,-5-4 0,-1-1 0,0 0 0,1 0 0,-1 0 0,1-1 0,-1 0 0,1 0 0,0-1 0,0 1 0,7-1 0,-11 0 0,0-1 0,0 1 0,-1 0 0,1-1 0,0 1 0,0-1 0,0 1 0,0-1 0,0 0 0,-1 0 0,1 0 0,0 0 0,-1 0 0,1 0 0,-1 0 0,1 0 0,-1-1 0,0 1 0,1-1 0,-1 1 0,0-1 0,0 1 0,0-1 0,0 0 0,0 0 0,0 1 0,-1-1 0,1 0 0,-1 0 0,1 0 0,-1 0 0,1 0 0,-1-3 0,0 3 0,0 1 0,0 0 0,1 0 0,-1 0 0,0 0 0,0-1 0,-1 1 0,1 0 0,0 0 0,0 0 0,-1 0 0,1-1 0,0 1 0,-1 0 0,1 0 0,-1 0 0,1 0 0,-1 0 0,0 0 0,1 0 0,-1 0 0,0 0 0,0 1 0,0-1 0,0 0 0,0 0 0,0 1 0,0-1 0,0 0 0,0 1 0,-2-1 0,2 0 0,-1 1 0,1 0 0,0 0 0,-1 1 0,1-1 0,0 0 0,-1 0 0,1 1 0,-1-1 0,1 1 0,0-1 0,0 1 0,-1 0 0,1-1 0,0 1 0,0 0 0,0 0 0,0 0 0,0 0 0,0 0 0,0 0 0,0 0 0,0 0 0,0 0 0,1 0 0,-2 3 0,-11 28 0,13-31 0,-1 0 0,1 0 0,0 0 0,0 0 0,0-1 0,-1 1 0,1 0 0,0 0 0,0 0 0,0 0 0,1 0 0,-1 0 0,0-1 0,0 1 0,0 0 0,1 0 0,-1 0 0,0 0 0,1-1 0,-1 1 0,1 0 0,-1 0 0,1-1 0,-1 1 0,1 0 0,-1-1 0,1 1 0,0-1 0,-1 1 0,1 0 0,0-1 0,0 1 0,-1-1 0,1 0 0,0 1 0,1-1 0,-3 0 0,1 0 0,-1 0 0,0 0 0,0 0 0,1-1 0,-1 1 0,0 0 0,1-1 0,-1 1 0,0 0 0,1-1 0,-1 1 0,1-1 0,-1 1 0,1-1 0,-1 1 0,1-1 0,-1 1 0,1-1 0,-1 0 0,1 1 0,0-1 0,-1 0 0,1 1 0,0-1 0,-1 0 0,1 1 0,0-1 0,0 0 0,0 0 0,0 1 0,0-1 0,0 0 0,0 0 0,0 1 0,0-1 0,0 0 0,0 0 0,-1 2 0,1-1 0,-1 1 0,0 0 0,0 0 0,0 0 0,1 0 0,-1 0 0,1 0 0,-1 0 0,1 0 0,-1 0 0,1 0 0,-1 0 0,1 0 0,0 0 0,0 1 0,-1-1 0,1 0 0,0 0 0,0 0 0,0 0 0,0 1 0,1-1 0,-1 0 0,0 0 0,0 0 0,1 0 0,-1 0 0,1 0 0,-1 0 0,1 0 0,-1 0 0,1 0 0,-1 0 0,1 0 0,0 0 0,0 0 0,-1 0 0,1 0 0,0-1 0,0 1 0,0 0 0,0-1 0,0 1 0,0 0 0,2 0 0,1 1 0,1 0 0,-1 0 0,1 0 0,0-1 0,0 0 0,8 2 0,-149-9-1365,75 1-5461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23:40:49.9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375 49 24575,'-4'-1'0,"0"0"0,0 0 0,1 0 0,-1-1 0,0 1 0,1-1 0,-1 0 0,1 0 0,-5-3 0,-24-12 0,17 13 0,0 1 0,-1 0 0,1 1 0,-1 1 0,0 0 0,1 1 0,-1 1 0,0 0 0,1 1 0,-1 1 0,1 1 0,-22 7 0,34-10 0,1 0 0,0 0 0,0 1 0,0-1 0,0 1 0,0-1 0,0 1 0,0 0 0,0 0 0,0-1 0,1 1 0,-1 1 0,1-1 0,-1 0 0,1 0 0,0 0 0,0 1 0,0-1 0,0 1 0,1-1 0,-1 1 0,0-1 0,1 1 0,0-1 0,0 1 0,-1-1 0,2 1 0,-1-1 0,0 1 0,0 0 0,1-1 0,-1 1 0,1-1 0,0 0 0,1 4 0,1 0 0,0 0 0,0-1 0,0 1 0,1-1 0,0 0 0,0 0 0,0 0 0,1 0 0,-1-1 0,1 1 0,0-1 0,11 6 0,4 0 0,1-2 0,-1 0 0,1-1 0,0-2 0,1 0 0,-1-1 0,1-1 0,0-1 0,22-1 0,-41 0 0,-1-1 0,0 0 0,1 0 0,-1-1 0,0 1 0,1 0 0,-1-1 0,0 1 0,0-1 0,1 0 0,-1 0 0,0 1 0,0-1 0,0-1 0,0 1 0,0 0 0,0-1 0,-1 1 0,1-1 0,0 1 0,-1-1 0,1 0 0,-1 1 0,3-5 0,-3 3 0,0 0 0,-1 0 0,1 0 0,-1 0 0,0 0 0,1 0 0,-2 0 0,1 0 0,0 0 0,0 0 0,-1 0 0,0 0 0,1 0 0,-1 0 0,0 0 0,-2-3 0,0 0 0,1 1 0,-1-1 0,0 1 0,0 0 0,0 0 0,-1 1 0,0-1 0,0 1 0,0 0 0,0 0 0,-1 0 0,1 0 0,-1 1 0,0 0 0,0 0 0,-1 0 0,1 0 0,0 1 0,-9-3 0,13 5 0,-1 1 0,1-1 0,-1 0 0,1 0 0,-1 0 0,1 1 0,-1-1 0,1 1 0,-1-1 0,1 1 0,0 0 0,-1-1 0,1 1 0,0 0 0,0 0 0,-1 0 0,1 0 0,0 0 0,0 0 0,0 0 0,0 0 0,0 1 0,0-1 0,1 0 0,-1 1 0,0-1 0,1 0 0,-1 1 0,1-1 0,-1 1 0,1 1 0,-9 56 0,7-38 0,1-17 0,1 0 0,-1 1 0,1-1 0,-1 0 0,1 0 0,1 1 0,-1-1 0,0 0 0,1 0 0,0 0 0,0 0 0,0 1 0,1-1 0,-1-1 0,1 1 0,0 0 0,0 0 0,4 5 0,-1-5 0,-1 0 0,1-1 0,0 1 0,0-1 0,0 0 0,0 0 0,1-1 0,-1 1 0,1-1 0,0-1 0,-1 1 0,11 1 0,-13-3 0,0 1 0,-1-1 0,1 0 0,-1 0 0,1 0 0,0 0 0,-1 0 0,1 0 0,0-1 0,-1 1 0,1-1 0,-1 0 0,1 0 0,-1 0 0,0 0 0,1 0 0,-1 0 0,0-1 0,0 1 0,4-4 0,-5 4 0,0 0 0,-1-1 0,1 1 0,0 0 0,-1-1 0,1 1 0,-1 0 0,1-1 0,-1 1 0,0-1 0,1 1 0,-1-1 0,0 1 0,0-1 0,0 1 0,0-1 0,0 1 0,-1-1 0,1 1 0,0-1 0,-1 1 0,1-1 0,-1 1 0,1 0 0,-1-1 0,0 1 0,0 0 0,1-1 0,-1 1 0,0 0 0,0 0 0,0 0 0,0 0 0,-1 0 0,1 0 0,0 0 0,-3-1 0,-3-4 0,0 2 0,0-1 0,-1 1 0,0 0 0,0 0 0,0 1 0,0 0 0,0 1 0,-11-2 0,-86-11 0,68 11 0,27 2 0,-6 0 0,-1 0 0,1 1 0,0 0 0,-26 3 0,40-2 0,0 0 0,0 0 0,0 1 0,0-1 0,0 1 0,0-1 0,0 1 0,0 0 0,0-1 0,0 1 0,0 0 0,1 0 0,-1 0 0,0 1 0,0-1 0,1 0 0,-1 1 0,1-1 0,0 1 0,-1-1 0,1 1 0,0-1 0,0 1 0,0 0 0,0 0 0,0 0 0,0 0 0,0 0 0,1 0 0,-1 0 0,1 0 0,-1 0 0,1 0 0,0 0 0,0 0 0,0 0 0,0 0 0,0 0 0,1 0 0,-1 0 0,0 0 0,1 0 0,0 0 0,-1 0 0,3 3 0,-1 2 0,2-1 0,-1 1 0,1-1 0,0 0 0,0 0 0,1 0 0,0-1 0,0 1 0,0-1 0,1 0 0,-1-1 0,1 1 0,8 4 0,13 7 0,51 21 0,-63-30 0,20 9 0,1-1 0,0-1 0,1-2 0,0-2 0,1-2 0,43 5 0,-79-13 0,0 1 0,0-1 0,1 0 0,-1 0 0,0 0 0,0 0 0,0-1 0,0 1 0,1-1 0,-1 1 0,0-1 0,0 0 0,0 0 0,0 1 0,0-1 0,0-1 0,-1 1 0,1 0 0,0 0 0,0-1 0,-1 1 0,1-1 0,-1 1 0,1-1 0,-1 0 0,0 0 0,0 0 0,0 1 0,0-1 0,0 0 0,0 0 0,0 0 0,-1-1 0,1 1 0,0-3 0,0-8 0,0 0 0,-1 0 0,-1 1 0,0-1 0,-3-16 0,-1-13 0,5 30 0,-1 0 0,0 0 0,-1 0 0,0 0 0,-1 1 0,-8-23 0,9 30 0,0-1 0,-1 1 0,0 0 0,0 0 0,0 0 0,0 0 0,-1 1 0,1-1 0,-1 1 0,0 0 0,0 0 0,0 0 0,0 1 0,-1-1 0,1 1 0,-1 0 0,1 0 0,-1 0 0,-8-1 0,-122-25 0,124 24 0,-1 1 0,0 0 0,0 1 0,1 0 0,-2 1 0,1 0 0,-12 2 0,20-1 0,1 0 0,0 1 0,0-1 0,-1 1 0,1 0 0,0 0 0,0 0 0,0 1 0,0-1 0,0 1 0,1 0 0,-1-1 0,0 1 0,1 0 0,-1 1 0,1-1 0,0 0 0,-1 1 0,1-1 0,1 1 0,-1 0 0,0-1 0,0 1 0,1 0 0,0 0 0,0 0 0,-1 0 0,2 1 0,-1-1 0,0 4 0,-1-1 0,1 0 0,0 0 0,1 0 0,-1 0 0,1 1 0,0-1 0,1 0 0,0 0 0,0 0 0,0 0 0,0 0 0,3 6 0,-2-8 0,0-1 0,0-1 0,0 1 0,1 0 0,-1 0 0,1-1 0,-1 1 0,1-1 0,0 0 0,0 0 0,0 0 0,0 0 0,0-1 0,1 1 0,-1-1 0,0 1 0,1-1 0,-1 0 0,1-1 0,-1 1 0,7 0 0,9 1 0,0 0 0,0-2 0,32-2 0,-46 2 0,1-1 0,-1 0 0,0-1 0,0 1 0,0-1 0,0 0 0,0 0 0,5-4 0,-8 5 0,-1 0 0,1 0 0,0-1 0,-1 1 0,1-1 0,-1 1 0,0-1 0,1 1 0,-1-1 0,0 0 0,0 0 0,0 0 0,0 0 0,0 0 0,-1 0 0,1 0 0,0 0 0,-1 0 0,0 0 0,1-3 0,-1 3 0,-1 1 0,1-1 0,0 1 0,-1-1 0,1 0 0,-1 1 0,0 0 0,1-1 0,-1 1 0,0-1 0,0 1 0,0 0 0,0 0 0,0-1 0,0 1 0,0 0 0,0 0 0,-1 0 0,1 0 0,0 0 0,-1 1 0,1-1 0,0 0 0,-1 0 0,1 1 0,-1-1 0,1 1 0,-1 0 0,1-1 0,-1 1 0,-1 0 0,-56-6 0,53 6 0,-6 0 0,-3-1 0,-1 0 0,1 2 0,0 0 0,-19 4 0,30-4 0,0 0 0,0 0 0,0 1 0,1-1 0,-1 1 0,0 0 0,1 0 0,0 0 0,-1 0 0,1 1 0,0-1 0,0 1 0,0 0 0,0 0 0,1 0 0,-1 0 0,1 1 0,0-1 0,0 0 0,-3 8 0,1-1 0,0 0 0,0 1 0,1-1 0,1 1 0,-3 14 0,5-23 0,0 1 0,0-1 0,0 1 0,0 0 0,1-1 0,-1 1 0,1-1 0,-1 1 0,1-1 0,0 1 0,0-1 0,0 0 0,0 1 0,0-1 0,1 0 0,-1 0 0,1 0 0,-1 0 0,1 0 0,0 0 0,0 0 0,0-1 0,0 1 0,0-1 0,0 1 0,0-1 0,5 2 0,7 4 0,1-1 0,1-1 0,-1 0 0,1-1 0,0 0 0,0-2 0,0 0 0,0 0 0,31-2 0,-44-1 0,-1 0 0,0 0 0,1 0 0,-1 0 0,0 0 0,1-1 0,-1 1 0,0 0 0,0-1 0,0 0 0,0 0 0,-1 1 0,1-1 0,0 0 0,-1 0 0,1-1 0,-1 1 0,0 0 0,0 0 0,0-1 0,0 1 0,0 0 0,0-1 0,0 1 0,-1-1 0,0 1 0,1-1 0,-1 0 0,0 1 0,0-1 0,0 1 0,-1-1 0,0-3 0,1 0 0,-1-1 0,0 1 0,0 0 0,-1 0 0,0 0 0,0 1 0,0-1 0,-1 0 0,0 1 0,0-1 0,0 1 0,-8-9 0,3 8 0,0 1 0,0 0 0,-1 0 0,0 1 0,0 0 0,0 0 0,0 1 0,-1 1 0,1-1 0,-1 2 0,0-1 0,1 1 0,-1 1 0,0-1 0,0 2 0,0-1 0,1 2 0,-1-1 0,-18 6 0,26-6 0,0 0 0,0 0 0,0 0 0,0 0 0,0 1 0,0-1 0,0 0 0,0 1 0,0 0 0,1-1 0,-1 1 0,0 0 0,1 0 0,0 0 0,-1 0 0,1 0 0,0 0 0,0 0 0,0 1 0,1-1 0,-1 0 0,0 0 0,1 1 0,-1-1 0,1 0 0,0 1 0,0-1 0,0 1 0,0-1 0,0 0 0,1 1 0,-1-1 0,1 0 0,0 4 0,1-2 0,-1 1 0,1-1 0,0 0 0,0 0 0,0 1 0,0-2 0,1 1 0,-1 0 0,1 0 0,0-1 0,0 0 0,0 1 0,1-1 0,-1 0 0,1-1 0,0 1 0,4 2 0,-2-3 14,0 1-1,0-1 0,0 0 0,1-1 1,-1 0-1,1 1 0,-1-2 1,10 1-1,-13-1-75,-1 0 0,1-1 0,0 1 0,-1-1 1,1 1-1,-1-1 0,1 0 0,-1 0 0,1 0 0,-1 0 0,0-1 0,1 1 1,-1-1-1,0 1 0,0-1 0,0 0 0,0 0 0,0 0 0,0 0 0,-1 0 1,1 0-1,-1 0 0,2-3 0,5-13-6764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23:41:08.805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0 1608 24575,'0'-689'0,"3"652"0,1 0 0,2 1 0,1-1 0,2 1 0,2 1 0,1-1 0,1 2 0,2 0 0,2 1 0,23-35 0,13-7 0,3 3 0,3 2 0,77-69 0,-81 88 23,34-37-1411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23:41:09.930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0 94 24575,'136'2'0,"144"-5"0,-259 0-2,0-2 1,-1 0-1,0-2 0,0 0 0,-1-1 0,21-12 1,19-7-1352,-32 16-5473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23:41:11.033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0 395 24575,'0'-4'0,"0"-8"0,0-6 0,4-4 0,1-2 0,4-4 0,-1-1 0,3-2 0,3-1 0,0-2 0,0 2 0,-2 2 0,1 2 0,-2 3 0,1 2 0,-1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23:41:14.683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0 1 24575,'0'3'0,"0"6"0,0 4 0,0 4 0,0 3 0,0 2 0,0 0 0,0 1 0,0-1 0,0 1 0,0-1 0,0 0 0,0 4 0,0 0 0,0 1 0,0-2 0,0 0 0,0-6-8191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23:41:02.797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1 0 24575,'24'14'0,"0"1"0,-1 1 0,0 1 0,-2 0 0,0 2 0,-1 1 0,29 36 0,5 16 0,45 83 0,-71-110 0,71 102 0,-65-97 0,-3 1 0,29 60 0,-45-68-1365,-10-25-5461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23:41:04.549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46 644 24575,'0'-383'0,"-2"362"26,0 1 0,-1-1 0,-1 0-1,-8-20 1,6 18-524,1 1 0,-6-46 0,10 45-6328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1-12T23:38:11.874"/>
    </inkml:context>
    <inkml:brush xml:id="br0">
      <inkml:brushProperty name="width" value="0.35" units="cm"/>
      <inkml:brushProperty name="height" value="2.1" units="cm"/>
      <inkml:brushProperty name="color" value="#33CCFF"/>
      <inkml:brushProperty name="ignorePressure" value="1"/>
      <inkml:brushProperty name="inkEffects" value="pencil"/>
    </inkml:brush>
  </inkml:definitions>
  <inkml:trace contextRef="#ctx0" brushRef="#br0">516 291,'0'-4,"-4"-1,-4 0,-2 5,-2 3,1 3,-2 2,2 3,-1 3,-3 3,-1 6,1 3,3 0,0 0,3-1,2-1,2-1,3 0,1-2,-3 5,-1 0,1 1,-3-6,0-2,-3 0,0 0,3 0,1 1,3 1,1 0,1 1,1-1,1 1,-1 0,0 0,1-1,-1 1,0 0,0 0,0-1,0 1,0 4,0 0,0 1,0-2,4-4,1 1,0 1,2 0,1 0,2-1,-1 4,3-3,-2-1,-2-1,2-1,-2 1,2 4,3 1,-1 0,-2-1,-3-1,1-4,-1-2,2-5,3 1,0 0,1-2,3 5,1 3,-1 1,0 2,4 0,3-1,1-3,-3-1,-2-1,0 1,0 2,-3 0,-1-3,-3-1,4 1,4 1,8 1,4 2,0-4,2-1,-2 1,3 2,-3 0,-2-3,-3-3,2-5,-1-3,-1-3,-2-1,-1-2,-1 1,-1-1,0 0,-1 0,1 1,-1 0,1 0,-1 0,1 0,0 0,3 0,-2-4,-2-1,0 0,0 1,0 2,3-4,-1-3,2-1,0 1,4-1,0-2,0 0,-3-1,-1-3,-1-1,-2-2,0-2,0-4,-1-2,1 1,-1 3,-3 4,-1-1,0 1,1 0,-3-1,0 3,-3 1,1-1,1 3,-1 0,-3-2,-3-1,0-2,0-1,-2-1,2-1,0 0,-1 0,-2 0,-1 0,-2 1,0-1,-1 0,0 0,0 1,-1-1,1 0,0 0,0-3,0-2,0-3,0 0,0-3,0 1,0-2,0 2,0-2,-4-2,-1 2,-4 2,1 3,0 3,3 3,-2 0,0 1,-3 1,-2 0,0-4,-5-1,0 0,0 4,-5-1,1 0,-3-1,2 1,2 4,-4 2,-1-1,0 0,-3-1,-8-5,-2-1,-5-1,1 4,1 6,-5-5,-5 0,-5 5,-4 0,-3-3,6 0,8 4,10 5,3 4,-3 2,-10 3,1 1,-8 1,0 0,1-1,2 1,8 0,3-1,5 0,5 0,5 0,3 0,-2 7,0 7,1 4,-4 3,5 1,1-2,6-2,1-3,0 2,-1 0,-1-1,-2 1,3 6,1 5,3 2,3 0,4 2,-4 3,-2-1,3-3,2 2,2-2,3-3,0-1,2-3,0-1,1-1,-1 0,1 3,-1 1,0 0,0-1,0-1,0-1,0 0,0-1,0 0,0-1,0 1,0-1,0 1,0 0,0 3,4 2,1-1,-1 3,0 0,2 3,5-4,-1-4,-1-1,1-2,-1 0,-1-1,4 1,1 0,1 1,3 3,1 1,-2 1,1-2,0 3,1 1,1-2,-2-1,-1-6,1-1,1 2,1-1,2-2,0-3,4 4,6 1,4 2,0 0,-2-3,1-6,5 0,0-3,1 5,4-1,7-3,8-2,2-4,-1 2,-1-1,-7-2,-4 0,-7-2,-6-1,-6-1,-4 0,1 0,0-1,-1-2,-1-3,3-2,4-4,0-4,0-3,-3 2,-2-4,-2 2,-2-3,-3-1,-3-2,-3 1,0 1,1-4,-2 0,1 0,2-2,-2 0,-3-3,5-7,2 4,0 3,-4 4,-1 7,-1-1,0 0,2 0,0-4,-4-1,1 1,-1 0,-2 2,-3 0,-1 2,-2 0,-1 0,0 0,-1 1,1 0,0-1,-1 0,1 1,0-1,0 0,0 1,0-5,0-1,0 1,0 1,0-3,0-4,-7-4,-7 0,0 0,-5 1,0 4,3 3,2 6,2 3,-4-5,-3-8,-2 0,-1 0,0 6,3 4,1 5,1 3,-2-1,-3 3,-15-1,-6-1,-13 1,-10-1,-9 2,-7 4,-7 2,-4 3,3 1,2-2,1-4,5-1,12 1,11-2,11 1,7-1,7 0,1 2,0 3,-10 2,-9 1,-6 1,-1 1,6 1,8-1,8 1,7 6,5 7,6 4,7 11,5 7,4 1,2 2,2 2,0 1,1-3,-1-4,0-5,-1-3,0-3,1-2,-1-1,0 0,3 4,6 1,0-1,4 1,-2-2,-2-1,1 0,-1-1,1 7,3 6,0 1,-4-2,-2-4,1-2,-1-3,2 2,3 4,4-4,-1-2,0 1,-2 1,0-5,2 2,-2 0,1-1,1 1,3-5,-3-2,4 0,3 5,0 2,-3 1,-4-1,-2-4,-2-1,-1-5,3 4,3-3,-2 1,1-2,5-1,-1 2,0-1,1-1,4 6,9 3,2 2,3 4,-1-3,1-2,-4-5,-2-1,-4-5,1 1,2-3,1 1,-2-2,1-2,3-2,-1-2,2-2,2 0,2-2,-2 1,0-4,2-1,1-4,1-4,1-6,-3-5,-4 2,-5 1,-3 1,-7 0,-2-5,2 0,2-1,1 1,0-3,-4-1,-2-2,-2-7,-2-5,-2-2,0 7,-1 5,1 2,-1 2,-3-1,-2 0,-2 2,-2 2,0 2,-1-3,-1 0,1-6,-1-2,1-6,0-3,-8-6,-2 3,1 5,-2 7,1 4,2 5,-2 3,-1-3,-8-7,0-2,0 5,-2 1,4-4,1 6,-1-2,-1 6,3 2,4-3,-4 3,-3-2,-6 3,-6-3,-6-1,1 3,1 6,0 5,-6 4,-6 4,-4 1,-4 2,-4 0,4 0,5 0,5-1,8 1,6-1,4 0,3 0,-1 0,-5 4,-5 1,-7 3,-5 4,3 4,4 3,5 1,5-2,0 0,5 0,3 0,1 2,0 0,4 1,1-3,2-1,1-3,-2-1,2 2,2 1,4 2,-6 6,1 1,1 1,2 4,4-1,1 0,2-2,0-2,2 2,-1 0,1 0,-1-2,0-1,1-1,-1-1,0 0,0 4,0 0,0 0,0 3,0 0,0 3,0 3,0 6,3 5,6 1,1 0,5-1,5-4,-1-6,-1-4,-2-2,-2-5,2-3,1 2,2-4,1 0,5-1,1-4,1 4,-2-2,0-3,-1-5,-2-4,1-2,-2-2,1-1,7-1,6 1,8-1,1 0,0 1,-1 0,5-4,-3-5,-2-8,0-9,3-7,-2-1,-6 0,-1 0,-3 1,-4 3,-7 3,-8-2,-2 1,-4 1,1-6,-2-4,2 4,-1 3,2 0,-2 2,-1-10,5-10,0-3,-2-1,-3 2,-3 1,-2 2,-2 5,0 2,-2 5,1 0,-1 3,-7 3,-20-1,-17 1,-9 6,-5 2,-4 6,1-3,4 2,8 4,5 3,7 4,5 3,2 1,-1 2,0-1,-1 1,-2 0,-7-1,0 1,0-1,4 0,-3 4,1 8,5 2,4 3,7 6,5 2,1 8,3 10,2 5,-2 5,3 4,-1-3,1-3,4-8,3 1,2-3,1-2,2-4,0-4,1 1,-1-3,1-1,3-3,1 3,3-1,1 0,-1-2,5 3,4 3,3 5,5 2,6 4,2 1,2 0,10 2,1-5,0-4,-4-9,-5-5,-6-7,-1-5,-1-5,2-3,-2-2,7-1,0 0,1-4,2-12,2-10,-2-5,-1-12,-3-12,-8-1,0-6,-2 2,-1-5,-1 5,-1 7,-4 4,3 3,-4 7,-3-2,-1-1,-2 4,0 0,2 0,-1 3,1 0,-1-1,-4-2,-2 2,-3 4,-1 0,-2-2,0 1,-1 0,1 1,-4 3,-5 3,-5 5,-3 8,-3 5,-5 4,-6 4,-8 1,-10 1,-10 0,-7 1,1-1,4 3,1 9,7 5,-1 4,0 9,2 7,3 0,5-3,4 1,4-2,9-4,1-7,1-3,2 2,4 5,3 9,-1 1,3 3,3-2,5 3,2 3,3 0,1 5,4-3,1-6,8 2,5 1,7-3,6-8,-1-7,-3-6,1-7,4-2,8-3,3-2,7-3,9 0,2-2,-6 0,-5-1,-3-3,-7-5,2-12,-3-6,-4-6,2-4,3-8,2-7,-2-5,-5-1,-4 2,-8 8,-8 3,-6 3,-4 4,-4 2,-2 3,-4-7,-8-5,-14-2,-21 0,-16-4,-16 1,-6 4,9 10,13 11,10 6,7 7,4 5,-1 3,-5 4,2 0,-5 9,-9 9,-1 10,6 7,9 9,8 7,12 7,10 8,8 4,5 1,4-8,1-3,9 2,5 3,12 0,5-3,4-4,4-9,5-5,0-11,-5-10,-5-9,-1-7,-3-5,4-3,4 0,7-2,-2-6,3-21,2-16,-5-19,-9-5,-8-6,-7-5,-8-3,-6 5,-4 9,-5 5,-7 6,-5 13,-3 15,-3 8,-5 9,-6 6,-8 9,-8 14,-4 17,-4 10,-3 19,8 12,9 7,4 9,6 0,7 3,8-6,8-7,4-5,4-5,5-3,6-5,9-9,4-7,14-3,7-8,15-11,13-9,11-6,7-6,11-9,10-27,-3-21,-13-21,-10-26,-21-22,-21-20,-21-14,-33-18,-37 0,-32 10,-21 19,-8 32,3 30,5 30,5 25,-3 17,-4 15,-6 18,-7 23,6 13,6 19,21 7,21 5,21 2,18-7,12-5,8-6,5-3,13-3,15 3,14-3,9-8,12-11,16-10,6-10,3-10,8-7,5-6,1-3,-6-5,-13-10,-14-13,-11-16,-15-12,-17-4,-11-3,-10-5,-10-2,-7 3,-6 6,-4 9,1 10,-3 12,-2 12,-12 8,-10 6,-9 11,-5 16,-5 21,6 12,9 11,5 12,11 4,11 2,10 2,6 1,5-4,3-4,1-9,7-6,7-10,10-3,21-6,12-9,8-9,7-3,6-5,0-6,5-13,-1-18,4-24,-9-17,-15-19,-18-13,-17-9,-17-10,-22-8,-27-7,-26 0,-17 9,-6 21,8 22,13 25,15 19,7 14,9 10,5 6,1 6,1 5,-5 12,2 9,2 6,7 10,6 9,6 5,5 3,2-3,6-1,10 3,9-5,12-10,8-10,7-8,6-9,-2-10,-3-6,-7-5,-7-3,-2-13,0-22,-6-9,-8-8,-7-6,-7-5,-3 1,-4 5,-1 7,0 5,-5 10,-11 12,-11 8,-11 8,-18 9,-6 14,-4 17,2 12,9 11,13 3,15 2,12-1,8-4,6-8,3-8,2-8,3-8,16-9,19-7,13-5,9-6,2-11,-8-9,-6-13,-11-18,-12-12,-12-8,-8-7,-13-1,-16-1,-16 6,-13 13,-2 13,-6 12,-5 12,-6 11,-6 8,-5 6,3 3,4 8,-4 18,4 12,10 9,12 6,16 3,12 3,11-4,8-4,4-9,2-2,4-3,6-2,11-5,9-7,11-8,4-7,10-4,6-7,7-22,-4-14,-11-12,-10-12,-13-17,-12-11,-9 0,-7-1,-4 13,-9 11,-7 18,-8 17,-11 13,-7 18,-11 24,-11 23,5 17,5 18,12 5,5 4,10 4,9 1,7 0,6-6,8-7,3-6,7-9,10-4,4-14,9-7,2-11,1-10,6-10,6-6,9-4,10-13,14-19,4-24,-5-12,-17-11,-16-6,-16-11,-14-8,-11-1,-10-1,-16 5,-10 14,-2 20,-5 15,0 15,-5 15,-8 10,-2 15,-4 13,-1 12,-2 12,5 10,3 8,7 11,6 10,9 9,9 11,8 4,5-5,7-4,10 0,7-13,7-12,11-19,9-17,15-15,12-11,8-6,2-4,12-13,11-18,7-14,-9-12,-15-9,-23-8,-22-14,-20-9,-17-11,-29-12,-32 0,-34-2,-24 10,-15 24,10 23,18 24,17 18,20 15,16 7,4 6,2 9,-3 17,6 15,8 15,6 8,6 11,6 0,5 2,3-3,2-2,8 4,7 0,11-3,6-7,4-7,11-7,9-10,9-12,8-11,11-10,9-7,4-12,-7-11,-16-22,-16-23,-15-22,-14-15,-13-20,-8-13,-10-4,-22-10,-19 6,-21 12,-9 21,-5 25,1 26,-2 23,2 18,3 18,2 17,0 19,-4 26,8 17,5 12,12-1,15-2,14-2,11-4,7-6,4-4,10-5,2-6,8-7,7-5,3-7,11-8,2-10,5-10,5-7,13-5,12-11,5-15,3-15,9-27,-4-10,-7-15,-14-3,-18 0,-19 7,-15 11,-10 11,-6 5,-12 9,-11 9,-16 7,-21 10,-15 8,-10 7,-13 16,-2 22,6 12,7 18,17 3,21 1,19 1,13-3,10-2,5 2,3-4,9 0,9-3,12 1,12 1,12-5,24-7,19-12,7-11,-10-10,-11-6,-12-13,-20-15,-14-19,-15-17,-11-21,-12-12,-21-13,-29-21,-22-8,-13-1,-14 13,-18 15,-10 22,-7 25,1 19,11 17,16 11,14 9,15 15,5 17,11 14,12 8,14 6,9 12,8 9,8 5,4 1,3-4,2-7,5-6,11 1,8-3,13-14,13-11,11-13,10-10,15-9,19-5,13-8,9-13,-11-7,-13-15,-21-11,-25-8,-22-9,-17-1,-12 2,-7 0,-11 0,-18-2,-16-2,-18 9,-13 14,-24 4,-20 10,-12 11,-9 12,-11 24,6 16,14 19,24 7,21 14,20 10,19 6,17 11,14 3,10 1,6-3,3-3,9 1,10-1,16-1,12-6,25-6,25-14,21-14,9-16,9-15,-5-10,-6-8,-11-19,-9-22,-13-16,-21-21,-20-12,-19-18,-16-17,-10 1,-6 6,-5 5,-8 12,-6 16,-1 14,4 16,-1 15,4 11,-5 9,-14 8,-13 5,-14 3,-9 1,-3 1,6 0,2 3,4 5,2 8,9 11,1 17,6 7,5 6,8 7,9 4,7-3,5-1,4-5,2-6,1-4,-1-7,1-8,-1-2,0-3,3-8,12 1,18-1,18-4,26-5,15-5,2-4,-4-3,-13-6,-17-9,-7-17,-14-19,-8-22,-4-19,-2-11,-6-12,-6-8,-17-13,-22-6,-25-1,-38 4,-19 15,-1 25,5 28,10 26,17 14,18 10,11 10,10 9,4 13,-4 10,-3 10,6 10,-3 16,5 9,8 8,9-2,5 2,6-2,3-1,2-11,0-4,-3-8,-2-5,1 0,0-3,0-2,2-3,0-6,0-3,1-3,0-2,1-1,3 3,8 0,10-3,12-6,16-5,9-5,3-4,-3-1,-3-2,-11-3,-13-6,-13-11,-9-14,-6-8,-4-8,-2-3,-1 5,1 6,0 4,0 4,1 1,1 3,-4 2,-1-1,-7 2,-5-3,-4-3,-1 4,2 3,2 7,-4 3,-6 4,-1 4,-4 5,-3 1,-3 6,5 6,5 2,3 2,3 3,5 2,2 2,4 1,3 1,1 0,0 1,3-1,1 3,-2-1,1-3,-4 4,1 0,1 1,1-1,3-2,1 0,2 0,-1-1,2-1,-1 1,0 0,-3 3,-1 5,-1 1,1 3,-2-5,-1-3,2-3,1-1,1-1,1 0,2 0,-1 0,1 0,1 1,-1-1,0 1,0-1,1 1,-1 0,0 0,0-1,3 1,6-4,4-8,12-18,1-10,0-14,-1-9,-1-8,-4-3,-6-1,-5-1,-4-4,-3-2,-2 5,-1 8,0 9,0 6,-4 2,-1 3,-2-3,-5 1,-3-2,-3 4,-1 7,-2 7,0 9,-1 9,1 7,3 6,6 2,0 7,0 1,1 4,4 0,2 2,-1-1,0-3,2-2,2-3,1-1,1-2,0 0,1 3,0 1,1 3,-1 1,0 3,0-1,1 1,-1 0,0 0,0 0,0-4,0-1,3-4,6 0,0 2,3 0,0 0,0-4,3-3,2-1,2-3,2-1,0-3,1 1,0-2,-3 2,-2-3,1-1,3-3,4-2,3-2,5 0,1-1,-2-1,-3 1,-3-1,-1 1,1 0,1 0,-1 0,3 0,0 0,-2 0,-1 0,3-4,-1-1,-1-4,-1-3,-6-4,-2-6,-4-4,-4-4,-5-5,-2-7,-2 0,-2-4,1-6,-1-1,0-2,-3-4,-2-9,2 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23:41:05.652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499 141 24575,'-4'0'0,"-4"0"0,-5 0 0,-12 0 0,-12 0 0,-11 0 0,-4 0 0,-2 0 0,6 0 0,2 0 0,3-3 0,5-6 0,8-4 0,10-8 0,4-7 0,5-7 0,5 3-8191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23:41:07.004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129 438 24575,'0'-7'0,"-4"-7"0,-4-15 0,-5-3 0,-1-3 0,3 0 0,-1 0 0,2 1 0,2-1 0,3 2 0,2 3 0,-2 6 0,-3 5 0,-2 0 0,2 1 0,2-1 0,2-1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23:41:17.916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131 301 24575,'-2'-7'0,"0"0"0,-1 1 0,1 0 0,-1-1 0,-1 1 0,1 0 0,-1 0 0,-6-7 0,-1-3 0,4 3 0,0 0 0,0-1 0,1 0 0,1 0 0,0-1 0,-4-19 0,4 14-341,-2 0 0,-1 0-1,-13-24 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23:41:24.594"/>
    </inkml:context>
    <inkml:brush xml:id="br0">
      <inkml:brushProperty name="width" value="0.1" units="cm"/>
      <inkml:brushProperty name="height" value="0.1" units="cm"/>
      <inkml:brushProperty name="color" value="#BB5B18"/>
      <inkml:brushProperty name="inkEffects" value="bronze"/>
      <inkml:brushProperty name="anchorX" value="-16489.73438"/>
      <inkml:brushProperty name="anchorY" value="-14461.09961"/>
      <inkml:brushProperty name="scaleFactor" value="0.5"/>
    </inkml:brush>
  </inkml:definitions>
  <inkml:trace contextRef="#ctx0" brushRef="#br0">2096 3260 24575,'0'0'0,"3"0"0,2-4 0,0-5 0,-2-4 0,0-4 0,-1-2 0,-1-7 0,-1-5 0,-4-4 0,-1-5 0,-4-2 0,1-2 0,-4-4 0,-2-5 0,2-1 0,-3-7 0,-5 2 0,-7-2 0,-1-1 0,-1 2 0,2 5 0,-8-1 0,1 8 0,6 2 0,3 7 0,7 6 0,5 4 0,2 0 0,-2 2 0,-1 1 0,-3-11 0,-1 0 0,-2 2 0,-6-7 0,-4 4 0,-1-2 0,5-1 0,-2 5 0,6-2 0,1 4 0,-3-5 0,0 7 0,4 3 0,5 3 0,-4 2 0,4 2 0,-1 1 0,-1-4 0,-1-1 0,-2 1 0,0 0 0,-1-4 0,-1 2 0,0 0 0,5 1 0,-5-3 0,0 2 0,-5 0 0,-5-3 0,1 1 0,-4-3 0,-7-7 0,-6 1 0,-7-2 0,4-1 0,-3-6 0,7 9 0,10 3 0,7 10 0,5 8 0,8-1 0,1 4 0,6 0 0,-2 3 0,-5-6 0,-3-2 0,-2-2 0,-1-1 0,0 4 0,0 0 0,-4-4 0,0-2 0,0-4 0,2 0 0,0 0 0,-3-3 0,6 1 0,0-3 0,5 2 0,-3 2 0,3 2 0,5 2 0,-1-3 0,-1-3 0,-2-4 0,-6 1 0,2-2 0,4 2 0,0 3 0,-1 7 0,4 3 0,3 2 0,4-4 0,-2 4 0,1 3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23:41:32.930"/>
    </inkml:context>
    <inkml:brush xml:id="br0">
      <inkml:brushProperty name="width" value="0.1" units="cm"/>
      <inkml:brushProperty name="height" value="0.1" units="cm"/>
      <inkml:brushProperty name="color" value="#BB5B18"/>
      <inkml:brushProperty name="inkEffects" value="bronze"/>
      <inkml:brushProperty name="anchorX" value="-13124.10156"/>
      <inkml:brushProperty name="anchorY" value="-9931.07813"/>
      <inkml:brushProperty name="scaleFactor" value="0.5"/>
    </inkml:brush>
  </inkml:definitions>
  <inkml:trace contextRef="#ctx0" brushRef="#br0">446 0 24575,'0'0'0,"3"4"0,2 5 0,0 9 0,-2 3 0,4 3 0,0 1 0,-2 0 0,-1 4 0,3-1 0,-1 3 0,4 4 0,-2-2 0,-1-1 0,-2-3 0,-2 1 0,4-5 0,-2-2 0,-1-2 0,4-1 0,-1 0 0,3 1 0,-1-1 0,2 1 0,-1 1 0,-2-1 0,1 1 0,4 0 0,-3 0 0,3-1 0,-2 1 0,2 0 0,2 0 0,-3-1 0,2-3 0,-2-1 0,-4-8 0,-2-9 0,-2-7 0,-3-7 0,0-4 0,-1-4 0,-1 0 0,1-2 0,-1 1 0,1 0 0,-1 0 0,1 1 0,0 0 0,0 0 0,0 0 0,0-4 0,0 0 0,0 0 0,0 1 0,0 1 0,0 0 0,0 2 0,0-1 0,0 2 0,-4-5 0,0 0 0,-5 0 0,1 1 0,-4-4 0,2 1 0,-2 1 0,2 1 0,-3 11 0,3 9 0,3 14 0,1 9 0,3 5 0,1 2 0,2 2 0,0-1 0,0 0 0,1-1 0,-1-1 0,1-1 0,-1 0 0,0 4 0,0 0 0,4 4 0,1 4 0,3-1 0,5 3 0,-2-3 0,4 3 0,-4-4 0,3-2 0,-3-3 0,1-1 0,3-3 0,-3-1 0,6 8 0,2 0 0,-2 1 0,-5-3 0,6 3 0,-4-2 0,-3-14 0,-12-15 0,0 0 0,0 0 0,0 0 0,0 0 0,0 1 0,1-1 0,-1 0 0,0 0 0,0 0 0,0 0 0,1 0 0,-1 0 0,0 1 0,0-1 0,1 0 0,-1 0 0,0 0 0,0 0 0,0 0 0,1 0 0,-1 0 0,0 0 0,0 0 0,1 0 0,-1 0 0,0 0 0,0 0 0,1 0 0,-1 0 0,0-1 0,0 1 0,0 0 0,1 0 0,-1 0 0,0 0 0,0 0 0,0 0 0,1-1 0,-1 1 0,5-11 0,-2-12 0,-2-9 0,-1-2 0,0-4 0,-1-2 0,0 2 0,1 0 0,-1 3 0,1-1 0,0 4 0,0-2 0,0 2 0,0-1 0,0 2 0,0 2 0,0 2 0,-4 6 0,-5 15 0,0 15 0,1 8 0,2 11 0,1 7 0,3 0 0,0 4 0,2 1 0,0-3 0,0-3 0,1-4 0,-1 1 0,0-3 0,0 3 0,1-1 0,-1-2 0,0-1 0,0-3 0,0 0 0,0-2 0,-9-9 0,0-9 0,-12-18 0,-5-16 0,-5-5 0,3-3 0,1 3 0,3 3 0,5-1 0,-3-2 0,5 2 0,3 3 0,1 7 0,-1 2 0,-2 1 0,-2 2 0,3-1 0,-1 3 0,0 1 0,-3-2 0,0-5 0,-1 3 0,3-1 0,0 0 0,-1 4 0,0-1 0,-1 5 0,-2-1 0,1-2 0,-2-1 0,5 15 0,18 3 0,-2-1 0,0 0 0,1-1 0,-1 1 0,1 0 0,0 0 0,-1-1 0,1 1 0,-1 0 0,1 0 0,0 0 0,0 0 0,-1-1 0,1 1 0,0 0 0,0 0 0,0 0 0,0 0 0,0 0 0,0 1 0,5 39 0,16 10 0,7 4 0,6 5 0,1-1 0,-1-12 0,-7-4 0,0-7 0,-1-6 0,-2 1 0,-1-4 0,13-1 0,4 3 0,3-6 0,-1-1 0,0-1 0,-5 0 0,-4-1 0,-8-8 0,-26-13 0,2 1 0,-1 0 0,1 0 0,-1 0 0,1 1 0,-1-1 0,1 0 0,-1 0 0,1 0 0,-1 0 0,0 0 0,1 0 0,-1-1 0,1 1 0,-1 0 0,1 0 0,-1 0 0,1 0 0,-1 0 0,0-1 0,1 1 0,-1 0 0,1 0 0,-1-1 0,0 1 0,1 0 0,-1-1 0,0 1 0,1-1 0,1-9 0,-11-11 0,-6-4 0,-9-6 0,-3-1 0,-5 2 0,-5 5 0,2 4 0,6 0 0,4 6 0,2 4 0,2 0 0,-4 3 0,1-2 0,-10-7 0,1 2 0,-4 2 0,-2 2 0,2 0 0,4 3 0,3 2 0,3-3 0,3 3 0,5-4 0,2 1 0,5-2 0,-1 2 0,-1-8 0,-2 3 0,11 6 0,12 21 0,25 21 0,20 15 0,7 6 0,11 3 0,3 2 0,-4-2 0,-9-8 0,-12-12 0,-13-8 0,-9-10 0,4-8 0,6-5 0,3-5 0,0-3 0,1 0 0,-3-1 0,4 1 0,-25-1 0,-29 1 0,-40-3 0,-34-6 0,-34 1 0,-12-3 0,6-3 0,15 2 0,20 2 0,21-1 0,15 3 0,15 2 0,13-2 0,12-2 0,8-4 0,6-2 0,3-2 0,5 2 0,10 4 0,4 5 0,3 2 0,1 4 0,1 1 0,3 1 0,5 0 0,12 1 0,7 0 0,8-1 0,-5 5 0,-7 0 0,-7-1 0,-8 0 0,-5-2 0,-8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23:41:51.9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180 98 24575,'22'0'0,"-2"-1"0,0 1 0,0 1 0,0 0 0,0 2 0,0 0 0,35 12 0,-24-7 0,0-1 0,0-2 0,0-1 0,1-1 0,-1-2 0,55-4 0,11 2 0,139 18 0,-273-18 0,0 1 0,0 2 0,0 2 0,1 1 0,-58 17 0,42-10 0,-1-2 0,-95 6 0,45-15 0,-179-5 0,279 3 0,-1 0 0,1 0 0,0-1 0,-1 1 0,1-1 0,0 0 0,0 1 0,0-1 0,0-1 0,0 1 0,0 0 0,1-1 0,-1 1 0,1-1 0,0 0 0,0 0 0,0 0 0,0 0 0,0 0 0,0 0 0,1 0 0,0-1 0,0 1 0,0-1 0,0 1 0,0-1 0,0 1 0,1-1 0,0-4 0,-1 4 0,0-1 0,1 1 0,0-1 0,0 1 0,0 0 0,0-1 0,1 1 0,0 0 0,-1-1 0,2 1 0,-1 0 0,0 0 0,1 0 0,0 0 0,0 0 0,0 0 0,0 0 0,1 1 0,-1-1 0,1 1 0,0-1 0,0 1 0,7-5 0,-1 4 0,0 1 0,1-1 0,0 1 0,0 1 0,0 0 0,0 1 0,0-1 0,0 2 0,0 0 0,18 1 0,0 3 0,1 0 0,43 13 0,-54-10 0,-1 0 0,0 1 0,0 1 0,29 21 0,-27-17 0,0-1 0,1-1 0,25 10 0,3-5 0,0-3 0,1-3 0,73 8 0,-49-15 0,-69-3 0,1 0 0,-1 0 0,1-1 0,-1 0 0,1 0 0,-1 0 0,0 0 0,1-1 0,-1 1 0,0-1 0,0 0 0,0-1 0,5-2 0,-9 4 0,0 1 0,0 0 0,0 0 0,0-1 0,0 1 0,1 0 0,-1-1 0,0 1 0,0 0 0,0 0 0,0-1 0,0 1 0,0 0 0,0-1 0,0 1 0,0 0 0,0 0 0,0-1 0,0 1 0,0 0 0,0-1 0,0 1 0,0 0 0,-1 0 0,1-1 0,0 1 0,0 0 0,0 0 0,0-1 0,0 1 0,-1 0 0,1 0 0,0-1 0,0 1 0,0 0 0,-1 0 0,1 0 0,0 0 0,0-1 0,-1 1 0,1 0 0,0 0 0,-1 0 0,1 0 0,0 0 0,0 0 0,-1 0 0,1 0 0,0 0 0,-1 0 0,1 0 0,0 0 0,0 0 0,-1 0 0,0 0 0,-22-5 0,-95-3 0,-142 7 0,28 2 0,144-9 0,81 7 0,0 0 0,-1-1 0,1 0 0,0-1 0,0 1 0,0-1 0,0-1 0,1 1 0,-8-6 0,14 9 0,0 0 0,-1 0 0,1 0 0,0 0 0,-1 0 0,1-1 0,0 1 0,0 0 0,-1 0 0,1-1 0,0 1 0,0 0 0,-1 0 0,1-1 0,0 1 0,0 0 0,0 0 0,-1-1 0,1 1 0,0 0 0,0-1 0,0 1 0,0 0 0,0-1 0,0 1 0,0 0 0,0-1 0,0 1 0,0 0 0,0-1 0,0 1 0,0-1 0,0 1 0,0 0 0,0-1 0,0 1 0,0 0 0,0 0 0,1-1 0,-1 1 0,0 0 0,0-1 0,0 1 0,1 0 0,-1 0 0,0-1 0,23-7 0,26 2 0,-18 7 0,1 1 0,-1 1 0,49 12 0,-40-7 0,60 5 0,26-7 0,132-11 0,-249 4 0,0 0 0,0 0 0,0-1 0,0 0 0,-1 0 0,1-1 0,-1 0 0,0-1 0,0 0 0,0 0 0,0 0 0,-1-1 0,0-1 0,1 1 0,-2-1 0,1 0 0,-1-1 0,0 1 0,0-1 0,-1-1 0,0 1 0,0-1 0,4-9 0,-9 16 0,1 0 0,0-1 0,-1 1 0,1-1 0,-1 1 0,0 0 0,1-1 0,-1 1 0,0-1 0,0 1 0,0-1 0,0 1 0,0-1 0,0 1 0,0-1 0,0 1 0,-1-1 0,1 1 0,-1 0 0,1-1 0,-1 1 0,1-1 0,-2 0 0,1 1 0,0 0 0,0 0 0,-1 1 0,1-1 0,0 0 0,-1 1 0,1-1 0,0 1 0,-1 0 0,1-1 0,-1 1 0,1 0 0,0 0 0,-1 0 0,1 0 0,-1 0 0,1 0 0,-3 1 0,-5 1 0,0 0 0,0 1 0,1 0 0,-1 0 0,1 1 0,-9 5 0,-3 5 0,1 1 0,0 0 0,-29 34 0,27-27 0,-39 31 0,52-48 0,0 0 0,0-1 0,0 0 0,-1 0 0,1-1 0,-1 0 0,0 0 0,0-1 0,0 0 0,-12 0 0,-14 0 0,-49-3 0,39 0 0,-192-15 0,201 11 0,0-1 0,1-3 0,0 0 0,-49-22 0,73 25 0,14 3 0,28 4 0,50 11 0,27 1-115,0-4-1,126-7 0,-142-2-902,-69 0-5808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23:42:00.5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343 0 24575,'-6'1'0,"0"0"0,-1 0 0,1 1 0,0-1 0,0 2 0,0-1 0,0 0 0,1 1 0,-1 0 0,1 1 0,-11 7 0,-53 50 0,59-52 0,-21 21 0,-1-2 0,-69 45 0,83-59 0,29-14 0,31-16 0,-20 6 0,-1 0 0,1 2 0,0 0 0,1 1 0,-1 2 0,1 0 0,1 2 0,33-2 0,15 8 0,-46-1 0,0-1 0,1-1 0,-1-1 0,34-6 0,-58 6 0,1 0 0,-1 0 0,1 0 0,-1 0 0,0-1 0,0 1 0,0-1 0,0 1 0,0-1 0,0 0 0,0 0 0,0 0 0,0 0 0,-1 0 0,1 0 0,-1 0 0,0 0 0,0-1 0,0 1 0,0-1 0,0 1 0,0-1 0,0 1 0,-1-1 0,0 1 0,1-1 0,-1 1 0,0-1 0,0 0 0,0 1 0,0-1 0,-1 1 0,1-1 0,-1 1 0,0-1 0,1 1 0,-1-1 0,0 1 0,-1-1 0,1 1 0,0 0 0,-1 0 0,1 0 0,-1 0 0,1 0 0,-1 0 0,0 0 0,0 0 0,0 1 0,0-1 0,0 1 0,-1-1 0,-2 0 0,-16-5 0,0 2 0,-1 1 0,0 1 0,0 1 0,0 0 0,0 2 0,-30 3 0,5-2 0,18-1 0,0 0 0,0 2 0,1 2 0,-1 0 0,-32 11 0,48-9 0,13-1 0,23 2 0,41-2 0,169-4 0,-372 29 0,34-5 0,79-18 0,35-4 0,45-1 0,-50-2 0,60 0 0,166-3 0,-224 2 0,0 1 0,0-1 0,0-1 0,0 1 0,0-1 0,0 0 0,6-3 0,-10 4 0,-1 1 0,0-1 0,0 1 0,0-1 0,0 0 0,0 1 0,0-1 0,0 0 0,0 0 0,0 0 0,0 1 0,0-1 0,-1 0 0,1 0 0,0-1 0,-1 1 0,1 0 0,-1 0 0,1 0 0,-1 0 0,1 0 0,-1-1 0,0 1 0,1 0 0,-1 0 0,0-1 0,0 1 0,0 0 0,0 0 0,0-1 0,0 1 0,-1 0 0,1 0 0,0 0 0,-1-1 0,1 1 0,0 0 0,-1 0 0,0 0 0,1 0 0,-2-2 0,0 1 0,0 0 0,0 0 0,-1-1 0,1 2 0,-1-1 0,1 0 0,-1 0 0,0 1 0,0-1 0,0 1 0,0 0 0,0 0 0,0 0 0,0 0 0,0 1 0,0-1 0,-1 1 0,1 0 0,0 0 0,-5 0 0,-66 7 0,48-1 32,0 1 0,-40 17 0,45-15-324,0-2 0,-1 0-1,0-1 1,-33 4 0,36-8-6534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1-12T23:42:37.466"/>
    </inkml:context>
    <inkml:brush xml:id="br0">
      <inkml:brushProperty name="width" value="0.35" units="cm"/>
      <inkml:brushProperty name="height" value="2.1" units="cm"/>
      <inkml:brushProperty name="color" value="#008C3A"/>
      <inkml:brushProperty name="ignorePressure" value="1"/>
      <inkml:brushProperty name="inkEffects" value="pencil"/>
    </inkml:brush>
  </inkml:definitions>
  <inkml:trace contextRef="#ctx0" brushRef="#br0">0 11,'0'-4,"4"-1,1 4,3 6,1 9,2 10,-1 4,-1 2,-3-1,1 2,0 3,5-1,2 2,1-1,-1 0,0-1,2 4,1 0,-1-3,-1-3,5 4,-1-1,4-1,-2 0,-1 2,-1-1,-2-3,-2 1,2 3,0 1,-2 0,0 1,1 1,2 1,1-1,1 3,5-2,-2-3,-1-1,2-2,2 0,0-5,-1-4,-1 1,-1 1,-1 3,0 0,0-1,-4-2,2-1,2 2,1-3,-4-3,2 0,-2-1,-1 1,4-1,6 5,-2 1,2 0,-4 3,1 1,-3-2,-2-2,3-1,-2-2,-1 0,-1-5,1-1,0-1,5 2,1 1,0 1,3 0,-3 2,1-1,-1-3,0-1,2 0,1 2,-2-4,-1 0,-6 2,-1-3,-5 0,3-2,2-4,1 1,2 3,-4 3,0-1,3 4,2 3,5 5,1 2,3 7,0 2,-2-6,-2-4,-7-4,-2-5,-5-2,-1-4,1 4,2-2,6 2,2 1,5 5,8 2,10 2,3 3,1 4,-1 0,3 2,-5-1,-7-3,2-3,-1 1,-2-4,-5-3,-5-5,-3 2,-3-2,-2-1,-9 1,-9-2,-13-4,-17-4,-7-3,-9 1,-5 1,-1-2,-1-1,5-1,6-1,2-1,4 0,-1 0,2 0,-4 0,-1-1,-1 1,-6 0,1 0,-3-4,-5 0,-6-8,4-2,3 2,2 3,-2 3,1-2,-4 2,4 1,3 1,5-2,6-4,5 1,4 0,-2-1,1 1,-4-2,1-2,1-3,2 1,1 0,1-2,6-1,-3 2,3 0,1 0,-1 2,3 10,4 11,4 7,6 8,12 9,3 2,4-4,1 3,6 1,2 5,0 1,-1 0,3 1,3 1,1-2,1 6,-1 0,5 0,0-2,-3-3,-4-1,0-4,3-1,-2-2,-2 1,-2-1,1 0,3 4,0-2,6 5,3 3,3 2,0-4,1-3,0 2,0-2,3-4,1-3,3 1,0-2,6 2,4 3,3 7,1-4,-6-4,-3-1,3 2,0 2,0 0,-2-4,-5-3,1-3,2-2,-5-2,0 0,-5-5,-3 0,-1-1,-5-2,0-4,0-4,5 5,-1 1,4-2,5 0,2 0,3-2,-5-3,-6-2,-8-2,-5-1,-6 0,-2 0,-2-1,0 1,-1 0,-7-1,-9 1,-10 4,-10 4,-14 6,-14 3,-9 2,-11 3,-5 0,-3 1,0-1,2 1,-3-1,8-3,0-2,4 0,1 1,7-3,1 0,3-2,-2 3,4-1,3-2,-2-5,-5 2,-4-3,-4 3,-11-1,-4-3,-5-1,-3-2,-2-1,1-2,1 0,-1 0,-1-1,3 1,3 0,2-1,5 1,7 0,1-4,3-4,8-5,5-4,8-3,6-1,5-1,4-5,-2 0,1-4,0 3,1 4,-3-6,-1-5,-2-1,-1 0,2 1,6-1,-1 2,4 4,1 6,5 4,0 5,-1 6,3 7,2 12,4 15,2 15,3 7,0 0,1 3,5 0,0-1,0-5,-1-6,3-2,0-1,2 2,4-2,-1 1,-2-2,1-4,2 1,3 6,-2 8,1 4,1 1,2 6,2 1,0-1,-2 1,-1-3,4-2,2 1,-3-6,3 5,1 1,-4-1,-1 1,3-1,-2-1,3 1,2 3,-1-5,0 1,0-4,2 4,2-7,-5-3,1 3,1 0,-1 1,-1-3,0 1,0-2,-1 2,3 2,-2-3,-2-5,7 5,-1 1,-2-1,3 0,3 4,4 2,1-4,-4 6,1-3,2-1,3-2,-2-4,-3-1,0-4,6-1,-1-6,-2-4,-4-6,0-2,-6-1,-3-2,-2 0,3 1,1 3,4-3,-4 1,-1-2,1-4,1-3,7 1,6 3,6 4,7 7,6 3,8 1,11 4,7 4,8 1,3-2,0 1,-1-6,-6 1,-10-5,-11-2,-14-6,-11-4,-6-5,-6-3,4-2,0 3,0 0,0 0,-3-1,-4-1,2-1,0 0,-2 2,-2 2,-5 3,-17 5,-16 2,-17 4,-15 2,-11 0,-2 2,-4-4,6-2,8-3,6-4,2 3,4 0,4-2,5-4,3-2,1-3,2-1,-4-1,-4 0,-2-1,-2 4,-4 2,-2-1,2 0,-1-2,-1 0,-4-1,-7-1,-6 0,0 0,1 0,0-1,5 1,3 0,3 0,-2 0,-5 0,0 0,-4 0,-3 0,5 0,4 0,3 0,2 0,-3 0,3-4,-2-4,3-1,-2-3,-5 0,3 0,1-3,-1-3,-5-4,-8-4,-1 4,-2 1,0 1,2 0,-6-1,0 1,5-5,5 2,9 2,5 4,2 1,1-3,4 0,-4 1,-1-1,1 3,5 1,0-2,3 0,3-2,3-1,-2-1,-3-4,-4-6,-7 0,-4 0,-1-1,-1 1,6 2,4 2,3 2,6 2,2 5,-3-3,0 0,2-2,2 1,1 0,-2-4,0 2,1 3,1 0,4 0,7 0,1-3,0 1,1 2,4 0,2 1,-1 3,-3 5,0 4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1-12T23:44:14.954"/>
    </inkml:context>
    <inkml:brush xml:id="br0">
      <inkml:brushProperty name="width" value="0.35" units="cm"/>
      <inkml:brushProperty name="height" value="2.1" units="cm"/>
      <inkml:brushProperty name="color" value="#008C3A"/>
      <inkml:brushProperty name="ignorePressure" value="1"/>
      <inkml:brushProperty name="inkEffects" value="pencil"/>
    </inkml:brush>
  </inkml:definitions>
  <inkml:trace contextRef="#ctx0" brushRef="#br0">1 3926,'11'0,"15"0,17 0,17 0,5 3,14 10,1 1,-3 0,-10-1,-12-1,-13-3,-10-3,-6-3,4-1,7-2,9 0,14-1,9 1,8-1,0 1,-7 3,-6 2,-10-1,-10 4,-5 0,-6-2,-5-1,1-2,-1-1,1-2,4 1,0-2,-2 1,-3 0,-2-1,2 1,-1 0,0 0,-2 0,6 0,2 0,2 0,0 0,4 0,3-7,-2-3,-4 0,-5 3,-3 1,0 3,0 1,-9 2,-11 0,-11 0,-9 0,-6 1,-3-1,-2 0,-1 0,0 1,1-1,0 0,-3 0,-5 0,-1 0,2 0,-1 0,-4 0,1 0,3 0,-2 0,3 0,-2 0,0 0,0 0,-8 0,-6 0,-8 0,-1 0,5 0,6 0,9 0,5 0,1 0,-2 3,-4 2,-2 0,1-2,2 0,5-1,2-2,-1 1,0-1,2 0,-3-1,-3 1,-8 0,-4 0,2 0,-4 0,4 0,3 0,3 0,-5 0,2 0,3 0,4 0,1 0,-3 0,2-4,-2-8,1-2,3-3,3-2,6-1,6-1,6-1,5-4,2-1,2-4,2 1,-1 0,0 3,0 2,-4 1,-1 1,-1 1,-2 5,-1 0,2 0,-3-4,1-3,2 0,-2-1,0 2,2-1,1 1,-1 1,0 0,0 0,3 1,0-1,2 1,1-1,-1 0,2 1,-1-1,4 4,5 12,0 15,4 6,-2 7,-2 4,5 1,-1 0,-1-1,-4-1,1-2,6 3,1 5,5 0,-2-1,4-2,-2-2,0-2,-2-1,-2-1,-2-4,2-2,0-3,2 0,-3 1,4-2,1 1,6-1,4-4,6-2,6-3,11 2,1 4,-6 0,-8-1,-7-2,-5-2,-4-2,1-1,3-1,5 0,3-1,0 1,0 3,-9-2,-14-1,-9-5,-12-4,-6-6,-3 1,-4-1,-5-2,-3-2,-3 3,0 0,1 3,2 3,3 4,4-1,4 1,-4-3,-9-3,-7 1,-19-6,-15-3,-3 1,8 1,7 3,11 4,12 1,14-3,9-1,8-7,0-7,-2-2,0 0,-2 5,0 11,5 7,7 9,7 11,5 4,1 3,0 1,2-3,1 3,6-2,1 3,3 2,6 0,3-4,-1-2,-7 0,-5-3,-2 0,-2-3,3-4,4 5,2 3,3 0,-1-4,-2 0,2 6,-1 0,1 0,3 4,6-1,4 3,5 5,-2-3,-2-5,-5-3,-2-5,0-4,-4-3,-3-4,-4 2,-6 5,-11-1,-12 0,-8-2,-6-3,-6 0,-1-2,-2-1,-4 0,0-1,-4 1,-3 0,-7-1,-7 1,1 0,4 0,7 0,6 0,4 0,0-4,0 0,-2-8,-4-6,-4 1,1 0,3 2,0 0,1-1,0 2,-7 0,0 3,3 2,4 3,3 3,4 2,-2-7,0-1,1-4,1-2,5-3,6-2,5-2,4-3,7 1,7 2,5 4,12 6,8 4,10 4,12 10,15 8,10 8,6 9,0 2,-5-1,-8-2,-9-2,-9-6,-10-7,-9-3,-7-2,-2 0,2 2,4-1,-1-2,2 1,5-1,4-3,6-1,-3 5,-1 5,-2-1,3-2,5-3,-3-4,-2-1,-6-3,-2-1,-5 3,1 2,-4-1,2-1,2-1,-2 0,-2-1,-2-1,-4 0,-1 0,-1 0,-2 0,0-1,0 1,1 0,-1 0,0 0,1 0,0 0,-1 0,1 0,0 0,0 0,3 0,2 0,-1 0,-1 0,0 0,2 0,0 0,4 0,3 0,0 0,-3 0,-2-4,-3-1,-1 1,-3 0,4-3,0 1,0 0,-1 2,-1 2,-1-4,-1-3,0-1,0 2,3-2,2 1,-1 2,-1 2,0 2,-2-2,-1 0,0 0,0 2,0 1,-1 0,1 2,-1-4,1-1,-1 0,5 2,4 0,5 2,4 0,-1 1,-11 3,-17 3,-18-1,-15 2,-7 1,-10-2,-8 3,-16-1,-11-2,-11-1,-13-2,-5-2,-7 0,-6-1,1 0,7-1,13 1,13 0,13-1,6 1,12 0,10 0,9 0,6 0,5 0,1 0,-2 0,-9-4,-3-1,-2 1,1 0,0 1,1 1,0 1,17 1,23 4,25 5,22 4,17 5,23 2,6-3,-2-3,-10-1,-12-2,-15-4,-14-2,-7-3,-3-1,0-1,2 0,5-1,0 1,3-1,-2 1,3 0,-3-1,2-2,1-2,-3 0,-6 2,-5 0,-1 1,2 2,-1-1,1 1,3 0,-2 1,-2-1,-3-4,-3-1,-3 1,0 0,-1 1,-1-2,0-5,0 0,-4-2,-4-3,-5-2,-10-3,-10-4,-6-3,-14 1,-10-4,-8 4,-7-1,-16-8,1 0,-6 1,-5-1,-6 2,1 3,0-1,5 1,8 6,7 3,6 5,8 2,8 3,5-4,-5-7,-6-10,-9-11,-5-14,-7-3,-8-7,-2 4,5 2,13 11,3 4,8 5,5 6,12 6,8 7,5 0,4-3,1-1,3-1,-2-2,1 0,1 1,-1 1,2 3,0 0,-5-2,-2-1,-2 1,0 5,4 2,2 4,3 1,2-1,2 7,3 7,3 12,3 7,1 9,1 2,0 1,1 3,0-2,-1 3,0-2,1 2,-1 5,0 1,7 0,3 1,3-2,6 6,5-1,5 0,1 0,-1-1,3-3,-1-2,-2-6,1-6,0 0,2 0,-1-1,9 2,5 1,6 2,2 1,3-2,10-2,-2 2,-1-1,-4-4,-5-4,-3 0,-8-5,-11 0,-3-4,-3-2,5-1,2 0,-3 1,7 4,2-1,7 1,3-2,0-2,-4 5,-3-1,-4-2,-9 1,-3-2,-1 1,3 3,-1-2,0-2,-2-3,-1-3,-1 2,0 0,-9-2,-28-12,-27-16,-28-14,-25-17,-15-9,-18-1,-2 6,13 6,19 9,22 8,20 6,17 8,6 5,5 1,4-1,2 0,-7-2,2-1,-2 0,-4-2,-1-3,-1 2,-2 1,0-3,4 3,7 2,0-4,-3-1,-4-4,-4-4,0 0,3-3,-4-1,0 1,0-4,-2-3,2 2,4 5,0 1,-2 6,2 1,2 5,7 14,7 12,14 13,12 15,7 6,5 0,6 1,6 6,1-2,-1 0,4 4,7 1,8 8,13 5,13 0,6-3,-1-3,-4-8,-11-11,-10-9,-11-4,-7-6,-5-6,-6-5,-4-3,-2-2,2 0,0-2,4 5,0 1,0 0,-3 0,3 2,3 4,0 0,-5 3,0-2,6 6,9 2,8-1,18 8,9-2,1 0,-7-1,-14-5,-8-4,-9 1,-8 3,3 10,-3-1,-1-1,8 3,-3-1,0-4,-2-3,-3-5,-4-5,-2-5,-2 1,-1 3,3-1,5-2,0 3,4-2,-2-2,-1-1,0-3,4 0,-2-2,1 0,-4 4,-5 4,2 1,3 3,4-1,7-2,0-2,1-3,1-2,0-2,-4 0,-19 7,-16 3,-17 2,-14 0,-13-2,-3-3,2 1,0-1,4-1,4-2,4-2,4-1,-2 0,-4-1,1-1,-7 1,-8 0,-10-1,-8 1,-4 0,-9 0,-13-7,-19-7,-8-4,-7-6,-8-7,-8-6,-6-3,10 5,21 4,23 4,23 7,19 3,18 0,11 4,4 0,3 2,-2-1,3-1,-1 1,-2-2,-2 3,-5-5,-6-4,-7 3,-4-8,1 1,0 0,-2 5,-4-2,-3-1,-4-1,-12-3,-6-2,1 5,4 2,11-3,9 3,9 2,10-1,10 1,4-5,3-2,-1 0,2 1,2 1,1 0,2 2,1-1,1 2,4 10,9 23,16 23,12 21,2 5,4 3,3-2,-5-9,-9-8,-3-9,-5-10,5-3,1-5,1-1,3-1,1-2,6-1,-1 2,3-2,-3-3,-2 0,-3-1,1 1,-1 3,0-1,0 1,1-1,5 1,13 5,5 0,5 0,0 2,2 0,-3-3,-2-1,-5-3,-5 0,0-2,-3-3,-7-3,1 1,14 11,12 3,12 1,7-2,2-5,-7-5,-14-4,-28-2,-27-3,-25-4,-18-2,-16 1,-12-4,-8-3,-4-10,-2-3,-8 1,-6-8,-7-1,0-7,4 4,13 4,8 4,15 3,11 5,9 3,6 1,-1 3,-3-4,-5-3,-1 3,-9-8,-1-3,-5 4,-12-6,-11-1,-15-7,-20-3,-16-11,-11-3,-8-7,-10-4,7 5,16 6,22 8,22 9,22 7,18 9,12 8,8 3,5-1,9 2,13 10,14 20,12 14,0 12,10 24,10 15,8 15,4 6,8-1,-5-7,-6-13,-5-14,-8-14,-1-14,7-7,-5-6,-3-7,-1-9,-1-2,4-3,9-4,6 5,1 1,-3-2,-4-2,-3-2,-8-2,-6-2,1 3,-3 1,-2 3,-5 0,-2 3,2-1,2-2,2-2,-3-3,2-1,-1-1,-5-9,-11-6,-30-4,-45-7,-45-3,-47 0,-29-10,-9 1,1 4,18 3,28 7,27 7,29 7,27 1,16-6,11-7,9-5,5-8,1-2,5-3,4-2,4 3,4 4,1 3,5 8,5 8,5 6,4 4,6 12,2 10,5 11,1 4,-2 4,2 6,-2 1,3 0,-2-8,6-9,3-9,7-8,2-5,-3-4,-3-1,-4-1,-6 1,-4-1,-3 1,-33 0,-36-3,-38-5,-30-11,-19-7,-1-9,13-3,20 2,23 3,24 5,20-1,17 1,9-2,14 8,12 15,11 14,6 4,9 9,3 4,8-1,9-5,0-5,4-5,-7-3,-3-2,-8-3,-9 1,-9-1,-7-4,0-4,-2-5,7-11,0-4,-1-2,2-3,-6-2,-7 0,-7 4,-7 2,-7-4,-15 4,-28-4,-16-1,-14-1,-9-2,5 2,9 4,9 2,7-3,8-1,8 2,7-4,4-8,3 0,1-3,5-1,1 0,3-3,3 0,4 1,2 6,2 2,1 6,1 0,0 4,-1-1,1 16,-1 23,0 14,12 14,3 5,2 4,3-2,2-1,0-3,0 2,4 4,1-4,-3-3,-3-9,-2-5,-3-2,-1-1,1 3,1-2,1 0,-1 0,2 3,-1 3,0-1,0 1,2-2,3-5,7 3,4-3,9-2,-1-2,-2-2,-6-1,-3-4,-5-3,-6-10,-6-11,-7-6,-3-12,-3-6,-9-8,-6-7,-6 2,-9-4,0 0,-3 6,1 0,1 2,3 2,2 5,1-1,2 6,0 2,1 0,3-1,5 1,2 3,-2 0,-2 1,1-1,0 1,-6-5,1 0,0 2,0 3,3 3,4 4,0 0,-1 2,1 12,4 15,5 10,5 10,4 12,6 7,8 7,4-2,-2-1,-1 2,4 0,0-1,-3-2,2 2,0-3,0-2,3 2,1 1,-1-7,-1-4,-1-7,-6-6,-1 2,-1-1,5 4,2 0,0-1,0-1,0-1,-1-2,4 0,0-1,3 0,4-1,0 1,2-1,-3-3,-2-2,-3 1,2 1,-2-3,-1 1,2 0,0-2,-2 0,-1-2,-5 0,1 2,0-1,1 1,3-3,-2 2,-2-3,2 2,2 2,0 2,6 2,1-1,3-5,3 4,1 3,3-2,-4-4,0-4,-4-4,-3 1,-1 0,-4 2,-5 0,-1 2,3 0,4-2,2-3,3-2,-1-1,2 2,-1 1,5 7,-1 2,5 1,6-1,-1 0,6 2,-2-2,-3 0,-6-2,-5 1,-3-3,-3-2,1 1,-2 3,-2-1,-2 1,-2 3,-1-2,-1-2,-1 0,0-2,-3 2,2 2,9 2,4 4,-1-3,-2 0,-6 1,-4 2,0 0,-2-2,-2-1,-5 1,0 1,-2 2,1 0,-2 1,-1 1,-2-1,-10-3,-10-4,-15-6,-13-3,-10-3,0-2,1 0,7-1,3 0,1 0,5 1,0-4,6-5,6-8,-2-5,0-10,2-3,0 1,1-5,0 4,5 4,-2 0,-2 6,-8-1,-13-3,-8 3,-5-1,3 4,6 6,4 2,2 3,-3 1,-1-2,-1-2,-7-3,-2 2,-3 1,-2-2,9-1,5 2,8 4,9 8,14 8,13 7,14 5,13 1,2 0,3-2,-2-1,-4-2,-1 1,-1 1,-1-1,4 0,8 2,7-1,-1-4,5-3,-2 1,-4-1,-1-1,-4-3,-3-1,-3-1,-3 0,3-1,-1-1,4 1,7 7,1 3,5-1,3-2,-3-1,-5 1,3-1,-3 0,0 1,-3 0,0-1,-2-1,0 1,-1 4,-3 0,2-2,-6 2,2 3,-1 2,-16 0,-20-4,-24-3,-13-3,-10-6,-2-3,-3-1,6 0,9-2,8 0,8 1,5 2,3-6,2-2,1 2,0-1,0 1,-1 2,0 3,0 2,7 9,17 7,26 12,20 2,16-3,11-6,1-7,-9-4,-9-4,-7 2,-2-1,-1 0,-6-1,-6 2,-6 5,-4 3,-4 4,-1 3,-1 1,-1-2,1 2,-1-2,1-1,1-3,-1-4,-3-8,-8-15,-10-14,-20-16,-14-9,-11-7,-14 0,-4 1,-2 4,-9 3,-10 3,2 5,7 11,6 9,3 6,2-2,1-2,-1 3,-14 0,-6-4,-2 2,1-1,8 5,10 3,13 5,11 3,10-5,7-5,0-3,1-3,1-2,-3 0,-4-1,-1-3,2 2,2 2,3 1,-3 0,0 4,1 5,2 0,-3-1,-3-2,-1-2,-9-2,-9-2,-7 0,6-1,5 4,5-3,8 2,4 5,4 1,3-2,1 3,0-1,1-2,-1-2,-3-2,-2-1,0-1,0-1,2 0,-7-4,-2-1,2 1,-2 0,1 1,-1-2,-3-4,-2-4,-3 0,3-2,-3-1,0 2,5-4,5 0,-1 5,6 4,3 3,6 3,-1-2,-2 1,-1 0,-1-2,0 3,4-1,1 3,3 3,-3-4,-2 0,1-5,-2 0,1 1,0 1,0-1,3-1,5 2,0 1,2 2,2 1,3 0,2 1,1 1,1-4,0-1,1-4,-1 0,1 1,-1-2,0 1,0-6,0 0,0 2,0 3,0 0,0 1,0 2,0 9,0 13,0 13,0 14,0 6,4 7,1 1,3 1,1-1,2 1,3 9,-1 4,1 1,6 3,3 1,1 1,4 3,1-1,-5-7,-6-4,1-7,-2-5,-1-6,1 0,1-1,1 3,-2 6,2 2,3 1,1-6,4 3,0-2,-3 2,-3-2,3 0,1 2,3 3,2-3,1 5,1 2,-2-2,-3-1,2 0,-4-3,-3-4,-1 0,-1-3,1-2,-5-2,0-9,-3-23,-4-28,-3-23,-7-18,-10-5,-7-6,-9 2,-5 4,-6-7,0 4,-5-5,2 0,0-3,0 3,-1 2,4 0,3 8,6 10,6 8,4 8,2 5,-1 3,4 6,3-3,1 3,-3-3,-2-7,2 3,-2-4,3 4,-1 2,2 4,3 2,3 4,-2 3,-3 3,0 2,2 3,2 0,3 12,4 19,7 14,9 19,5 10,3 10,4 10,1 7,-1 12,6 6,-3-3,-3-2,-7-10,0-11,1-11,-5-11,-1-3,-3-6,3-3,-1 1,-4-3,-3-4,-4-3,2-3,-2 2,4-4,-1-2,-1-1,1 4,4 1,-1 0,2 3,-2 1,2 3,1-1,3 2,-2-1,-4 2,5 2,-2-1,2-4,1-2,1 5,2-1,1 3,4 2,2 1,3-1,-3-4,-2-4,1 8,4 1,1 5,6 2,4 8,2-1,-2-2,-1-7,-7-6,-5-10,-8-3,-4-5,0-2,4 2,3 3,4 0,2 0,-1-3,-1-6,2-1,3 0,4-1,0-3,-3-3,-4 1,-2-1,1 0,0 1,-17-4,-46-13,-58-28,-54-21,-43-23,-33-13,-15-8,-8-2,11 3,25 7,36 12,48 17,38 13,30 10,25 7,18 1,8-5,5-6,3-10,2-7,-1-3,1 2,-2 4,0 9,0 6,-1 6,1 3,-2 4,1 0,0 1,0-1,0-2,7 0,3 3,0-1,-3-2,-1-3,0-3,5-1,-1 2,2 0,3 0,2-5,-1 2,0-4,0-1,-1-3,-1-5,-2 0,-3 5,-3 5,-3 5,2 6,4 13,0 17,-1 24,-2 16,-2 13,-2 13,-1 10,-1 5,0 0,-1-2,1 1,0-2,-1-1,1 4,0 4,0 8,0 17,0 16,0 7,0 7,4-6,4-5,2-21,6-17,0-19,-2-18,0-14,-3-9,-2-5,-4-4,-2-7,-1-28,-2-30,0-33,-1-32,0-16,5-11,7-5,4 8,1 12,3 8,-2 21,-5 19,-3 18,-4 16,-3 26,-5 34,-13 44,-11 37,-5 20,-1 8,2 1,-2-2,6-9,3-5,5-11,7-11,5-14,3-9,3-11,2-9,0-8,0-18,0-35,0-34,-1-30,1-25,-1-20,0-4,0 5,4 11,1 19,-1 42,0 45,-1 45,-2 38,0 28,0 15,-1 0,0 4,-1-7,1-7,0-12,0-12,0-16,0-18,0-13,0-10,3-14,2-25,0-32,-1-31,-2-30,0-24,-1-4,-1 1,0 4,0 12,0 22,-1 19,-6 36,-10 50,-10 46,-3 33,-5 21,-3 12,5 7,3-4,9-13,6-19,6-15,5-14,3-11,2-23,0-42,1-39,-1-49,0-25,0-12,-1-1,0 15,0 16,0 23,0 20,-4 29,-8 41,-3 33,-2 25,2 23,0 7,2-3,4-9,3-8,2-11,3-9,1-7,0-4,1-8,-1-16,1-32,-1-36,1-36,-1-23,0-12,0-9,0 7,0 7,0 20,0 21,0 16,3 27,2 34,0 30,-2 31,0 18,-1 14,-1 15,-1 11,0 1,0-5,0-9,-1-16,1-17,0-34,4-50,0-58,5-55,3-37,0-22,-2-11,-2-3,-3 2,-3 6,-1 20,-1 23,7 23,3 21,-2 19,0 15,0 14,1 11,-3 16,-1 26,-3 23,0 25,-2 15,0 13,0 8,-8 7,-6 2,-1-5,3-11,-5-16,-2-12,1-7,4-21,5-35,3-44,3-38,2-33,1-14,1-7,0 11,0 13,-1 12,1 21,-1 18,0 16,0 33,0 42,-3 46,-2 49,0 34,-6 20,-2 4,2-5,3-11,2-24,3-24,1-23,2-35,0-48,4-54,5-45,9-40,0-19,2-13,0-4,-2 8,-1 6,4 7,-2 15,-4 18,-4 26,-1 17,-1 17,-3 11,1 9,0 7,-2 27,-1 36,-1 46,-2 38,-1 21,0 6,0-7,0-16,0-25,-1-33,1-56,0-53,0-47,0-31,0-12,0-10,0 13,0 14,0 20,4 15,0 14,1 12,-1 23,-2 39,0 56,-1 47,-1 27,0 21,0 5,0-9,0-20,0-29,-1-20,-2-36,-2-44,-7-53,-5-42,-4-37,-2-21,4-7,-4-7,0 6,3 12,5 19,5 20,5 25,2 19,2 16,2 13,0 8,0 31,0 29,-1 39,8 39,10 28,8 18,1 2,-1-5,-1-18,-5-16,-6-19,-5-19,-4-20,-3-24,-2-37,-1-45,0-34,0-29,0-19,0-7,8-3,7 4,0 11,2 17,-2 17,-3 21,-4 17,-3 12,-2 25,-1 43,-1 45,-8 48,-6 31,-5 15,-2 8,-6-4,-5-10,-1-22,5-28,4-29,2-23,5-29,5-46,5-47,4-43,1-26,3-24,-1-2,1 7,0 14,0 15,0 20,-1 15,0 11,0 11,0 11,4 15,1 28,-1 37,-4 47,-2 28,-8 23,-3 12,-6-4,0-21,-1-19,4-33,4-42,8-43,5-33,9-29,3-22,3-12,6-8,4 3,-4 4,-5 14,-5 19,2 12,0 15,0 14,-2 36,-3 50,-7 44,-7 36,-7 24,-1 6,-5-5,-1-15,0-31,3-36,5-50,3-54,4-39,2-24,2-20,0-5,1 9,4 14,0 20,15 33,7 58,11 58,6 65,6 60,6 30,5 11,-5 1,-8-15,-8-17,-12-21,-9-18,-9-25,-6-21,-4-23,-1-23,-1-41,0-55,0-45,-7-39,-1-27,-4-15,2-4,2 10,3 20,2 23,-4 41,-13 69,-6 66,-2 58,-3 37,0 15,3 8,5-7,4-16,6-25,-3-22,2-27,4-22,4-49,3-50,3-46,1-39,1-31,1-16,0-10,-1-2,1 6,-1 10,0 12,4 21,5 24,0 17,4 19,-2 29,-2 49,-6 66,-4 69,-2 52,0 33,0 17,1-1,1-13,0-14,0-22,1-24,0-24,0-33,1-41,-1-49,0-59,0-50,0-46,0-26,0-22,0-10,0 3,0 15,7 16,3 30,-1 31,-1 35,-3 55,-1 62,-3 48,8 35,0 15,8 9,3-2,0-19,-5-23,-5-31,1-31,-3-45,6-48,3-48,3-42,1-37,6-26,0-7,-3 2,-6-1,-6 10,-6 16,-3 10,-2 11,-1 20,-1 22,-1 20,1 46,-3 51,-2 43,1 42,1 39,1 18,2 19,0 4,0-7,5-1,1-14,4-18,0-17,-1-20,-3-17,-1-20,-2-26,-1-38,-1-47,-4-45,-5-42,-5-28,-10-25,-6-7,-1 9,4 14,8 20,-1 23,3 25,4 26,5 28,3 44,3 43,2 45,0 40,8 23,14 20,11 6,6 3,1-16,-3-16,-4-30,-7-32,-9-23,-3-30,-4-32,-4-31,-3-33,-2-31,-1-33,0-33,-1-18,0-16,1-5,-1 5,1 10,0 22,-4 22,-1 29,1 50,7 66,12 57,14 52,9 35,9 22,8 7,6 7,0-14,-4-21,-11-29,-13-27,-12-42,-11-44,-9-54,-13-51,-16-44,-17-26,-13-16,-6 2,-1 9,0 18,7 25,14 31,14 27,12 41,9 54,7 57,3 44,1 37,8 24,14 7,17 6,12-8,5-18,-3-24,-5-23,-9-22,-13-25,-11-23,-8-16,-6-42,-14-51,-24-48,-17-34,-15-31,-2 1,5 15,11 24,11 30,12 43,11 44,10 46,5 31,8 30,10 17,14 10,9 3,10 1,8 0,2-10,6-7,-8-19,-9-23,-13-29,-16-49,-17-34,-21-39,-13-29,-9-10,-5-3,3 11,1 14,9 19,9 16,10 26,7 34,6 35,10 34,15 29,12 23,10 14,6 2,5-3,-3-12,-10-24,-13-24,-11-28,-8-48,-6-44,-4-41,-2-31,0-20,-1-10,2-4,-8-2,-6 0,-3 15,-7 13,-2 14,-1 14,5 18,6 15,6 16,5 12,-4 9,0 6,1 15,2 31,3 44,2 38,1 30,1 18,0 6,4-2,13 5,6-9,7-17,10-11,2-25,-7-20,-2-47,-6-47,-8-47,-7-38,-6-32,-3-24,-11-13,-10-5,-14 5,-12 9,-6 10,-2 19,4 29,7 23,10 37,10 55,9 51,7 48,4 34,16 26,29 21,21-1,18-7,13-13,9-21,-6-28,-12-25,-18-25,-16-24,-14-22,-10-14,-6-10,0-6,5-5,-1-2,8 1,8 2,9 2,-2 2,-5 1,-11-2,-14-8,-22-2,-18-6,-20-7,-11-3,-4-3,-4-3,5 0,4-1,6 2,8 4,2-1,3 2,7 1,4 3,2 2,0-2,-4-1,-3-3,-11-3,0-1,3 6,3 4,7 10,11 22,7 28,20 30,18 26,11 16,12 4,9 2,-4-15,-8-21,-14-20,-5-15,2-17,2-11,10-9,8-5,1-3,-5-1,-7-4,-16-8,-49-1,-48-2,-40 2,-22 0,-10 4,0 2,1-3,18 0,21-2,25 2,21 4,16 2,10 0,4 0,1 2,1-6,-6-12,-3-20,-7-26,0-12,2-6,-4 3,5 6,9 4,4 8,7 11,5 12,1 9,3 3,-3 3,-2-5,0 0,2-2,2 1,3-1,-5 2,-2-5,2 1,1 3,4 3,1 0,1-3,-2-2,-1-3,1-2,-3-1,0 2,1 1,1-4,-1-2,-1-1,-2 1,0-5,2 1,-2 0,1 1,1 2,3 4,1 3,2 3,0 2,1 2,-7 3,-2 2,0 3,1 2,3 0,2 0,1 1,2 0,0 15,0 26,0 44,1 47,-1 38,0 24,0 11,0 1,0-17,0-21,0-26,0-21,0-25,0-29,4-47,1-39,7-31,6-29,2-20,-1-8,0 0,3 6,6 13,2 10,-1 15,-1 18,-6 13,-7 11,-5 25,-8 32,-9 38,-10 30,-9 24,-1 5,5-6,1-13,6-19,4-41,5-51,2-49,3-42,2-25,3-16,2 0,4 6,-1 21,2 16,0 16,-2 11,-3 17,-3 14,-1 20,-1 33,-1 38,3 38,9 27,9 15,1 4,5-5,-3-11,-5-17,-6-17,-5-14,-4-14,-3-8,-1-21,-1-44,0-40,0-27,0-13,1 1,3 10,2 18,3 21,12 35,20 44,12 24,14 12,5 3,0-6,-4-9,-10-12,-15-12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1-12T23:45:01.098"/>
    </inkml:context>
    <inkml:brush xml:id="br0">
      <inkml:brushProperty name="width" value="0.35" units="cm"/>
      <inkml:brushProperty name="height" value="2.1" units="cm"/>
      <inkml:brushProperty name="color" value="#008C3A"/>
      <inkml:brushProperty name="ignorePressure" value="1"/>
      <inkml:brushProperty name="inkEffects" value="pencil"/>
    </inkml:brush>
  </inkml:definitions>
  <inkml:trace contextRef="#ctx0" brushRef="#br0">588 1466,'0'4,"0"8,0 10,0 8,4 3,1 0,-1 1,0 2,6 3,5 2,4-2,2-1,2 1,-4-3,-1-3,0-4,-3-4,0-5,-3-3,-4 0,2 0,-3 2,3 0,2-2,0-1,-2 0,-4 2,2 2,3 4,-1 2,2 0,-1-1,-2 0,0-1,3 2,3 1,-1 0,-2-2,-1-1,2 0,3 2,2 1,-2-1,0-1,-3-1,1-4,-3-3,1 0,5 5,0 2,1 0,-2 1,2 2,3-2,1 1,-2 4,1 0,-2 3,0-4,0 7,0-2,1 0,4 2,2 3,0-3,0-3,-2-3,0-4,-2-2,1-1,-5-2,-2-3,1-2,5 0,1 5,2-1,0 0,-5-1,2 5,1 6,0 4,4 1,0 1,0 3,-1-3,3 5,3 2,-4-2,-2-2,1-2,0-5,-1-4,-1-3,-1-1,-2-6,0-2,0-3,-4-1,2 2,2 5,0 0,1 1,3 3,2 2,2 1,1-1,2 3,3-4,2 2,0-3,-8-3,-5-3,-3-6,-2-4,-4 0,-1 2,4 5,7 2,-2 2,-1-1,0 0,-12-11,-23-9,-23-16,-22-12,-15-12,-6 2,6 4,11 1,10 2,9 4,8 7,6 4,4 1,7 0,-2-4,-9-2,-10-9,-6-5,-3-4,-5-2,3 3,2 0,6 4,2 1,1-4,-5-7,-2-3,3 4,4 6,6 5,4 6,4 4,1 2,2 6,0-3,0 3,-4-3,-4-6,-6-2,-3 0,0 5,8 2,0-6,2-2,-1-3,-3-8,-4-8,-3-3,1 0,4-3,4 8,6 4,5 10,4 6,3 0,-2 1,-2 2,3-4,2-1,0 2,-2-7,2-1,2 1,-1 0,1-3,-1-2,1 1,1 4,3 3,2 3,-6 0,-1-1,-3 2,5 8,10 19,17 31,5 29,9 19,7 2,-4-4,-4-13,-4-9,-6-11,-4-5,-5-6,-1-6,-2-3,-3-2,1-5,-1 1,2 2,0 4,2 2,6 7,0 2,2 2,0 2,5 1,-2-2,0-1,-2-2,1-5,0-7,4 0,-2-1,-2 0,-4-1,-2-3,1 1,1-2,-2 0,0 0,1 1,-2 1,0-4,-2 4,4 6,3 5,3 5,-4 4,4-1,1 4,4 1,5 2,-3-1,-3-3,2-6,-1-9,-4-5,-3-3,-1-4,-3-2,-2-2,2 4,1-1,-3 2,5 8,5 4,4 5,3 4,4 4,-3-3,-5-7,-5-5,-4-7,-12-10,-11-11,-12-20,-6-9,-7-11,-3-6,-2 2,-3-2,2-1,2-3,-3 0,1 2,-2 1,-1 3,6 4,2 7,1 1,3 2,3 4,0 3,-2-2,4 0,1 1,0 4,1 4,3-1,1 1,-4-1,-2 3,-1-4,-1-1,-3-2,-1 1,0 6,13 37,9 25,20 16,15 12,6 1,5-9,-1-7,-7-23,-9-27,-8-23,-7-20,-9-16,-3-6,-13-5,-7 1,-10-1,-4 3,2 7,3 9,6 8,6 6,5 18,17 34,19 35,17 25,14 10,1 0,-4-12,-10-32,-19-53,-24-60,-26-41,-18-32,-13-12,1 12,4 22,7 23,9 23,8 16,9 12,9 11,3-2,4 1,3 9,2 31,17 50,21 41,22 25,17 10,10 0,-1-15,-8-22,-13-27,-20-29,-40-52,-35-43,-23-27,-17-12,-6 3,5 16,27 32,37 44,37 48,34 36,9 16,12 11,3 1,5-8,-9-15,-14-19,-15-19,-13-16,-9-9,1-4,-4-2,0 3,3 3,-3 1,-7-13,-10-16,-14-20,-14-14,-8-5,1-1,1 7,1 5,0-1,-6-3,-3-4,1 5,2 2,6 10,21 27,30 18,21 20,17 9,1-2,-7-10,-14-20,-26-40,-30-40,-30-33,-25-19,-10-3,-2 6,7 10,9 13,7 10,5 5,8 7,-1 6,4 5,-7-8,0-6,-2 1,2-1,2 3,0 4,-2-3,-6-3,2 1,-1 1,-3-2,-8-8,-4-4,-3-1,4 6,1-2,8 9,-2-1,-2-4,5 1,1 1,2 0,2 0,6 7,-1-5,4-3,4-2,5 7,4 7,7 4,6 7,2 8,4-3,2 13,3 22,9 29,3 18,5 12,-1 8,5-1,-1-3,1-1,1 5,0-3,2 4,0 5,0 9,-2 6,-2 3,-4 1,0 0,2-4,1-6,2-9,2-5,1-4,0-7,-3-33,-4-49,-5-46,-8-43,-8-40,-9-18,-17-17,-11 5,-5 17,-1 18,0 23,5 27,10 26,11 23,10 27,7 44,12 44,13 45,14 30,9 14,5-8,-5-18,-10-19,-6-24,-8-15,-3-8,-3-10,-4-7,-4-6,3-3,-1-29,-1-56,-1-60,-1-44,-1-26,-1-14,0-9,-4 10,-5 22,-4 26,-4 26,-3 27,2 14,1 17,2 15,1 9,3 13,3 24,2 14,4 13,1-13,0-27,2-29,-1-23,1-3,0-2,-1 8,0 8,0 8,0 6,0 10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1-12T23:39:25.714"/>
    </inkml:context>
    <inkml:brush xml:id="br0">
      <inkml:brushProperty name="width" value="0.35" units="cm"/>
      <inkml:brushProperty name="height" value="2.1" units="cm"/>
      <inkml:brushProperty name="color" value="#33CCFF"/>
      <inkml:brushProperty name="ignorePressure" value="1"/>
      <inkml:brushProperty name="inkEffects" value="pencil"/>
    </inkml:brush>
  </inkml:definitions>
  <inkml:trace contextRef="#ctx0" brushRef="#br0">513 848,'0'4,"0"4,0 9,0 5,0 6,0 3,0-2,0-1,0-1,0-3,0-1,0-1,0 0,0 0,0-1,0 0,0 1,0 3,4-2,1-2,3 0,5-1,3-2,2-2,3 0,0 2,5 4,2 3,3 1,0-5,-5-1,3-5,2-1,-2-2,-1-1,-3-1,3 0,3 0,1-3,-6 2,-3-1,2-2,0-2,0-2,2 0,2-2,-2 0,-1 0,-2-1,0 1,-2 0,0-1,-1 1,5-3,0-2,-4-4,3-3,-1 0,0-2,0-2,-1-2,0 3,-1-1,-1 2,1 1,0 2,-4-1,2-2,-2-2,0-2,4-2,-2-1,-1-5,-3 0,-4-1,-1 1,-2 1,1 1,-2 2,3 0,-2 0,-1 0,-3 1,-2-5,-2 0,0 0,-1 0,-1 2,1 1,0 0,-1 1,1-3,0-2,0 1,-4-3,-5 4,0 2,-3 5,-3 2,-3 0,2-1,0 2,-1 0,-1 0,-2 1,0 0,-2 2,-3 3,-2-4,-7 0,-9 2,-8 0,-3-3,-3 2,-7 3,0-2,4 2,4 3,5 1,0 3,0 0,3 2,1 0,6 1,5-1,2 0,3 1,0-1,0 0,-4 0,-1 0,2 0,4 4,3 1,2 3,2 1,4 2,3 3,0 3,-2 2,0 1,-2 6,-1 1,4 0,0-1,3-1,5-2,3 0,3 3,-2 4,0 1,1-1,1-2,1 2,1-1,0-1,1-3,0 0,1 1,-1 1,0 0,4 2,1 0,3-2,1 0,-2-3,2-1,4 0,2-2,3 1,6-1,2 1,4-1,1-3,-1 3,1 0,3 2,0 0,1-1,-2-3,-2-5,0-6,7 5,3-2,-4 3,-2-2,4-3,0-3,-3-2,-1-2,-2-2,0 0,-1-1,0 1,0-1,-3 1,2 0,-2 0,3-1,-2 1,3 0,-1 0,5 0,3-3,0-2,-5-4,0 1,-2-7,-4 0,-6-2,-7-1,-7-1,3-6,-1-1,-1 0,-4 0,2 1,-1 1,2-2,0-1,-2 0,-3 2,-1 1,3 1,-1 0,0 1,-1 1,-2-1,-1 0,0-3,-1-1,4-4,0 0,1-3,-2 1,3 2,1 2,-2 3,-1 1,-1 2,-2 0,0-3,-1-1,0 0,0 1,-1 1,1 1,0 0,0 1,0 0,-4 1,-1-1,-3 1,-1-1,-1 1,-4-5,-3 0,1-1,4 2,-4 0,-2 2,-10-3,-7 3,-5 1,-4-2,-1 2,0 6,0 1,0-1,0 4,5 2,1 4,4-1,4 0,3 2,4 2,1 1,1 1,1 0,0 1,-3 1,-2-1,0 0,0 1,2-1,1 0,0 0,1 0,-3 0,-2 0,-6 0,-2 0,-3 4,3 1,-5 3,1 4,-1 4,0-1,-1 5,-1 2,7 1,5-3,5-2,2 1,2 0,4 0,-2 5,2 2,0 4,0 4,2 0,4-2,3-3,4-2,-1 1,-1 3,2 1,1-2,1-3,1-1,1-3,0 0,0-1,0 3,1 1,-1 4,0 0,0 3,0-2,4-4,4 3,6 0,-1-1,-2-2,1-5,-2-3,1-5,3 3,2-1,2-1,2 2,5 5,2-1,3-4,1-2,3 1,-2 1,-2-2,1-4,0-4,1-3,-5 2,1 0,-1-2,-1 3,-2 4,-1-1,0-1,-2-2,5-3,0-2,0 3,3 0,8-1,1-1,1 0,-2-2,4-1,-2 8,-3 2,-5-1,-3-2,-3-2,-2-1,2-3,1 0,-1-1,0 0,-1-1,3 1,0-1,-1 1,0 0,-2 0,-1 0,0 0,-1 0,-1 0,5-4,0-4,0-5,-1-4,0-3,-2-2,0 0,-5-1,-1 1,-1-1,-2 1,-3 0,-5-4,2 0,-2-5,-1 1,-1 1,-2 2,-1 2,-1 1,0 1,-1 2,1-5,0 0,0-4,-1 0,1 1,0 2,-3 2,-2-2,-4-4,-3-1,-4 2,1 2,-5 3,2-3,0 0,3 2,0 4,3 3,-4-3,-3-1,2-1,0 4,-5-6,-2 2,-4 1,2 1,3 4,-3 5,-4 1,-1 3,1 2,-1 0,-3 0,-4-6,-5 0,-8 1,3 3,4 4,3 1,5 3,1 1,-1 0,2 0,3 1,3-1,3 1,1-1,2 0,-3 0,-1 0,-3 4,-5 5,4 4,4 4,5 3,3-3,5 4,1 2,2 1,3 3,3 1,1 0,3-2,0-1,0-2,1 0,-1-1,1 0,-1-1,0 1,0 3,0 1,0 1,0-2,0-1,0 3,0 1,0-2,0 4,0-1,4-5,4-3,9-4,9-6,7-5,9-3,9-2,6-2,5 0,-1 0,-7 0,-5 1,-8-1,-3 1,-4 0,-1 0,-2 0,-2-8,0-1,0-4,2-7,-1 0,-5 0,1 3,-5 1,-2-1,-4-4,-4-7,-5-9,-3-2,-2 2,-1 3,-1 4,0 0,-7 1,-10-6,-6 4,-5-1,-6 2,-8 2,-3 6,-3 2,1 2,5 0,5 3,6 4,-3 3,-2 4,-3 3,-6 0,2 2,4 0,2-1,7 5,6 4,6 5,7 3,-2 3,2 1,2 2,3-1,3 1,-2-1,-3 1,-4 2,-4-2,2-1,2-1,1-1,2 1,2 0,3 0,3 4,1 2,0 2,2 2,-1 2,1-1,10-9,12-13,9-15,6-22,4-9,2-14,2-2,-8 4,-6 7,-5 10,-8 3,-6 3,-5-3,-1 1,-2-3,-1 1,-1 0,-2 2,0 2,-1-2,-1 0,1 0,-4 6,-5 2,-4 4,-8 5,-8 4,-2 3,0 3,2 0,3 1,-3 0,-3 3,3 5,4 5,2 7,1 4,4 1,2 4,0-4,-1-2,2-1,4-2,0 0,-2 1,-2-1,-3 0,-1 0,-2 0,-1 5,0 8,0 2,4-1,4 0,6-1,3-3,3-4,1-2,2-1,0-2,0-1,0 0,-1 1,4-1,5 4,1 1,2 0,3 0,3-6,-3-1,1-1,2 0,0-2,2-1,4 1,2-3,4 1,0-2,0 0,1-1,3-3,3-3,-1-2,1-2,-3-1,5 0,-1 0,-3-1,-4-7,0-9,2-14,0-8,1-9,-2 0,-2 1,-6 1,-8 5,-2 5,-4 5,4 1,-1-2,-2 1,-3-3,-3-1,-3 0,-8 0,-18-6,-21 0,-23 4,-16 8,-19 5,-11 7,-12-1,-6-1,4 2,10 4,20 5,20 4,20 1,15 6,16 10,12 13,9 14,5 11,3 8,1-3,0 1,0-3,2-2,9 1,4-6,4-6,2-7,3-9,6-8,0-8,2-5,2-4,7-1,6-1,2 1,0-1,-5 1,-4-3,-5-5,-5-5,-5 1,-7-2,-4-2,0-1,0 2,-3 0,0 2,6-6,5-5,7-4,2-2,1-3,0 1,-7 2,-8 3,-7 3,-6 1,-8-2,-8 3,-5 2,-5 0,-2 1,-1 0,-5-4,-2 2,2 0,1 5,1 2,1-1,-3 2,0 0,-3 3,0 3,-2 2,0 3,2 2,3 1,2-3,1-2,2 1,0 1,1 0,-1 6,1 1,3 4,2 1,-1 2,-1-1,-1 3,-1-3,-1 2,0 3,3 2,1-2,0 0,-1 2,2 4,1 4,-2 0,3 0,4-1,-1 0,3 2,1 2,3-2,2 0,1 2,0 0,2-1,-1-1,1-2,-1 3,0 0,0 3,1 1,-1 1,3 0,2 1,0 0,2-7,4 0,1-1,1-1,-2 0,2-2,2 4,2 1,-2-1,1-1,4-1,7 3,2-3,-1-2,4-1,-1-5,-2 0,-2-4,-2-3,-2 0,0-1,-1-3,-1-1,0 2,1 0,-1-1,0-2,1-1,7 3,10 1,5-1,4-2,-4 0,-2-2,-3 0,-2-1,4 0,-1 0,-4 0,3 0,-1-1,0 1,-3 0,-3 0,0 0,2-4,-2-4,3-2,-3-2,2 1,-5-2,-5-2,-1 1,-2 0,3-2,-2-1,-2 1,4-3,-3-3,-1-4,0 2,0 1,1-6,-4-6,3-4,-2-3,-4 2,-5-4,-3 3,-3 4,-2 1,-1 3,3-4,1-3,-1 2,1 3,-2 4,-1 4,0 3,-1 1,0 1,0-3,0 0,0-1,0-2,-4 2,-1 0,-3-1,-5 5,1 3,-2 0,-2 0,-5 0,-4 2,-1-2,1 1,0 0,-2 0,-5 3,4 0,-1 3,0-1,-1 3,-8 2,0-1,-2 2,0-3,-2 1,3-2,0 1,1 3,-2 1,-1-1,-1 1,3 1,4 1,5 2,0 1,1 0,2 1,-2 0,-3 1,-4-1,-3 0,2 0,-1 0,-1 0,2 4,5 5,3 0,3 3,2 7,2 0,0 0,1 1,-4 1,3 0,1-3,1-1,-1 0,4 1,5 1,1 1,1 1,0-3,1-1,2 0,-1 5,1 2,1 1,2-1,-3 4,1 1,1-2,1-1,2-1,0-2,2 0,0-1,0-1,-7-7,-3-13,1-15,2-12,1-5,3-5,1 0,2 2,0 4,0 3,0-2,1 2,-1 0,0 2,0 1,0 1,4-2,5-2,4 1,4 1,3 0,2 2,0 5,1 4,3 2,1 3,0 2,-1 3,-1 2,2-2,0-1,0-3,2-3,0-5,-1 2,-2 2,-1 0,-2-2,-1 2,0 2,0 4,-1 2,4-2,2 1,2 0,2 2,-2 1,1 1,1 0,1 1,6 1,2-1,-4 0,4 0,6 0,9 0,8 0,7 1,3-1,0 3,-5 6,-11 0,-10 0,-11 1,-7-1,-1 2,-5 3,-4-2,-4 2,-1 2,0 1,2-1,-2-1,-3 2,3 1,1 5,0 3,-2-1,-3 1,-4-2,-2 0,-2 2,-2 2,0-2,-1 0,1-2,-1-1,1 0,0-2,-1 5,1 4,0 1,0 3,-3-1,-2-3,0-2,1 1,1 0,-2-2,-1-1,-3 5,-3 2,0-2,-1-1,1-4,2-1,4-2,3-1,1 0,-6 3,-2 1,-10 7,-5 6,-3-4,1-5,-4 1,1 2,-6 3,-4 2,-3-5,6-4,6-3,0-7,2-6,-5-5,0-5,-2-2,-3-9,-5-6,-2-9,-2-8,5-1,-3-4,8 1,2-1,4-2,4-1,2 1,2 4,6-3,5 1,6-1,3 2,2 0,3-2,-1-5,2-4,2 0,9-1,10 1,11 1,15 0,15 5,2 8,-1 7,-2 7,-7 7,-10 5,-5 4,-6 1,-1 3,1 3,-3 5,-2 4,-2 8,0 3,0 1,-5 4,-6 1,-7 5,-4 8,-4 8,-1 2,-2 3,-4 7,-16 3,-12-2,-18 3,-12-4,-14-4,-8-9,-9-13,2-14,4-10,6-7,7-6,4-2,8-2,2 1,5-8,5-5,7-4,7 1,10 0,6 3,7-3,5-3,1-8,1-6,3-13,1-9,5-6,21-14,25-9,19-1,5 10,-5 20,0 6,-8 14,-5 12,-6 10,-7 9,5 8,-3 4,0 12,-5 3,-8 5,-2 2,-5 0,-4 3,-1 3,-3 0,-5-3,0 1,-2 3,-2 6,-2 0,-2-3,-1 2,-1 3,-11 4,-16 2,-13-7,-15-4,-6-8,-3-9,5-9,6-5,-4-5,5-2,4-2,-1 1,0-5,-6-11,-1-7,1-10,7-11,4-12,2-19,8-7,6-1,8 7,8 12,5 14,4 12,3 9,8 2,15 5,21 4,18 5,21 4,18 5,18 2,7 3,0 4,-9 9,-14 10,-21 4,-21-2,-20 2,-18 1,-8 2,-8-1,0 0,-2 1,-2 0,-1-2,-1-2,-1-1,0 6,-12 4,-18 1,-26-2,-33-4,-31-2,-25-7,-9-7,2-5,16-5,17-2,18-2,21-9,22-2,16-7,12-4,11-2,5-8,5-10,4-4,2-3,7-4,12-7,12-1,23-2,24 4,34 7,38 5,21 11,10 12,-10 9,-25 8,-35 5,-31 2,-25 2,-22 4,-11 5,-7 7,0 5,-3 2,-3 4,-2 5,-2 3,-2 4,0-2,0-4,-8-1,-14 2,-10-5,-3-9,-7 0,-4 0,-1-4,3-1,6-4,2-4,-1 5,3-2,3-1,0-4,1-2,-1-6,0-11,6-17,3-19,6-16,5-8,9-10,11 4,12 10,14 4,11 9,6 15,8 9,6 11,-5 9,-6 6,-4 3,-4 3,-6 1,-7 8,-4 12,-5 15,-2 8,-6 10,-1 1,-4-3,-4-5,-3-5,-3-2,-1 3,-9 2,-13 4,-11-3,-15-6,-18-6,-8-9,-4-9,-3-7,1-6,10-3,2-6,6-5,4-8,14-9,9-11,11-10,9-8,7-5,4 4,4 7,4 2,6 9,8 11,12 10,15 9,12 5,2 3,-5 3,0 0,-3 7,-2 10,-7 9,-6 14,-6 8,-5-1,-6-2,-7-1,-6-1,-4 3,-2-4,-9-5,-7-1,-4-5,-10-6,-5-10,-2-6,0-6,3-3,-1-2,-1-5,-3-5,6-13,8-8,7-11,8-6,5 2,3 1,5 9,6 10,9 9,12 8,4 5,8 4,7 9,3 6,-5 9,-2 7,-9 3,-11 5,-10 8,-8 0,-5 3,-14-8,-9-10,-8-15,-4-9,1-11,1-8,6-6,3-4,3-6,3-5,0-5,4-7,3-4,7 0,10-4,9 0,11 1,8 9,13 9,2 9,6 10,5 6,-1 12,-4 9,-8 10,-5 5,-7 4,-9 2,-10 1,-9-1,-5-3,-4 1,-2-1,-8-3,-10-1,-5-7,-7-2,-1-5,1-3,3-5,1-3,2-1,2-5,1-5,4-5,5-4,2-6,1-3,4-7,2-6,2-7,1-3,5 3,2 6,10 11,7 9,10 9,11 6,5 5,5 2,-2 0,-7 5,-11 4,-11 12,-10 10,-7 6,-4 5,-3-2,-1-1,0-2,-4-5,-8-1,-5-1,-7-3,-6-2,-9-3,-5-4,-6-5,3-6,5-4,4-6,8-11,9-10,9-4,7-2,5 0,2 2,9 12,2 17,4 19,-1 9,-3 3,-4 1,-2-3,-2-3,-2-2,-1 2,-5 3,-4-3,-8 0,-2 0,-1-5,-1-7,0-5,-4-6,-2-2,0-7,-2-5,3-10,3-4,5-2,6-5,4 0,4-3,3 1,5-6,2 1,11 2,9 4,13 6,10 9,11 6,3 5,-1 4,-1 1,-3 9,-8 10,-13 8,-12 5,-10 3,-8 4,-9-2,-12-3,-2-3,-11-5,-4-5,-4-3,0-5,-1 0,2-4,-1-2,2-2,-1-3,1-9,8-17,6-13,15-14,12-7,11-3,10 8,4 9,0 12,-2 12,-2 9,-3 6,-2 9,-1 10,-5 10,-5 8,-5 3,-4 3,-3 2,-1-2,-1 0,-3-3,-9 0,-10-2,-4-7,-9-4,-9-6,-12-5,-4-5,-2-4,-5-1,-7-9,0-11,0-12,7-12,10-4,15 1,16-5,11 0,10-2,4-4,4-7,5-3,12 2,10 1,4 12,7 14,9 10,6 10,5 8,4 5,-2 12,-8 4,-5 7,-8 9,-11 7,-6 4,-8 1,-6-4,-6 1,-2 0,-2-1,-2-4,-3 2,-8-3,-21-2,-19-6,-20-6,-18-7,-10-4,2-3,11-2,16-5,12-9,14-9,11-15,7-21,9-10,7-9,6 2,4 10,3 12,4 9,5 7,12 11,13 10,20 8,14 5,8 4,-3 4,-10 3,-12 4,-8 6,-7 5,-7 2,-8 1,-8 4,-3-4,-2-2,-4 2,-2 1,-2 4,-1-1,-4 3,-13 0,-10-6,-9-7,-5-8,-3-4,2-4,-2-3,-2-8,7-11,7-2,9 0,19 6,17 13,15 11,5 11,-2 6,-10 6,-13-2,-11-3,-9-6,-2-10,1-22,3-28,6-14,20-5,21-5,19 9,11 14,9 13,-4 12,-12 8,-7 5,-11 7,-3 13,-6 5,-8 4,-5 6,-5 1,-6-2,-4-3,-3-2,-6-2,-16-2,-20-5,-15-5,-4-5,-4-4,-2-6,6-3,9-4,10-4,12-4,6 1,8-1,5 0,5-2,3-1,6 4,8 3,7 5,10 3,8 3,5 5,6 6,-6 4,-5 5,-10 3,-10 4,-8 7,-12 0,-11 3,-13-1,-10 1,-10-5,-8-9,-3-6,6-7,3-5,3-2,5-6,6-8,1-11,6-7,8-14,7-18,6-5,4 1,1 1,10 9,10 13,5 14,6 13,6 8,-4 14,4 21,-4 17,-4 4,-7 6,-6-2,-7-7,-4-7,-6-2,-7-3,-10-8,-4-7,-10-7,-10-5,-2-4,3-1,6-9,4-2,8-3,9-11,6-4,4-5,4 0,2-2,12 2,18 6,18 8,24 8,10 5,-1 8,-1 8,-9 5,-14 5,-13-2,-14 1,-13 1,-9 0,-9-3,-13-3,-8-5,-3-4,-2-5,0-4,0-7,6-2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1-12T23:45:26.722"/>
    </inkml:context>
    <inkml:brush xml:id="br0">
      <inkml:brushProperty name="width" value="0.35" units="cm"/>
      <inkml:brushProperty name="height" value="2.1" units="cm"/>
      <inkml:brushProperty name="color" value="#008C3A"/>
      <inkml:brushProperty name="ignorePressure" value="1"/>
      <inkml:brushProperty name="inkEffects" value="pencil"/>
    </inkml:brush>
  </inkml:definitions>
  <inkml:trace contextRef="#ctx0" brushRef="#br0">176 192,'0'-3,"0"1,0 10,0 10,0 6,0 3,0-1,0 4,0 1,0 1,0 0,0-2,0-3,7-2,3-1,-1-2,-2 0,-2-1,-1 0,-2 0,-2 1,0 3,0-6,-1-17,1-17,0-9,0-8,-1-2,-2 5,-2-1,0 2,2-2,0 0,1 2,1 2,-3-3,0 1,-1 1,-2 2,-4 1,0-3,-2 4,1 1,3 2,-1-1,2 1,-3 3,2 1,2-5,2-1,2-6,1 11,2 14,0 13,-7 10,-3 7,1 2,2 0,2-1,2-2,1-2,1-1,1-1,1 0,-1 0,0-1,-3 0,-2 1,1-1,0 1,2 0,0-1,1 5,1 0,0 1,0-2,0 0,0-2,1 0,-1-1,0-1,0 1,0 0,0-1,0 1,0-1,0 1,0-1,0 1,3 3,2 2,0-1,-1 0,-2-2,4 0,-1-2,1 1,-3-2,0 1,2 3,4-2,1-2,-1 0,-3-1,-2 1,2 0,0 0,-1 0,-2 1,7 3,1 2,-1-1,-3 0,2-2,-1 3,-1 1,-3-1,-1-2,-2 0,-1-2,0-1,7 4,3 0,-2 4,0 0,-3-1,-2-2,-2 2,0-1,3 0,1-3,-1-1,-1 3,0 0,-2 0,0-2,-1-1,0 3,0 0,0 0,3-2,2-1,0-1,-2 3,4 1,-1 3,0 0,-2-1,-1-2,-2 2,0-1,-1 0,0-3,0-1,0 0,-1-2,1 0,0-1,0 1,0-1,0 0,0 1,0-1,0 1,0 4,0 0,0 4,0 8,0 1,0-3,0 1,0-3,0 0,0-1,0 4,0 3,0 2,0 6,0-2,0 2,0 7,0 7,0 6,0 7,0 5,0 4,0-1,0-8,0-4,0-5,0-5,0-3,0 1,0 1,0-6,0 3,0-2,0-2,0 1,0-1,0-7,0-6,0-8,4-4,0-4,1-2,-1-16,-2-20,0-15,-1-7,-1-4,0-2,0 1,0 1,0 0,0-1,-1-4,1-6,0 2,0 2,0 2,0 4,0 7,0 4,0 4,0 3,0 1,0 1,0 0,0 1,0-1,0-11,0-12,0-1,0 2,-3 2,-13 19,-4 28,-1 24,2 10,5 6,0-1,4-5,3-5,-2-5,-2 0,1-2,2-1,-2-14,1-11,2-19,3-16,1-10,-6-6,-1-1,1 3,1 7,4 6,1 6,1 3,2 2,0 2,0 1,0-4,1-2,-1-3,0-1,1 1,-1-2,0 1,0 2,0 1,0 3,0 0,3 6,2 1,0 0,-1 0,-1-2,-2-4,0-7,0 0,-1 0,3 5,2 4,-1 1,0-7,2 1,1 2,-2-3,-1-1,-1-6,-1-1,-2-2,4 1,1 0,-1 2,7-8,1 0,-1-1,-3 0,-2 4,-3 0,3 0,-1 3,-1 4,0 0,-2 1,3 3,0 2,0-1,-1-1,-2 2,3-3,1 0,-1-6,2-4,0-8,0-2,-3 4,-1-3,2 4,1-5,-1-6,5-4,3 3,-3 5,-2 7,-2 8,-3 5,-1 5,-2 14,0 17,-8 22,-10 24,-1 16,-2 3,3-3,1-1,-5 2,3 1,3-7,2-4,2-8,1-5,1-2,3-2,-2 0,1-3,3 2,-3 6,1 3,1 4,-2 0,0 2,2-1,2-1,1-4,2-2,0-2,1 3,0 0,1 0,-1-5,0-2,0-5,1 0,-1-4,0 1,0-2,0-2,0-3,0-1,0-2,0-1,0-1,0 0,0 1,0-1,0 8,3-2,2-1,0 3,-1-1,2 3,1-1,-2 3,-1-2,3 3,-1-2,0 1,-2 0,2-4,0-2,-1-2,3-16,3-25,0-32,6-26,-1-11,1 1,-2 4,-4 4,-4 12,-3 9,-2 10,-2 10,0 6,-1 5,0-2,1 2,-1-4,1 25,0 35,-4 31,-1 16,1 9,0-3,1-12,2-15,0-32,1-46,0-43,0-35,0-27,0-12,0 8,0 17,0 18,1 35,2 53,6 58,8 57,5 39,2 31,1 19,8 2,1 3,-1-3,-7-7,4-9,1-29,-2-34,5-59,2-84,4-87,4-77,-3-54,4-38,-3-16,-5-3,-1 13,-6 36,-5 45,-7 50,-7 48,-4 74,-8 79,-7 69,-6 55,-1 32,3 17,3 1,3-11,2-23,3-33,1-38,0-33,1-37,-1-60,1-69,-1-56,-7-43,-6-20,-9-12,-8 11,-2 22,4 38,4 57,1 84,-6 83,2 72,6 46,6 23,5 10,6-5,2-23,2-27,4-34,2-37,0-29,-1-40,-2-58,-1-72,-1-59,0-42,-1-31,0-20,-1 0,1 11,0 19,0 28,0 35,0 39,0 34,0 39,0 51,0 72,0 70,0 63,0 44,0 17,0-5,0-27,0-32,0-43,0-42,0-40,0-53,0-70,0-66,0-60,0-44,0-31,0-9,0 4,0 24,0 30,0 40,0 41,0 49,0 75,0 71,0 57,0 37,0 20,0 5,3 0,10-9,1-21,-1-25,-3-29,-3-31,-3-43,-2-67,-4-75,-7-73,-8-54,-13-38,-5-19,-4 0,1 21,8 39,7 45,9 55,6 69,5 68,3 64,1 43,1 33,-1 18,1 4,-1 5,-1-12,1-17,-1-22,0-22,0-28,0-36,0-53,0-48,0-49,0-41,0-34,3-21,6-7,1 6,2 20,-1 29,6 28,-1 42,-3 60,-3 65,-4 58,-3 51,-1 36,-2 18,0 3,-1-3,4-18,5-9,5-18,0-22,1-29,-1-30,-3-33,-3-52,-3-66,-2-67,-1-59,-5-37,-6-25,-7-9,-6 3,-2 11,3 20,2 21,4 29,5 33,4 37,3 34,3 25,1 18,-3 28,-8 45,-3 45,2 47,2 35,3 22,3 4,2-1,2-12,-4-19,-4-25,-1-25,1-29,2-39,2-68,2-70,0-61,2-48,0-34,1-17,-1-4,0 14,1 33,-1 41,0 45,0 63,0 67,0 63,0 52,0 35,0 21,0 13,0 15,0 6,0-3,0-8,0-12,0-19,0-20,0-28,0-24,0-54,0-71,0-68,0-58,0-40,0-27,0-10,0-2,0 20,0 24,0 30,0 26,0 29,0 28,-4 35,-4 54,-2 65,1 52,3 35,2 28,1 12,6-3,5-7,9-14,9-8,0-16,-1-15,7-18,-2-18,-3-20,-6-18,-2-19,-2-30,1-40,-3-35,0-34,4-24,7-18,-1-5,-2-2,-4 5,2 3,-3 12,0 16,-4 21,-4 18,0 19,2 18,3 20,2 19,2 15,-2 7,0 4,0-4,-2-3,-1-8,-2 0,1-1,1 1,2-1,7 0,1 3,6 5,4 2,0 1,2 0,2-2,-2-3,-3-2,-7-3,-1-4,-4 2,-3-4,-4 1,0-5,0 5,2-2,-1 0,-1-2,2 4,2-2,5 1,2 4,1-1,-5 0,-1 0,3-3,1 2,0-1,0-1,0-3,-1 0,-5 2,3-3,1 0,1 3,7 4,6 4,1 1,1 0,1 0,2-5,-6-2,-5-4,-5-1,-2 1,2 2,4 2,5 2,4 1,-1 0,0 1,-1-4,-4-4,0 2,-2-1,-2-4,-2-3,2 1,-1-2,4 2,6 4,2-2,-3 2,3-1,7 0,3-1,-4-3,-5 2,-6 1,-5 0,0-2,2-2,0 0,2 0,-1-1,-6 1,-4 0,-2-1,0-2,3 6,6 1,8 7,6 3,3 2,1 1,-4-4,-2-1,-1-1,-10-3,-25-8,-29-16,-28-14,-20-10,-13-4,-7-2,-2-6,4 0,9 2,5 0,3-4,11 3,1 1,3 1,5 4,3 0,-7-3,1-3,0 2,-6-2,4 2,5 1,7 8,5 5,1 5,4-3,1-3,-1-4,2-1,-1 3,6 2,0-5,2 0,-3-2,1 1,1 4,2 3,2 2,-3 6,3 3,3 3,0 2,1 2,0-1,-8-2,-3-2,-3-3,0 2,-2 0,-1-1,-6-5,0-3,5 0,4 0,1 0,-1 2,1 0,-1-3,-2-4,1 2,0-1,5 1,4 1,-1 5,1 0,-2-1,2 0,3 0,2 1,0 0,4 0,4 15,6 23,2 24,8 23,5 17,6 4,4-3,6-6,3-3,-3-11,-6-12,-2-14,0-10,1-5,5 5,6-2,9 7,2-2,10 1,3 0,-3-2,-3-1,-1-2,-2-4,-4 1,-1-3,0-1,-3 1,-3 1,0 0,-2 2,-2 0,-2-3,-6-2,-2-2,-5-1,0-2,-3 0,1-1,3 1,1 3,3 5,2 1,-3 0,-4-7,-4-13,-4-22,-10-25,-11-30,-19-17,-13-8,-3-1,4 14,2 14,6 16,9 15,2 11,6 7,-1 5,1-2,-1-4,0 2,-3-1,-4-8,-2-6,2 5,2 4,2 3,1 4,3 1,0 2,0 0,1 0,-4 0,2 11,6 22,12 20,12 15,14 19,12 9,8 6,3-6,0-6,-2-6,0-8,-4-8,-8-9,-9-8,-1-4,0-7,-3-3,2-1,2-3,1 1,8 1,-1 2,-2 2,2 2,3 5,4 5,-1 2,-2-1,-3-3,-4-2,-1-1,1-6,1-1,-2-2,0-2,3 0,-4 1,1 2,1-2,3 3,4 3,4 5,6 6,4 1,1-2,0 2,-1-6,-5-2,-2-7,-1 2,1 1,-3-3,-4-1,-3-4,-5 1,-5 0,-3-1,0-4,0-2,5 0,2 0,1 2,0 3,3 4,0-2,3 5,4-1,-1-4,-2 0,-3-3,-3 1,-2-2,-1 1,-1-1,3 1,-3 2,-8 4,-15 1,-14-2,-12-3,-8-1,-7 2,-2 2,-2-2,3-3,10 0,5-2,5-2,3-2,0-3,-3-1,-2-1,-11 0,-11 0,-8-1,-9 1,-2-1,-1 1,8 0,10 0,10 0,4 0,4 0,0 0,-2 0,-10 0,-9-3,-14-2,-11-4,-6 1,-1 0,10-1,7 1,11 1,12 2,9 3,7 0,4 2,3 0,-2-7,-1-3,-4 1,-9 2,-4 2,-7-2,-3 0,-3-2,3-3,-1-4,-2-2,5 1,-2 4,2 1,5-2,2 2,5 3,5-2,5 3,-1-2,0 0,-2-4,1-1,1 3,9 3,19 7,13 11,19 11,19 10,16 11,3-2,5 0,-3-2,-6-5,-7-7,-7-1,-7-1,-9-3,-6-7,-5-4,1 0,-1-3,4 3,4-1,3 2,7-1,7-1,-1 0,-5 1,-7-3,-5-2,-5-1,0-1,7-2,1-4,6-1,7 0,7 0,4 2,8 2,14 0,8 0,-4 1,-8 0,-14-3,-7-6,-9 0,-9 1,-7 1,-5 3,4-2,0 0,7-7,15-4,10-3,2-2,-3 2,-8 6,-9 4,-12 1,-5 1,1 3,4-2,-1 0,2-2,-1 0,-6 6,-11 6,-15 4,-12 3,-14 5,-19-1,-15-3,-20-3,-15-3,-21-2,-16-6,-23-9,-14-18,-9-10,-6-7,5-2,15 3,16 2,20 5,20 6,9 1,15 1,7 7,9 4,5-3,-2 4,0 0,-5 0,3-4,5 2,10 1,9 3,13 2,14-1,19 10,22 13,30 17,23 15,29 12,25 8,20 6,17 2,13-2,-2-9,-17-14,-21-14,-24-12,-29-8,-17-6,-15-4,-9 0,-9-1,-4-3,0-5,8-10,1-7,-3 2,-6-2,-4 4,-4-1,-3-1,-6 1,-2 5,-11 5,-21 6,-23-3,-30-4,-26-2,-15-2,-7-6,1-4,6-6,14-3,12 1,10-5,13 2,14 1,3 3,10 4,6 4,5 4,2-2,2 0,-1-3,0 1,4 0,0 3,-4-3,1 1,0-3,0 1,-1-3,7 13,24 27,25 35,32 36,30 34,18 17,10 5,-1-9,-18-23,-20-21,-21-16,-18-17,-13-8,-6-4,3 3,1 7,9 5,8 2,4-4,6-3,5-10,-5-10,-9-11,-10-7,-4-5,-5-3,-7-5,-6-13,7-11,1-11,1-3,-1 2,-6 5,-2 5,4 3,11 7,16 7,13 6,15 4,2 3,-6 5,-8 3,-12-1,-18-2,-26 0,-27-2,-24-1,-21 0,-14-1,-9 0,-1 0,7-1,5 1,8 0,8 0,7 0,4-4,-1-4,1-2,-11-2,-14-7,-16-7,-16-11,-5-5,6-1,4 1,17-1,10 4,10 1,5-1,-3-4,-2-3,2-4,-11-5,-8 0,-2-2,6 5,11 7,14 12,22 19,53 37,59 38,59 29,51 15,31 8,9 0,-15-9,-36-18,-42-24,-42-18,-34-17,-24-13,-15-6,-9-3,-3-3,-1-2,2-1,-2-4,-22-23,-31-25,-39-23,-46-19,-61-6,-43-4,-27 9,-7 10,15 7,32 11,49 13,45 12,32 2,28 5,18-3,7-6,4-6,0-2,6 5,3 6,13 18,28 28,17 20,18 18,12 8,-2 0,-4-1,-8-5,-9-7,-4-2,-5-4,0 1,2 3,2-2,7 1,2-1,6-3,4 1,1-1,-5-6,-1-3,-5-1,-7-1,2-3,-6-1,-5-3,-1-4,0-2,1-3,0-2,-12-1,-17 0,-15-1,-20 7,-12 7,-12 1,0-2,6 1,1 5,3 0,1 0,6-2,6-5,2-3,-1-11,-5-16,0-12,3-12,5 1,7 5,8 4,11 8,13 12,10 19,13 13,4 10,5 7,10 9,8 8,9 2,0-4,-7-4,-2-6,-4-2,-7-9,-11-5,-8-7,-2-2,-1-1,3 1,4 5,1-1,-2-4,-2-1,-9-3,-9-7,-12-8,-11-15,-9-8,-9-3,0 3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1-12T23:46:17.155"/>
    </inkml:context>
    <inkml:brush xml:id="br0">
      <inkml:brushProperty name="width" value="0.35" units="cm"/>
      <inkml:brushProperty name="height" value="2.1" units="cm"/>
      <inkml:brushProperty name="color" value="#008C3A"/>
      <inkml:brushProperty name="ignorePressure" value="1"/>
      <inkml:brushProperty name="inkEffects" value="pencil"/>
    </inkml:brush>
  </inkml:definitions>
  <inkml:trace contextRef="#ctx0" brushRef="#br0">3396 4234,'3'3,"-2"2,-1 4,-4 0,-6 2,-4-1,-1 2,0-1,-6-3,-2 1,-6 0,0 1,-4 3,-3-1,-3 1,-2-1,-2-3,4-3,3-3,6 2,3 1,2-2,3-1,-3-1,-1-1,-3 0,-1-1,-5 0,-9 0,-4-1,-5 1,-5 0,1 0,-1 0,-3 0,7 0,4 0,7 0,8 0,5 0,5 0,2 0,2 0,1 0,7 0,17 0,19 0,16 0,10 0,7 0,5 0,0 0,-4 4,1 1,-7 3,-5 1,-2-2,-5 2,-6 0,3-2,-1-3,-3 3,1-1,1 3,4 0,-2-2,4-2,3-2,1-1,5-1,0-1,-3 0,-6-1,-7 1,-5-1,-3 1,-3-4,-1-1,4-3,0-1,0-2,-4-3,-1 1,-2-1,1 1,-4 0,1 2,-4 0,0-3,2-3,6-1,4-2,0-1,1 2,-5 2,-5 0,-1 2,-4 1,5-2,2-1,0-2,-1 3,-2 7,-11 9,-6 9,-7 2,-8 3,-2 3,0-1,-2 0,1-3,-5 0,-8 6,-3-1,2-3,-4-1,0-2,-4 0,2 1,4 0,1-4,-5 2,2 1,-1 0,3-3,-3-3,-6-2,-2-2,-1-2,4 0,-1 0,0-1,1 1,-1 0,5-1,6 1,4 0,-2 0,-4 0,-7 0,-6 0,-3 0,-3 0,-3 0,4 0,2 0,1 0,2 0,0 0,3 0,7 0,2 0,1 0,-1 0,-5 0,-3 0,3 0,1 0,1 0,0 0,3 0,0 0,4 0,3 0,0 0,1 0,-1 0,-3 0,0 0,3-4,3-1,2 1,2-4,2-3,4-4,1 1,5-1,-1 2,-1-4,-2 0,-6 1,-6-6,-2 1,4 2,2-1,3 3,3 1,3 3,-5-3,-2-3,3-2,4-5,1-5,-1-5,-1 0,2 3,3 3,4 3,-1 2,1 2,2-3,1 0,2 0,5 5,13 6,11 5,12 9,6 7,4 7,4 5,1 3,-6-2,-7-1,-2-3,-6-4,-7-1,-5 2,-2-1,-1-2,-3 0,3 0,2-3,2 2,0 3,4 0,6 2,3 2,8-2,4 2,-3 1,3-2,0 0,0-2,6-3,3 4,-2 4,1-1,-1-4,-3-3,2 0,-5-1,-7-3,-7-1,-5-2,-5-1,-1 0,-2-2,-1 1,1 0,-1 3,-2 5,-10 5,-8 1,-9-3,-6-3,-4-3,-7-2,-2-2,-4-1,0 0,-6-1,-7 1,-4-1,-8 1,-2 0,-5 0,-7 0,-3 0,5 0,-1 0,-1 0,-9-4,5-1,8 1,4-4,9 0,11 2,8 1,6-1,5-1,3 2,1 1,-7-2,1-4,-3 0,1-3,-3 2,0 3,5-2,4-2,2 0,4-1,1 2,0 2,2 0,18 1,34 5,29 11,28 11,17 7,12 5,-6 2,-7-5,-12-3,-15-7,-19-5,-10-6,-10-4,-9-2,-8-1,-4-1,-4-1,-1 1,0 0,3 1,2 0,4-1,1 1,2 0,0 0,2 1,-5 2,-4 2,-2 4,-6 3,-12 1,-18 4,-12 0,-11-2,-11-5,-13-4,-7-2,1-3,0-1,1-4,0-2,-4-10,-1-7,0-3,-2-4,3-1,6 4,2 4,9 6,5 2,8-1,5 3,10 0,5 2,-2-4,-5-4,-1-5,0 0,0-2,6-1,6 1,20 12,21 12,16 18,17 12,9 7,3 0,9 2,-2-6,-7-4,-8-7,-7-2,-7-6,1-3,-2-5,-1-2,-5-1,-28-2,-35-3,-43-6,-37-4,-31-7,-14-4,-2-5,2-5,20 4,22 3,27 3,21 5,18 0,10-5,11-2,8-4,6 0,10 9,5 12,10 11,7 10,4 2,1 3,6 6,7-1,13 0,16-4,17 0,18 3,17-1,4 0,6 0,2 0,-5-2,-7 3,-6-2,-10-1,-12-2,-9-1,-9-2,-14-4,-15-3,-13-2,-6-2,-5-1,-4 0,-2-1,-2 1,7 6,3 4,2-1,1-2,-3-1,-3-3,-2-1,-1-1,-3-1,0-1,-1 1,0 0,4-1,1 1,1 0,5 0,6 0,0 0,-3 0,-1 0,-1 3,-18 13,-26 4,-23 1,-16-2,-10 3,-4-3,0-3,-6-6,-1-4,4-3,3-2,0-1,1-1,3-4,1 0,-8-8,-8-5,-1-3,0-1,-1-6,2-4,9 0,8-3,8 5,4-4,6 4,7 4,5 2,0 2,0 0,7 1,1 4,-2 1,2 0,-6-2,-10-4,-6-3,-11-1,-15-3,-3 0,7 4,3 0,8 4,6 5,3 2,6 3,6 0,4-2,7-2,7-7,6-2,4-2,3 1,2 0,8 9,6 10,7 14,5 9,8 9,6 4,3 4,2 0,0-2,-1-7,4-3,1-2,-1-5,2-1,0 1,6 2,8 1,8 2,6 0,5-2,6 3,-5-3,-9-3,-10-6,-10-3,-9-3,-22-2,-39-1,-52-1,-50-7,-47-14,-22-10,-8-15,6-3,20 8,20-1,24 7,33 6,25 8,18 8,15-1,5 2,4-1,1-1,2-2,-1-2,1 2,-1 1,0 3,0-4,-1-3,1-1,3-1,9 3,5 9,8 16,6 12,5 10,5 7,5 6,-1-1,-1 0,-1-3,4 0,-4-3,3-7,-3-5,2-2,4-1,5 4,4 2,3-1,3-3,8-2,6 7,6 3,13 7,5-2,4-4,-2 5,-7-4,-2 1,-11-6,-11 0,-7-4,-12-6,-15-6,-25-4,-27-3,-18-3,-15-1,-7 0,-6 0,3 0,0 0,6-3,11-1,16-3,8-1,7-2,3-3,4 1,2-1,-4-2,-5-5,-1-4,1-4,-2-8,4-2,3-6,2 6,4 2,3 3,2-4,5 1,-1 4,2 3,2 3,1 3,2 1,-3 5,0 2,-3-1,0 0,1-2,2-4,1-2,3-1,0 0,4 6,10 5,5 9,4 13,-2 9,7 13,-2 5,3 4,1-1,-2-2,-1-1,-2-5,-1-8,-1-8,0-5,3-5,2-3,6-1,2 0,3 7,1 6,6 9,6 4,5 5,5 2,6-2,-4-1,-9-6,-14-4,-14-12,-15-18,-24-18,-17-12,-11-7,-6-1,-2 2,0 4,0 3,2-1,5 6,2 6,4 3,5 3,7 1,5 5,-6-2,-3-2,-3-1,-5 0,-2 0,-7-1,-3 1,7 0,10 7,18 14,23 22,12 11,18 15,9 3,1-4,-6-5,-2-2,0-9,2-1,10-6,9-3,6-5,2-5,0-4,-8-3,-12-3,-6 0,-11-5,-8 0,-9-5,1-3,-3-3,-7-11,-21-7,-25-6,-22-3,-19-2,-8 7,1 6,-3 5,1 3,13 3,15 4,10 1,7 4,7 0,5-2,5-1,-1-7,1-2,0-6,2 0,1 1,4-3,6 2,-3 1,2 3,3 1,3 2,0 0,1 2,5 3,22 16,25 24,43 29,39 22,27 8,11-1,-2-3,-17-12,-29-12,-24-9,-24-11,-20-8,-11-4,-9-2,-4-1,-12-3,-40-16,-45-25,-52-24,-40-18,-23-8,-2-6,14-4,28 5,32 13,36 14,27 13,23 9,13 0,8 1,6 2,4-1,1-3,0 0,-1 3,4 9,8 16,12 24,10 16,9 9,8 8,3 0,-4-3,-1-1,-1-3,2 0,-1-1,10 3,2-3,4 2,7-2,4-6,1 2,-10-6,-12-8,-13-9,-17-15,-32-26,-34-27,-32-24,-26-17,-26-9,-14 0,4 1,15 14,16 11,18 10,19 13,21 12,15 8,11 3,6 2,5 3,-1 5,2 2,5 11,32 25,41 32,45 29,50 27,31 10,17-1,-4-11,-32-18,-38-22,-44-19,-30-14,-23-9,-20-4,-9-6,-4 3,0 2,1 6,-11-10,-40-17,-54-27,-44-19,-32-13,-14-10,18 3,29 10,30 15,34 11,21 7,19 5,12 2,9 1,-1-5,-2-1,-2-4,-3-5,-1-1,-1-5,-4 0,1 3,6 4,2 8,-1-4,0-4,-1 0,-2-6,0-4,-2-2,5 2,0 2,3 3,5 1,-5 3,1 3,-1 0,2 0,-2 7,3 2,-1-2,2-1,2 0,3-3,-2-1,-3-7,-4-1,-3-2,2 3,2 2,5 4,-1 7,2 3,-3 1,2 0,-3 0,2-1,1-2,3 0,2 0,1-1,1 1,2-1,-1 0,0 0,-3 4,-2-3,1-1,0 0,-2-5,-1-1,-2-2,-4-5,1 1,2-2,3-2,-5-1,0-3,1 0,0 2,1 2,3 2,1 1,3 2,2 0,1 1,0 3,0 3,1 1,-1-2,0 1,1-4,-1 0,0 1,0 2,0 3,0 0,0 2,0 0,0 0,-4 1,-1 0,1-1,0 1,1-5,-2 3,-1 2,1 0,-2 4,-1 20,2 16,2 17,1 16,1 7,2-3,0-3,0-3,0 0,0-1,1-4,-1 0,0-3,0 2,0 5,0 1,0 0,0 2,0 0,0 6,0 0,0 1,4 3,0 0,5 6,0 1,2 1,-1 3,-2-7,2-1,-2-3,-1-1,-3-8,-1-5,-2-7,0-7,-1-20,-1-31,1-35,0-27,-1-18,1-16,0 2,0 4,0 12,0 9,0 7,0 3,0 2,0 0,0 9,0 0,0 4,0 2,0 2,0 5,4 7,0 7,1 7,-1 5,-2 2,0 3,-1 1,-1-4,0-1,0-1,-4 5,-1 13,-7 30,-5 19,0 17,-1 17,3 10,0 14,3 4,4 3,2-1,3-8,2-6,1-7,0-3,1-4,-1-8,1-4,-1-7,1-1,-1-4,0-2,0-4,0-2,0-4,0-3,0-4,0 4,0-1,3 0,2-2,0-29,-2-31,-4-40,-5-31,-3-19,-7-14,0-4,2 5,4 6,3 10,3 8,2 4,2 8,0 4,1 11,0 6,-1 5,1 10,-1 7,0 4,0 3,0 4,0 6,0 4,0 3,4 2,1 2,0 0,-2 0,0 0,3 4,7 8,9 24,4 17,2 15,0-2,2 3,11 12,6 10,6 5,12 8,7 1,-2-11,2-6,-4-7,-6-7,1 0,9 4,-2 1,-7-6,-5-5,-8-6,-9-7,-4-5,-8-4,-5-3,0-1,4 3,4 2,8 6,12 10,1-2,-2-2,-1-2,-3-4,-5-1,-2-1,-9-2,-1 1,1 0,3 2,3 0,10 1,4 4,1 2,0-2,4 9,-2-4,-4-6,-3-4,-5-8,-7-4,-9-1,-12-4,-35-5,-32-3,-33-3,-24-2,-19-1,-14-1,-4-7,0-10,15-13,10-12,16-7,15-8,7-14,4-9,4-10,1-3,-3-5,2 4,-1-1,1 9,6 4,4 6,14 11,11 14,9 12,7 2,3 7,6 5,2 0,-1 0,-1 2,-1-7,-2-9,-5-2,1 3,6 5,4 4,9 7,23 26,20 23,14 23,17 17,3 5,-3-2,-6-2,-6-5,-3-2,-2 4,0 2,-1-3,1-1,0-4,-3 0,-2-4,6 5,1 0,9 4,6 2,8-2,-1-4,-2-6,-11-7,-13-12,-21-22,-25-29,-23-18,-20-19,-14-6,-6-2,-5-4,-2 5,-1-2,3 3,9 8,6 1,4 6,5 3,-1-2,-1-5,-2-2,-4-6,3 3,-4 2,4 7,9 8,3 5,3 6,7 3,0-2,-1-1,1-2,0-1,4-3,1 0,3-1,5 1,3 2,3 3,6 13,16 31,17 31,17 19,18 16,7 9,3-1,-3 0,-2 2,-4-3,5 2,3-1,4-8,13 4,4-2,1-4,-10-8,1-6,-4-7,-5-10,-11-9,-14-9,-12-9,-12-9,-3 1,-1-3,-5 1,-3 2,-2-2,-1 5,0-2,0 1,1 1,-1 2,-21-4,-40-4,-39-7,-35-9,-21-7,-9-13,9-6,17-2,17-2,22 1,14-6,15-3,12-2,1-8,0-10,0-6,1 2,5-3,-1-5,2 7,3 8,5 2,1 7,2 5,-1 7,-2 2,-8-1,-5-4,-5-7,-6-2,-6-11,2 0,6 5,7 3,7 7,7 23,13 34,15 36,18 37,13 23,11 7,2-5,3-9,-3-14,-9-15,-5-12,-7-8,-6-10,-5-8,-2-9,-4-5,1-3,1 0,4 2,5 0,3 2,6 4,0-2,-5 0,2-1,-1-1,3 5,0 1,-2 0,3-1,7 3,5 4,-2 0,1-1,0-3,-4-2,-3-6,-4-6,-4-5,-17-5,-25-2,-25-2,-30-1,-23 0,-21-1,-8 2,4-1,16 1,14-1,18-2,15-2,8-7,6-5,6-4,2-5,3-10,-1-9,-2-8,4-7,8-4,4 2,5 0,4 4,4 7,3 5,2 7,8 14,14 22,18 34,9 22,12 21,6 17,2 3,-2 1,-6-9,-1-7,-5-7,-7-15,-8-14,-12-21,-9-22,-16-33,-20-34,-21-26,-16-17,-9-11,-2 3,3 4,5 2,12 10,13 18,13 20,9 16,6 33,12 28,19 32,23 25,7 10,5 1,-1-2,-11-18,-28-37,-41-39,-31-26,-15-11,-3-1,9 18,30 31,41 44,53 44,48 37,31 16,24 4,-9-11,-24-24,-25-23,-26-25,-28-27,-24-25,-17-25,-14-21,-23-18,-15-6,-12 0,-9 3,2 13,-4 10,4 12,4 10,4 8,10 13,26 16,34 16,42 17,37 16,33 5,18 1,-4-10,-23-15,-54-17,-70-21,-71-13,-53-11,-40-2,-17 0,3 3,21 2,26 4,49 1,95 2,103 1,87 8,61 6,15 5,-26-2,-66-2,-92-5,-95-4,-81-10,-53-9,-22-4,-10-1,14-1,24 4,28 3,28 5,22-1,16 1,46 2,81 2,72 5,48 5,25 10,-24 2,-46-3,-59-4,-66-4,-59-3,-60-6,-44-7,-34-2,-17-3,1-3,16 1,25 4,28 3,31-1,30-2,52-7,64-4,75 2,55 4,22 5,-20 5,-42 2,-57 3,-66 1,-58 1,-53 0,-30 0,-13-1,5 1,12-1,45 0,56 0,56 0,29 0,1 0,-40-7,-55-14,-62-18,-45-13,-30-10,-10 0,-2-2,17 7,20 5,37 12,45 17,40 11,22 9,9 4,2 2,-29-7,-57-28,-61-28,-69-29,-45-21,-15-8,21 14,33 16,53 27,53 24,53 33,46 25,36 19,26 15,29 12,23 6,15 9,21 9,17 12,14 2,-2 2,-4-6,-23-9,-29-13,-34-16,-34-15,-26-16,-19-6,-8-7,-9-4,-3-3,-19-23,-21-28,-30-26,-30-20,-14-7,-5 5,7 10,17 14,19 15,15 14,12 7,8 3,-2 0,-1-5,-9-8,-14-5,-16-10,-8 0,-1-2,4 4,11 7,9 7,13 6,10 5,-1 2,1-2,2 3,-6-1,0 2,2 2,-1 0,1-1,6 0,12 3,14 12,16 18,12 21,9 9,5 8,-1 3,1-4,-4-4,-1-1,1 2,1 0,6 4,1 0,5 3,5 3,7 7,4-1,13 5,4 1,-5-7,-5-4,-4-7,-2 2,-3-4,-4-3,6-6,10-2,2 0,-4-3,0 3,-6 0,-10-7,-9-2,-8-5,-8-7,-7-7,-3-4,-2-4,-2-2,0-1,0 0,0 0,1-8,-3-5,-6-12,-3-8,-5-7,-2 1,-1 3,-2 4,-3 8,-2 5,1 1,-3 1,-4 3,1 1,-3 2,-5-4,-3 1,-6-1,-2 3,2-1,0 3,3 2,-3 0,-4 1,-4 2,1-2,-1 1,2 1,-1 2,-9-9,-5-7,-4-11,-13-11,-2-5,-4-7,3 3,2 2,5 3,5 4,6 4,3 3,7 1,6 2,6 3,4 3,-1-2,0-4,0 5,2-2,1 2,0 0,1-1,1-1,-1 2,4 1,2 1,3 6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23:46:50.642"/>
    </inkml:context>
    <inkml:brush xml:id="br0">
      <inkml:brushProperty name="width" value="0.1" units="cm"/>
      <inkml:brushProperty name="height" value="0.1" units="cm"/>
      <inkml:brushProperty name="color" value="#BB5B18"/>
      <inkml:brushProperty name="inkEffects" value="bronze"/>
      <inkml:brushProperty name="anchorX" value="-9685.30566"/>
      <inkml:brushProperty name="anchorY" value="-11296.43945"/>
      <inkml:brushProperty name="scaleFactor" value="0.5"/>
    </inkml:brush>
  </inkml:definitions>
  <inkml:trace contextRef="#ctx0" brushRef="#br0">851 118 24575,'0'0'0,"-4"0"0,-5 0 0,0 4 0,-4 5 0,3 9 0,-3-1 0,2 2 0,2 2 0,3 0 0,3 0 0,1 1 0,2 0 0,0 0 0,0 0 0,1 0 0,-5-1 0,0 1 0,0 0 0,0 0 0,2 0 0,0-1 0,1 5 0,1 0 0,0 5 0,0-1 0,0 3 0,0-2 0,0 3 0,0-2 0,-4 3 0,-5-4 0,0-1 0,-3-3 0,1-2 0,-2-6 0,2-1 0,-2-5 0,-1-5 0,-3-2 0,-2-4 0,-5-1 0,-6-1 0,-1-1 0,1 1 0,2-1 0,1 0 0,3 1 0,1 0 0,0-1 0,2-3 0,-1 0 0,1-1 0,-5 2 0,0 0 0,0 2 0,1 0 0,1 0 0,0 1 0,2 1 0,0-1 0,0 0 0,0 0 0,1 0 0,4-4 0,4-5 0,4-4 0,5-4 0,1-7 0,3-2 0,0 0 0,1-1 0,0 2 0,0 1 0,0 1 0,-1 0 0,0 1 0,0 1 0,0-1 0,0 1 0,0-1 0,0 0 0,0 1 0,0-5 0,0 0 0,0 0 0,0 0 0,0 2 0,0 1 0,0 0 0,0-4 0,0 1 0,0 0 0,0 1 0,0 1 0,0 1 0,0 0 0,0 1 0,0-4 0,0 0 0,0 0 0,4 1 0,5 5 0,5 5 0,11 6 0,12 4 0,2 2 0,8 7 0,2 6 0,4 4 0,0 0 0,-6-2 0,-2 1 0,-6-3 0,-2-3 0,-3-1 0,-9 1 0,1-1 0,-2-1 0,0-6 0,-2-2 0,0 0 0,-4 4 0,-6 5 0,-3 10 0,-5 4 0,-2 4 0,-1 1 0,-2-1 0,0 1 0,0-2 0,0 0 0,1 0 0,-1-1 0,1-1 0,-4 1 0,0 0 0,-1-1 0,2 1 0,0 0 0,1-1 0,2 1 0,-1-1 0,1 1 0,0 0 0,0 0 0,1 4 0,-1 0 0,0 4 0,-9 5 0,0-2 0,-4-2 0,1-2 0,-2-7 0,-2-6 0,-1-11 0,2-9 0,3-11 0,4-7 0,-2-2 0,4-3 0,0 1 0,3-3 0,1 0 0,1-3 0,1 1 0,0-2 0,0 1 0,0 3 0,1-3 0,-1 3 0,0 1 0,0-3 0,0 2 0,0 2 0,0 1 0,5 2 0,-1 1 0,5-4 0,-1 1 0,-1 17 0,-2 11 0,-1 13 0,-2 8 0,-1 8 0,-1 5 0,0 4 0,0-1 0,0 1 0,-1-4 0,5 5 0,0 1 0,1-3 0,-2-4 0,4-4 0,-1-4 0,-1-2 0,-1-2 0,-1-2 0,-1 0 0,-2 0 0,1 0 0,-2 0 0,1 0 0,0 1 0,0-1 0,-9 1 0,0 0 0,-4-5 0,-7-4 0,1-9 0,-1-12 0,-1-12 0,0-9 0,4-4 0,4 0 0,1 6 0,2 3 0,3 3 0,3 0 0,-2 1 0,0-5 0,2 0 0,1-4 0,0-9 0,2 0 0,1-6 0,0 2 0,0 0 0,0 4 0,0 0 0,0 4 0,1-1 0,-1 4 0,0 2 0,0 2 0,0 3 0,0 1 0,0 1 0,0 0 0,-5 14 0,1 9 0,-5 13 0,-3 15 0,0 5 0,2 1 0,3 3 0,-6 1 0,1 2 0,2-3 0,3 1 0,2-5 0,2-2 0,2-5 0,0-1 0,1 1 0,1 0 0,-1 3 0,1-1 0,-1-1 0,0-1 0,0-3 0,-4 0 0,0-2 0,-5 0 0,1 4 0,1 0 0,-3-4 0,-3-6 0,-6-5 0,-4-9 0,-5-8 0,-2-11 0,2-5 0,4-3 0,7 0 0,6-1 0,5-4 0,4 2 0,-7-4 0,0 1 0,-3-6 0,1-8 0,3 2 0,1-1 0,3 4 0,2 5 0,1 5 0,1 3 0,0 4 0,1 0 0,-1 2 0,1 0 0,-1 1 0,0-1 0,0 0 0,0-1 0,0 1 0,0-1 0,0 0 0,4 1 0,1-1 0,0-4 0,3 4 0,3 0 0,4 5 0,3 10 0,-3 17 0,-2 8 0,-5 10 0,-2 4 0,-4-1 0,0 0 0,-2-3 0,-1-3 0,0-1 0,1 4 0,-1-2 0,1 4 0,-1-1 0,1 0 0,0-2 0,0-2 0,0 2 0,0 9 0,0-1 0,0 0 0,0-4 0,0-3 0,0-2 0,5-2 0,-1-2 0,1 0 0,-1-1 0,-2 0 0,0 0 0,-1 1 0,-1-1 0,0 0 0,0 1 0,0-13 0,0-18 0,0-14 0,0-10 0,0-3 0,-1-9 0,1-1 0,0-6 0,0 0 0,0 5 0,0 2 0,1 6 0,-1 6 0,0 4 0,0 4 0,0-2 0,0 1 0,0-4 0,0-3 0,4 5 0,0 2 0,1 2 0,3 1 0,3 6 0,4 4 0,-1 10 0,-3 8 0,-3 6 0,-3 6 0,-2 3 0,-2 3 0,-1 4 0,0 1 0,-1-1 0,-4-5 0,0-1 0,0-2 0,1 1 0,1-1 0,2 1 0,-4 1 0,0 0 0,-4 5 0,1 0 0,-3 4 0,1 0 0,2-1 0,3-2 0,1-1 0,2-3 0,2 0 0,0-5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23:46:52.353"/>
    </inkml:context>
    <inkml:brush xml:id="br0">
      <inkml:brushProperty name="width" value="0.1" units="cm"/>
      <inkml:brushProperty name="height" value="0.1" units="cm"/>
      <inkml:brushProperty name="color" value="#BB5B18"/>
      <inkml:brushProperty name="inkEffects" value="bronze"/>
      <inkml:brushProperty name="anchorX" value="-7697.06348"/>
      <inkml:brushProperty name="anchorY" value="-10589.26172"/>
      <inkml:brushProperty name="scaleFactor" value="0.5"/>
    </inkml:brush>
  </inkml:definitions>
  <inkml:trace contextRef="#ctx0" brushRef="#br0">68 1 24575,'0'0'0,"-4"4"0,-1 5 0,-4 4 0,1 4 0,1 3 0,-3 1 0,2 1 0,2 1 0,1 0 0,2-1 0,1 1 0,2-1 0,0-1 0,4-3 0,10-10 0,8-12 0,0-5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1-12T23:48:07.890"/>
    </inkml:context>
    <inkml:brush xml:id="br0">
      <inkml:brushProperty name="width" value="0.35" units="cm"/>
      <inkml:brushProperty name="height" value="2.1" units="cm"/>
      <inkml:brushProperty name="color" value="#008C3A"/>
      <inkml:brushProperty name="ignorePressure" value="1"/>
      <inkml:brushProperty name="inkEffects" value="pencil"/>
    </inkml:brush>
  </inkml:definitions>
  <inkml:trace contextRef="#ctx0" brushRef="#br0">2628 1,'0'7,"0"7,0 7,0 5,0 1,0 0,0 2,0 1,-4-2,-1-2,0-1,1-1,1 2,-2 1,-4 3,-1 0,-3-2,2 3,-1-1,-3 2,2-1,-1-5,2-1,3 0,-5 3,1 1,-1-2,-3 3,-1-1,2-1,0-5,-1-4,-1 4,-2 0,0 1,-1-4,-1-2,-4 0,0 0,-5 2,1-4,-3 4,1-2,2-4,6-1,0-2,0-4,1 2,0 2,1-1,-4 2,-1-1,-3 1,-4-1,-11 1,-5 2,2-1,-2 0,1-1,4-3,6-3,7-3,5-1,6 2,8 4,5 5,8 0,8 1,6-1,8 0,4 2,5 3,5 4,-1 0,2-2,-2 1,-3-4,0 0,-2-4,-1-4,4 0,1-1,-2-2,-2-3,0-1,0-1,1-1,0 0,-3 0,-1-1,-2 1,-2 0,-1 0,0-4,0-1,-1 0,0 2,0 0,1-2,3-5,2-3,-1-5,3-1,15-6,11-2,4 4,-8 9,-14 14,-12 12,-18 13,-13 8,-7 1,-4-2,-4-2,0-6,2 0,-7 3,2 1,1-1,0-1,1 3,0-5,5-1,-4 2,3 0,-3 0,-2 0,-1-2,1 0,0-1,0-3,4-3,-2-2,-4 2,-7 3,0 2,1 1,2-3,-1-6,0 0,-1 1,0-2,-5 1,-5-2,-5 1,-3 1,-8 4,-13 1,-1-2,0 1,5-4,2-3,-3 0,4-2,4-2,1-2,7-2,5-1,-2-1,2 0,-1 0,2-1,4 1,5 0,2-1,3 1,-1 0,2-3,1-2,-4-7,-5-5,1 0,6 6,20 21,23 12,24 13,13 4,3 0,2 0,-3-3,-4-3,-1-1,-10-1,-3-7,-3-3,-4-2,2-3,-5-2,2-3,4 5,1 2,6 6,1-1,-3-1,5 4,-1-4,-4 0,1-2,-3-3,1-2,3 2,-2-4,4-3,0 1,5-3,5 6,-1 0,2-3,5-2,-5-4,-2 2,-5-1,-7-1,-6-1,-3-2,1-1,-1-1,-1 0,0 0,2-1,4 1,0-4,7-4,0-2,4-9,4-2,-4-2,-4 1,-6 3,-4 2,0-1,3 3,-3 12,-11 13,-16 17,-7 7,-7 1,-1 6,-6 0,-6 0,-3-3,0-5,1 0,-9-2,-6-3,-3 2,-5-1,-1-2,-3 2,-6 4,-1-4,-4 0,-10 3,-3 0,1-3,0-1,-3-7,2-6,-1-5,3-6,-1 2,-2 6,6 1,4-1,-1-3,-3-3,0-2,1-3,-1 0,-3-5,-3-5,4-5,8-4,12 2,8-1,9-1,7-1,1 0,7-2,3 3,5 1,2 4,3 0,4 6,2 11,10 17,4 7,5 8,-1 4,1 3,3-2,1-5,-2-4,-4-4,0-4,-2-1,4-2,0 4,2 4,1 2,5 2,0 0,-2-3,5 6,4 3,2 6,6 3,4 1,11-1,14 11,7 1,6 6,-3-4,0-6,-1-8,-11-10,-4-2,-1-9,-8-4,-5-3,2-1,2 0,9 0,8 1,8 5,13 1,7-4,5-1,-3 2,-7 2,-15-4,-13-5,-13-6,-12-4,-8-4,-5-1,0-2,4-3,8-2,9-3,4-8,5-8,-3 0,1-3,-8-1,-9 2,-5-3,-6-3,-2 0,-5 2,-5 2,-5 7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1-12T23:48:15.129"/>
    </inkml:context>
    <inkml:brush xml:id="br0">
      <inkml:brushProperty name="width" value="0.35" units="cm"/>
      <inkml:brushProperty name="height" value="2.1" units="cm"/>
      <inkml:brushProperty name="color" value="#008C3A"/>
      <inkml:brushProperty name="ignorePressure" value="1"/>
      <inkml:brushProperty name="inkEffects" value="pencil"/>
    </inkml:brush>
  </inkml:definitions>
  <inkml:trace contextRef="#ctx0" brushRef="#br0">0 0,'0'4,"0"4,4 6,1 3,4 2,-1 10,3 3,0 1,-3-3,2-2,-2-3,-1 3,1-1,-1 0,-1-2,-1-1,1-1,0-1,3 0,0 3,-2 1,2 1,-1-2,2-1,-1-1,2 0,-1 3,2 0,-2 1,2-2,2-1,-2-1,2-4,-2-2,1 0,1 1,-1 1,1-3,2 0,1 0,-2 2,4-3,3 1,0 0,5 6,1-2,0 0,-2 0,-1-3,-5-1,-2-3,-1-4,-2 0,2-1,7 1,10 0,6 2,1 2,-4 0,-4-4,0 2,-2-2,-3-2,5 5,1 1,-2-2,1 0,-2-1,2-2,-1-3,-3-2,2-2,2-1,-4-4,-3-1,-3 0,-4 5,-11 5,-9 6,-8 5,-7 4,-4 1,-2-2,-5-1,-2 0,1-3,1 0,-2-3,0-3,-2 0,-3 3,0-1,-5 1,0-1,0-3,2-2,5 1,-1 0,3-2,1-2,3 0,3-2,-4-1,0 0,-2 0,-1 0,-3-1,2 1,5 7,7 7,11 0,6 5,8 4,6 1,8 8,9 9,3 5,-1 2,3-3,-6-5,-3-11,-2-1,-2-7,7 1,-1 1,2 0,0-1,-1-4,-3-1,3 1,0 0,3 1,3 1,0-3,1-1,-1-2,-3-1,0-2,3-3,3 0,2 0,-1-2,3-2,-1-2,3-1,-1-1,3 0,1 0,0-1,0-6,3-14,0-7,-7-3,-5 1,-3 2,-2 1,-5 3,-8 0,-3 2,-4 8,-5 13,-3 11,-6 8,-3 4,0 5,-3 14,-4 3,-4-2,2-5,-2-1,3 1,3 1,0-2,1 0,-1 2,-3 5,2-1,-3 0,3-4,-2 3,2-2,3 0,-1-3,-3-8,1-4,-1-4,-3-4,-6-2,-7-3,-5 1,-6 5,-3 3,-1-1,-1 0,3 0,5-3,1-1,-5-3,2-3,-1-3,-9-3,-6-2,-14-1,-9 0,-10-1,-5 0,9 1,11-1,15 1,10 0,8 0,8 0,5 0,3 0,6 7,6 7,4 7,8 9,3 2,1-1,4-1,-1-3,3 2,3 0,0-2,0 2,9 7,1 6,0 2,-1-7,-3-5,-3-4,1 0,0 2,1-3,1 1,4 3,2 4,1-1,-2-2,0-7,-5-4,-2-5,-1 2,1 1,1 2,1-3,0-1,2 0,3 1,2 2,7-4,8 8,2-1,4-1,5 4,0 0,-4-3,-4-6,-1-2,-6-4,3-4,1-3,2-1,3-3,9 0,3-1,5 0,7-3,-1-5,2-8,4-9,-8 0,0-2,-4 3,-10 2,-3 5,-6 2,-4 3,-4 5,-2 3,-3 2,-3 3,-3-4,1 0,1 0,-2 1,-5 4,-6 6,-9 6,-10 8,-7 0,-2 4,-6 1,-4 1,-5 6,-2-3,1-2,2 1,-3-4,5-3,2-1,2-1,-3 4,-2 1,1 1,0-1,-2-1,-1-1,-3 4,0 0,2-5,-1-1,0-2,1 1,-1-4,-3-5,-3 0,0-1,0-4,-6 2,1-1,0-2,3-1,1 2,-1 0,-5-1,-6 3,-10-1,-5 3,-11 6,0 2,6-3,3-5,9-2,0-4,-2-3,-2 0,3-2,-1 1,-1-1,-1 4,2 1,0 1,6-2,5 0,7-2,7 0,1 0,0-1,1-1,-1 1,1 0,-1 0,1 0,-1 0,1-4,3-4,5-6,8-3,10-3,9-1,5-1,1 3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1-12T23:48:55.732"/>
    </inkml:context>
    <inkml:brush xml:id="br0">
      <inkml:brushProperty name="width" value="0.35" units="cm"/>
      <inkml:brushProperty name="height" value="2.1" units="cm"/>
      <inkml:brushProperty name="color" value="#008C3A"/>
      <inkml:brushProperty name="ignorePressure" value="1"/>
      <inkml:brushProperty name="inkEffects" value="pencil"/>
    </inkml:brush>
  </inkml:definitions>
  <inkml:trace contextRef="#ctx0" brushRef="#br0">2042 2104,'11'0,"26"4,32 12,31 7,16 3,8 5,0-3,-9-3,-14-5,-12-2,-18-5,-17-5,-11-2,-5-4,2-1,5-2,3 1,0-1,-4 0,-6 0,-6 1,-4 0,-4 0,-2 0,-1 0,0 0,3 0,2 0,-1 0,4 0,0 0,3 0,-1 0,-1-4,-3-1,-2 1,2 0,1 1,-2 2,3-4,0 0,2 0,-4-2,-2-1,-3 2,-1-2,0 0,3-2,6-3,4-3,1-2,-3 1,-2 4,-3 1,-2 2,-2-1,2-6,2 0,2-5,1-2,2-4,0-1,1-4,0 1,0-1,0 4,-4 3,-2 7,-2 6,-1 2,-2-1,-1-2,1 1,-5-1,0-1,-1-3,2-1,1-1,1 2,-3 1,-1 0,1 3,-2-1,-1 3,-2 0,0 1,2-4,7-3,-2-3,1-1,-4-1,0 4,-3 1,3 0,3 0,-2-1,-11 2,-18 5,-10 4,-16 3,-17 10,-10 5,3-1,4 4,8-2,9-2,8-3,2-2,-5-2,-7-6,-15-8,-15-14,-12-6,-8-9,-4-1,0-4,9 5,13 6,14 6,15 7,7 0,7-3,5-5,0-2,4-1,3 0,-3-1,-1-3,0 2,0-1,0 2,5 3,-2 0,-1 1,-1 2,4 2,5 2,1 1,0 1,-3 4,2 2,-4-4,1-3,0 0,3-1,-1-3,0-1,1 1,0 5,3 2,-2 5,-1-6,1-4,0 0,-2-1,-3 1,3-2,-1 3,3 1,4 2,10 8,10 13,12 11,4 10,1 3,-6 0,3-1,-5 1,0-2,2 1,2 3,8-3,5 2,9 5,6 3,3 1,6 2,4-6,-6-3,-4-8,-13-2,-10-1,2 1,5 5,0-1,5 2,2 2,0-3,-7-3,-7-4,-5 0,0 0,11 2,13 5,9 2,13 1,5 1,4-2,-4 0,-12-5,-10-2,-7-3,-8-5,-4-3,-4-4,-1-4,-2-3,2-1,-2 2,2 0,0 2,1 1,-2 0,-1 5,-7 4,-6 10,-11 8,-6 7,-6 6,-3-1,-3 1,0 2,-5-4,0-3,0-5,2 1,4-1,-3 2,-4-1,2-2,0 2,-2-1,-8-4,-14-8,-24-6,-14-5,-24-7,-21-11,-15-15,-2-5,3-3,8-5,10 1,14 2,11 8,18 9,17 0,12 1,6-2,7 1,2-1,2-1,-1 5,-3-4,-2-1,0 3,4 1,2 0,4 3,6 0,2 3,1-4,3-3,1-2,20 3,24 11,29 11,34 12,27 11,22 4,9-2,-7-4,-16-1,-27-5,-20-6,-20-5,-17-4,-12-3,-8-1,-1-1,-1 0,3 0,5 0,4 1,-1-1,3 1,1 0,-1 0,-4 0,0 0,-2 0,-3 0,-9 0,-16 0,-15 0,-17 0,-19 0,-11 0,-4 0,-2-7,-1-3,7 1,3 1,3 3,7-3,4 2,5-3,5 0,2-2,1 1,2-1,-5 0,-9-1,-4 2,-2-2,3-2,5 2,3-5,3-4,-4-1,-7-1,-10-4,-11-1,-5 1,-6-7,2 3,8 3,10 6,11 4,10 0,7 0,8 0,8-2,5 0,16 3,28 11,37 15,40 17,14 7,16 2,2 6,-10 0,-20-4,-23-7,-19-10,-12 0,-8-4,0-5,3 0,3-2,-2 1,-7-1,-8-2,-4 1,-2 3,1 0,5-2,5-3,3 2,-3-1,-4-2,-4-1,-7-2,-4 0,-3-2,-3 0,-2 0,0-1,-1 1,1 0,0 0,0 0,4-1,2 1,-1 0,0 0,-2 0,3 0,1 1,2-1,1 0,-6 3,-11 2,-7 4,-12 3,-6 4,-4 3,-8 5,-2 3,1 0,3-1,0 3,1-4,-1 5,4 2,1-6,-1-3,-1-1,3 2,-4 1,2 0,-1 0,0-2,-1 0,-1 3,-5 1,-1 0,0-2,4-1,-1 3,-1 1,0-2,1 0,4-2,-2-1,-2-1,1-4,-5 3,0-3,-4-4,-4-1,-3 1,-10 5,-4 4,-4 1,-8 1,-4-1,3-1,8-4,3-1,3-4,7-1,6-3,8-2,3 0,4 0,-6 1,-5 0,0 2,-6 6,-8 1,-16 7,-32 8,-29 2,-18-6,7-7,16-8,17 2,33-2,33-8,37-11,22-6,15-4,5 1,6-2,3-5,-1-3,3-4,4-2,6 5,-4 3,4-3,-3 4,-3 5,-1 1,2 0,-2-2,-4 3,-2 0,1 2,-1-1,-5 3,-3-2,-1-2,-4 2,-5 2,-3 4,-15 5,-25 8,-20 9,-21 6,-9-1,0 4,5 0,5-3,1-6,-25-1,-47 3,-30 0,-3-4,11-5,17-3,20-2,25-3,14-1,20-8,21-7,23-3,26-11,18-4,20-7,10 3,13-3,17-3,7 3,4 1,-3 3,-12 8,-7 5,-1-2,3-3,1 3,0-5,-9 2,1 2,0 6,-3-5,-8 2,-1-3,1 4,4-3,-1 0,-6 0,-7 5,-10 5,-1-2,-8-2,-8 3,-3 4,-7-1,0 0,-2 1,-4-1,2 2,-15 7,-18 3,-16 10,-13 3,-12 7,-1 4,-9 2,-5 0,-3-4,-4-2,-8-4,-8-1,-4 0,-5-1,-10 4,-13 3,-8-2,-12-5,-7-3,-8-4,1-3,1-2,8-2,11 1,17-1,26 0,20 0,28 1,31 0,30 0,23-4,19-1,19 0,7 1,5 2,1 0,-4 1,-8 1,-11 0,-13 0,-8 0,-4 0,1 0,5 0,9 1,5-1,8 0,-1 0,2 0,1 0,-5 0,-7 0,-9 0,-10 0,-8 0,-7 0,-6-8,-19-1,-24-4,-34-11,-33 0,-31-1,-20 0,-24 2,-2-4,6-1,15 5,28 6,28 3,28-1,25-1,19-2,16 3,16 3,9 4,9 4,12 2,15 1,11 1,13 1,10 0,5-1,3 5,-7 0,-13 0,-9-1,-9-1,-8 2,-10 1,-9-1,-6-2,-2 0,10-2,2 0,1-1,-2 0,-4 0,-13-4,-12-5,-20-4,-11-1,-14-4,-4-8,0-2,-4-4,-1-4,2 0,5 3,5 4,7 2,6 2,1 3,0 0,0 1,-1 3,-5 2,-5-4,-2-3,-2 0,-4 3,-3-2,-5-2,-3 5,-7 0,-6-3,-4-2,6 4,5 1,5 0,10-1,2 1,2 2,8 1,8-1,7-1,14 3,13 3,16 5,9 2,17 7,9 6,13 6,-1 4,-5 2,-12 2,-13-3,-6-1,-8 0,-5-2,-4-2,-3 2,6 5,2-1,4-4,-1-1,-2-3,4 4,5 3,1-2,-1-4,-4-4,-5 1,0-3,-1 2,1 0,-1 1,5 0,9 1,3-1,2 5,-5 0,-5-2,-6-4,-5-3,1-3,-2 2,13 4,12 4,3 0,-3-3,-3 2,-7-3,-3 2,-4-1,-4-2,3-3,3 5,4 1,1-1,-3-3,0-2,-3-2,-1-2,-2 0,1-1,-2-1,0 1,0-1,-3 1,-6-4,-3-1,-2-3,1-1,0 2,0 2,2 1,-8 6,-9 5,-9 6,-7 1,-6 1,-10 2,-5 2,-3-3,0 1,-5-4,-6 0,-3-2,-3-3,-9 1,4-1,4 2,-1-1,-4 1,3 0,0-2,7-3,6-2,5-1,-3-1,2-1,0-1,-4 1,1-1,-3 1,-1 0,3 0,5 0,6 0,4 0,4 0,2 0,0 0,2-4,-1-1,0 0,8 1,12 1,19 2,16 0,11 1,8 0,6 0,-3 0,-8 0,-7 0,-8 0,2 0,6-3,21-2,24 0,21 2,31 0,6 1,-7 2,-15-1,-32-6,-39-3,-40 1,-24 2,-22 1,-15-1,-8 1,0 0,-2 2,6 2,8-3,4 0,3-4,4 1,-4 1,-2-2,-5 1,-10-3,-13 2,-10-2,-22-3,-14-6,-8 0,0 0,5 3,12 5,13 4,19 3,14-4,14-1,7 1,7 2,5-1,21 4,32 11,32 14,28 12,23 11,22 5,3 3,-3-5,-12-10,-26-8,-26-9,-20-7,-15-6,-5-5,4-2,11-1,10-1,3 0,0 1,-6 0,-11 4,-12 6,-11 7,-7 6,-6 10,-3 7,-8 11,-3 1,-3 0,-3-2,-2-2,-1-5,3-3,1-7,-1-2,0-3,-2 2,-4 0,2-2,1-5,0-7,0-2,0-3,-4-3,-12-3,-11-3,-9 0,-5-1,-4-1,3 0,-3 1,-2-1,0 1,1 0,0 0,0 3,9 2,2 4,8 0,0 2,-2 3,-1-1,-2 1,-3-2,4 1,3-2,7-2,18-8,24-6,26-14,39-15,27-13,15-2,17 1,1 7,-10 8,-16 5,-18 4,-19 3,-17 4,-12 6,-4 0,-3 2,-3 3,-1 3,-1 1,3-2,2-5,0 0,-1 1,-1-2,-1 1,3-1,1 0,-1-1,0-3,-2-3,3 2,-7 4,-14 6,-12 9,-13 7,-17 13,-6 2,-8 0,-2 4,0-1,-2 0,1-2,2-2,2-2,6-4,3-5,0 1,4 3,1-2,-2-4,2-4,4 1,-5 6,-10 0,-5-2,-9-4,-9 1,-18-1,-13-3,-12-2,-1 2,4 0,5-1,6-2,-3 0,1-2,3-1,-8 0,-4 0,-7 0,-1-4,1-8,5-7,6-6,22-4,17 1,17 0,19 5,31 7,40 6,39 5,36 3,27 1,27 2,13 1,6-1,-4 0,-14-1,-19 1,-27-5,-28 0,-26-5,-19 1,-9 0,-6-5,2-4,10-3,7-5,5-3,7-3,-1-1,-7 2,-11 6,-14 4,-12 0,-15 5,-15 4,-21 5,-25 2,-29 3,-27 1,-23 1,-13 0,-10 0,2-1,9 1,18-1,23 0,14 0,15 0,8 0,10 0,1 0,1 0,-3 0,1 0,4 0,5 0,9 0,6-3,5-6,7-4,7-4,5-3,5-1,2-2,2-3,8-2,6 5,12 2,19 1,13 0,19 4,15 0,13 0,15-5,1-3,-5-1,-15 1,-21 0,-25 0,-18 2,-11-1,-11 1,-8-3,-5-2,-3-3,-2 0,-1-3,-3 1,0 2,0-1,1-6,2-5,-6-6,-2-2,1 4,3 2,-2 1,1 4,2 6,-2 3,-3 9,-3 6,-11 7,-9 4,-5 3,-7 9,-7 7,1 0,0 2,0 6,6-2,6 0,4-4,-1 2,0-1,2-1,3 1,3 1,4-3,1-1,2-2,4 0,-2 1,-5 3,-2-3,-3 1,-1 2,-3 1,2 1,2-2,2-5,-1 0,0-2,2 1,2-2,1 2,1-1,1-3,0-2,1-2,-1-1,1 2,-1 4,1 1,-1-1,1-2,-8 2,-3 3,-6-1,-2-1,0-3,3 2,-4-1,1-1,1-2,3-2,4-1,-1 0,0-1,0 3,-1 2,1-1,-1-1,2 0,-5-2,0 0,-4 0,0-1,1-1,-5 1,2 0,5 0,4 0,6 0,-1 0,-3 0,1 0,2 0,1 0,3 0,2 0,0 0,1 0,1 0,-4 0,-1 0,0 0,1 0,-3 0,-8 0,-5 0,1 0,0 0,3 0,0 0,-1 0,3 0,3 0,3 0,4 3,5 6,6 4,6 8,8 4,7 5,3 1,3-5,0 1,4 3,0 0,-3-1,0-6,1 1,1-4,-1-2,0-3,2-1,0 1,3 5,0-1,1 0,1-2,3 2,6 2,0-3,4-4,5-1,12 9,0 0,3 0,6 4,-3 1,-1-4,-2-6,1-2,1 4,-2-2,-5 1,-2-4,4 1,-1 0,3 2,-5-2,1-3,2-1,-3-2,1-2,3 1,3 0,4 1,-5 0,-8-2,-9-3,-6-1,-6-1,-3-1,2-1,0-1,3 1,5-1,3 1,0 0,5-4,-1-4,0-2,0-2,-2 1,0-2,-4 2,-3 2,0 4,-1-6,1-1,-1 3,3 1,-2 3,6 2,-1 2,6 1,10 0,7 1,12-5,5 0,-3-4,1-5,-5-2,1 0,-8 3,-3-1,-1 0,-3-4,-7-1,-4-1,-3-6,-4-1,-12 3,-33 5,-36 7,-34 11,-29 7,-22 5,-4 1,2 2,5 6,13 2,14-2,17-4,11-6,4-5,-3-2,-4-3,-3-2,-8 0,-8-3,-14-6,-14-11,-9-6,-8-6,-7-12,3-2,11-1,17 9,24 10,27 6,28 4,39 5,40 5,35 4,34 3,23 1,26 2,14 0,8 0,1-1,-19 1,-31-4,-31-6,-29 0,-24-3,-10-4,-11-1,0-3,13-1,18-1,21-4,19-8,6-7,0-6,-10 0,-23 5,-15 2,-26 8,-26 9,-21 13,-20 11,-18 13,-12 8,-2 4,-9 4,2 2,9-5,8-4,10-5,9-6,7-5,5-4,4-2,-3-1,-5-2,-4 1,-4 0,0 1,7-5,8-11,8-7,7-7,4-10,6-5,10-9,7 0,3 2,2 6,0 4,0 5,-1 5,-1 5,-8 10,-14 19,-14 13,-17 15,-9 14,-7 2,-10 9,-13 6,-7 0,-5 0,5-5,6-6,-2-8,3-7,7-5,5-5,10-6,1-7,-2-1,2-3,3-3,1 2,0-1,4-1,-4-1,-4 2,-7 0,-1-1,-6-1,-4-2,-2-1,-1 0,7-1,3 0,7 0,5 0,6-1,7 1,0 0,3 0,-5 0,-4 0,0 0,-7 0,-4 0,-1 0,1 0,4 0,7 0,3-7,-1-7,-5-7,0-5,1-1,3 0,0 1,10 5,36 6,35 6,35 4,27 3,21 1,0 2,-7 0,-16 1,-23-1,-20-1,-15 1,-6-1,0 0,8 0,12 0,5 0,4 0,-3 0,2 0,-3 0,-9-4,-3-8,1-6,-2-4,-2-2,2-3,-1-2,1 0,-3 6,0 7,4-2,-5 3,-2 3,2 0,-4 3,-5 2,-2-1,0 1,1 1,-2-1,3-4,4-4,4-2,3-3,-5-1,-1 3,-2 0,7-3,6 1,2 1,-2 3,-3 1,-3-1,-2-1,-6 2,-9 8,-18 15,-12 11,-16 9,-10 3,-8 5,1-1,2 1,-1 2,0-5,-1-2,-7-1,-1-3,0-2,-6-2,-2-1,-4 0,-1-1,-6-3,-4-6,-7-3,-6-5,-13-2,-2-2,3 0,13-1,14 0,37 0,44 0,49 1,37-4,23-5,8-8,-5-5,-6 1,-18 1,-20-4,-21 3,-19 4,-13 1,-14-3,-10-3,-7-4,-5-2,-1 0,-6 4,-15 15,-20 19,-20 24,-26 23,-16 14,-16 12,-11 8,4-1,11-8,14-11,14-10,18-8,10-5,12-8,9-10,9-11,1-8,3-6,-6-4,-2-2,-1-1,1 0,-5 0,-7 1,-6 0,-6 1,-7 0,-1 0,-3 0,-2 0,1-4,1-1,5-3,6-1,5 2,8 1,5-5,5-4,5-4,7-2,4 2,6 2,15 21,8 17,17 17,7 13,6 4,7 5,6 7,6-5,3-1,3-8,-3-9,-4-8,-9-11,-8-5,-4-7,-5-4,0-5,1-3,3-1,7-1,6-1,6 1,6 0,2 1,-1-1,-1 1,1 0,-7 0,-5 0,-7 0,-4 0,-2 0,2 0,-4 0,9 8,13 5,14 5,19 3,17 5,5 2,6-4,-3-6,-6-6,-10-5,-19-4,-15-2,-19 2,-17 5,-21 4,-19 4,-19-1,-27 9,-17 3,-20 5,-15 4,-4-1,10-5,8-9,4-3,1-6,0-4,4-4,6-2,13-2,10 0,4-1,7 0,1-4,3-4,-1-5,-1-3,-4-3,2-1,5 2,10 2,7 3,7 0,-1-1,3-2,-4-1,-2-2,-1-1,-1 0,0-1,0 3,4 2,-2 4,-5-4,-5-3,-1 3,-3 0,1-1,3 0,-1-2,1 3,-1-3,1 2,-2-4,1-1,3-4,-2-6,5 0,0-2,-4 1,0 3,5 3,3 2,1-1,5 0,1 4,3 0,4-2,3 2,2-1,2 2,-6-4,-2-1,0 0,2 2,-2 0,2 2,1 1,1 0,3 0,-7 0,-5 8,-1 10,3 13,-4 12,1 6,3 3,3-1,3 3,3-1,2-2,1 2,4 6,2 1,3 1,3-2,5 0,2-7,-2 0,0-6,0 1,-2-1,0 0,1-1,2 0,1-1,-3 0,0-1,1-3,1 3,1-3,2-4,-4-1,3-3,6 5,6 3,0 3,7 0,-4 2,0-4,1-2,6 1,6 0,0-2,-2-1,-5-2,-9 0,-3-3,1 2,-4 1,-3 0,-2-4,-1-2,0 1,4 2,5 1,2 1,2 2,4 0,2-4,-1-3,4-2,1-3,-2-1,3-1,1-1,1 1,7-1,-2 1,2-1,2 1,-4 0,1 0,2 0,-5 0,-2 0,-7 0,-5 0,-2 0,-3-4,-2 0,-3-5,2-7,0-5,-1-6,-1-2,-1-4,-1 0,-1-5,-4-4,3-1,-4 1,1-1,0-3,1 1,0 0,-2 0,-1 0,5 1,-2 0,0 1,1 3,-1 2,-2 3,-4-4,-20 6,-19 7,-24 9,-29 7,-27 6,-14 2,-9 7,3 5,12 1,6 6,8 1,-6 0,1-2,-1-5,4-3,4-4,-4-2,9-1,15-2,19 0,22 1,32-1,36 0,31 1,34 0,23-4,18-5,10-4,11-8,-11 0,-20 0,-23 3,-26 2,-27-1,-21-1,-23 3,-21 3,-22 8,-28 12,-28 16,-17 7,-9 9,-6 3,3-4,7 0,9 0,11-2,13-5,11-7,5-4,7-2,1-4,1-5,-3-4,-1-3,1-2,5-1,6-1,5 0,6 0,5 0,5-3,3-5,2-4,1-4,11 1,23 3,19 4,24 7,16 8,15 10,11 6,7 3,4 1,-9-4,-14-6,-10-6,-15-4,-11-3,-5-2,-4-2,6 0,6-8,13-5,17-12,5-9,11-6,6-10,-4-4,-11-1,-10 7,-18 7,-21 7,-20 10,-25 12,-26 17,-24 14,-24 12,-21 4,-23 8,-13 0,-2-7,-8-6,3-8,4-7,-2-6,-1-5,3-2,4-6,10-5,15-5,11-3,15-3,17-1,10 0,10 3,10 1,10 0,6 0,3-2,4 0,12 3,21 4,18 5,21 7,19 3,11 2,9 1,-9 2,-8 8,-11 1,-6-2,-6 0,-10-2,-5 1,-3-2,-1-3,4-3,6-2,6-2,8-1,0 0,-6 0,-5-1,-5-7,-2-9,-2-7,6-9,7-14,0-7,-1-1,1-2,5-7,-4 5,8-4,-5 3,-8 7,-6 2,-7 6,-10 3,-10 5,-8 5,-6 4,3 0,-10 12,-20 27,-17 22,-21 18,-18 14,-18 11,-8 0,-8-2,-3-6,6-11,4-8,12-8,-1-4,9-5,-3-7,-6-8,7-8,2-4,9-4,14-1,9-2,7 1,8-1,6 1,8-3,17-2,34 9,36 14,39 11,44 13,33 14,16 8,5 2,-3 0,-12-7,-19-3,-31-10,-31-13,-25-8,-23-8,-17-7,-8-6,6-2,7-2,8 0,9-1,6 1,-5 0,-10 0,-24 8,-24 7,-28 7,-36 12,-22 1,-23-3,-20-2,-14-3,2-1,5-3,11-4,15-1,10-4,15-4,17-4,8-2,10-2,6-1,5-1,2 0,3 0,2-3,3-5,2-5,0 1,5-2,6-2,0 3,7 2,26 5,46 10,53 15,46 13,28 4,7 1,3-7,-12-8,-23-7,-26-6,-26-5,-29-3,-22-1,-20-4,-8-5,-13-5,-1-7,1-3,1-5,3-8,0-6,0 2,-3 0,-1 3,-5 6,-2 0,-1-5,4-8,-1 2,0-1,-8 8,-13 18,-14 23,-15 19,-21 15,-13 10,-18 3,-13 5,-13-4,-24 0,-17-4,-4-12,-2-10,-1-11,8-8,17-4,25-4,26-4,27-6,22-4,16-4,19 2,23 4,25 3,34 5,38 13,36 13,35 10,21 4,14-1,5-2,-7 5,-14-1,-21-6,-28-9,-27-7,-31-6,-25-5,-16-3,-12-1,-11-4,-9-1,4-11,0-14,-4-8,-3-6,-7 2,-5 0,-4 4,-5 2,-5 2,-3 5,-1 3,-2 2,4-5,4 2,2 3,-1-3,1 1,0-4,-1 1,-4-2,3 4,-1 3,0 3,-10 4,-11 6,-10 8,-23 13,-15 7,-11 10,-12 7,-5 6,-7 3,0 2,1-3,6-1,3-3,11-5,2-4,7-6,1-8,7-6,0 0,-2-2,-1-1,0-3,-2 0,4-2,8 0,6 0,3-4,2-5,5-5,-3-7,-2-4,2-8,5 1,8-2,9 2,7 2,13 7,13 7,24 6,26-3,28-2,21 1,12-1,8 2,-1 0,0-5,6-4,5-2,4 1,4-5,-18 0,-21 0,-21-5,-19-2,-15-1,-3-7,-6-2,-12-2,-9 7,-9 8,-7 1,-6 2,-4-1,-7 4,-5 7,-16 7,-18 5,-28 4,-28 6,-32 13,-18 12,0 5,-2 3,19-3,20-8,26-4,24-7,18-4,18-5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1-12T23:49:12.980"/>
    </inkml:context>
    <inkml:brush xml:id="br0">
      <inkml:brushProperty name="width" value="0.35" units="cm"/>
      <inkml:brushProperty name="height" value="2.1" units="cm"/>
      <inkml:brushProperty name="color" value="#008C3A"/>
      <inkml:brushProperty name="ignorePressure" value="1"/>
      <inkml:brushProperty name="inkEffects" value="pencil"/>
    </inkml:brush>
  </inkml:definitions>
  <inkml:trace contextRef="#ctx0" brushRef="#br0">920 1,'4'7,"5"7,0 4,0 3,-3 1,2 1,-1 0,-1 0,-2 0,-1-1,2-3,0-2,0 0,-1 1,-2 1,-1 1,0 4,-1 2,0 1,0-2,0 0,-1-2,1 0,0-1,0 0,0 0,0 3,0 2,0-1,0-1,-4 7,-8 1,-2-1,-3 1,-2 6,-1 1,-2-4,0 0,0 1,0-1,-4 3,3-1,1-6,1-3,1-5,3-3,-3-2,-1 4,-2-3,1 0,-4 3,-2-2,-6 0,-6 2,-2-2,-3 0,4-5,4-1,2 1,6 1,2-2,0 0,-5 1,-1-2,-3 4,2-2,2-2,3-1,18 5,25 0,26 0,16-3,6 3,1-1,-8-4,-5 0,-7-2,-5-3,-4-3,0-3,0-1,7-1,3 0,-2-1,-5 1,-4-4,-5-2,0-2,0-5,6-3,0 1,-1 3,-7 0,-3-2,-3-5,-4-8,2-2,2-4,-3-1,-7 11,-10 8,-12 11,-11 12,-9 10,-7 2,-3 4,0 2,5-3,5-6,3-6,4-4,-1-4,-4-3,-5 0,-2-1,-8 0,-2 0,2 0,-1 1,-5-1,-1 5,2 1,4 0,11-9,12-7,12-5,13 0,9-1,7 2,11 4,11 4,11-1,0 1,3 2,-1-6,1-1,-4-2,-7 2,-11-2,-3-1,0-6,3-7,-4-2,-3 0,-2 2,-5 1,-2 6,0-1,-2-4,-1-1,-2-4,1-4,-2 1,2 1,-3 1,-1 0,-3 3,-2-1,2 1,0 1,0 2,-2 2,6-3,3 0,-3 1,3 8,-2 11,9 18,5 11,-2 5,-4 2,-2-1,0-1,-3-1,1 1,5 9,6 4,3 4,4 1,-3 0,0-3,0-2,1 0,1-3,-3-5,2-3,3-4,0-5,-2-7,1-5,-1-4,1-3,-1-1,-2-1,-2 0,2 0,6 0,9 0,12 1,10 0,7-1,-7 1,-7 1,-10-1,-16 0,-22 0,-16 0,-15 3,-11 6,-8 4,-8 0,-8 6,-1 6,5 0,3-5,7-6,10-2,7-2,3-4,-5-2,-2-2,-15 6,-11 2,-8-1,-11-3,-1-1,5-2,6-1,11-2,10 0,6-4,8-8,5-14,-4-10,2-6,2 1,4-4,3 5,3 3,4 0,4-1,2 2,2 0,2 2,-1 4,1 2,4 7,7 14,7 15,10 22,19 24,9 9,2 3,9-3,1-6,-8-11,-10-14,-11-12,-8-18,-6-19,4-22,1-5,1-1,-3-1,-11 7,-20 14,-20 15,-18 10,-17 11,-5 5,-12 2,-3-1,-5-4,2-4,-1-3,3-3,6-2,9-1,11-1,8-4,6-8,11-5,5-8,4-6,4-2,2 1,1 3,4 3,3 2,2 2,1-3,1-1,0 1,5 1,4 5,1 17,-1 19,-3 19,2 11,3 1,0-4,-2-5,5-10,3-9,7-7,6-7,10-4,8-1,4-2,1-4,-6 0,-3-4,-1-7,-5-4,-5 1,-5-3,-2 2,-4 5,0 5,-5 11,-4 10,-6 7,-3 8,-2 7,-2 5,-1 8,0-1,0-3,0-2,-3 4,-1 2,-8 0,-4 1,-4-5,-1-4,2-7,5-3,6-3,3-2,3-1,2 0,5-1,6 1,4 4,4 5,2-3,2-2,-3 2,-1-3,-4-3,0-4,-2-2,-4 1,-3 1,5 1,1 2,2 0,6 5,8 9,6 7,9-2,15 2,35 4,36 9,28 7,7-3,-2-5,-18-7,-30-12,-25-11,-26-10,-14-6,-10-10,-6-6,2-3,13 1,14 3,23 2,4 2,-10 2,-13 5,-19 6,-24 5,-19 3,-22 0,-11 0,-15 1,-4 0,3-1,5-1,7 0,4-1,5-1,2-2,-2 0,-1-1,-2 0,-13 3,-2 2,-1 3,-1-3,0 0,-3-2,-1 3,0-1,-2 0,-4-2,-7 3,-8 4,-3 0,-11-2,-3-5,-1-4,3-5,6 5,7 0,7-1,2-2,8-2,3-3,-1-1,5-1,3 0,2 0,0-4,-2-9,1-5,2-8,0-6,4-2,4-2,5-3,7 2,7 4,3-1,3 3,3 2,14 14,13 13,13 18,13 13,13 10,3 1,7-2,1-7,8 1,1-4,2-3,-9-6,-3-6,-1-6,-2-3,-2-3,0-1,0-1,-4-1,3 1,-3 0,0 1,-3 0,-8-1,-2-6,0-7,1-7,4-9,4-5,0-5,-6-3,-1-2,-9 0,-7 0,-3 4,-6 2,-4 3,-9 8,-21 9,-25 8,-35 5,-36 4,-29 3,-18 0,-16-3,-6-5,9-5,25 0,21-6,27 0,26 0,17-9,12 1,6-3,-3-11,-3-6,4 1,1-3,2 7,6 6,7 6,7 4,5 2,3 2,5 5,7 4,5 4,3 5,3 1,1 6,1 5,0 6,-1 3,1 6,-1 3,0-4,0-1,4-5,4-5,1-1,3 1,3-1,-2-3,-2-2,-4-3,1-1,-4-9,-11-11,-19-5,-20-7,-13-1,-4-4,-2 5,-2 4,8 2,5 5,9 3,4 0,6-1,1-2,3 0,3-1,-2-2,2 1,-3-1,0 0,2 0,-1 4,0 1,-2 0,4 10,14 21,10 15,9 19,4 7,3 6,4 0,-1-7,-3-5,-7-7,-5-8,2-8,3-10,9-7,6-6,2-2,6-2,-3-1,-5 0,-7 1,-4 0,2 7,0 4,2-1,9 2,9 0,13 4,7 4,-5-1,-7-4,-11 0,-9-4,-8-2,-3-3,-2-2,1-2,7-1,4 0,0-1,4 0,-3 1,1 0,-5-1,0 5,-3 1,0-1,-3 0,-5 2,-8 5,-14 3,-16 3,-8 3,-10-3,-6 4,0 2,1 0,4-3,-5 2,-7 1,-3 1,-2-1,1 0,4-4,-2-2,-4-3,-5-1,0-3,-3-2,-6-3,-3-3,-5-1,-3-1,-5 0,-13 0,-5-1,-5 0,5 1,7 0,15 0,9 0,13-8,8-1,7-4,3-4,-7-5,0-7,-1-2,-3-3,5-4,3-2,7 2,6-4,7-2,6-1,6 4,3 1,3 4,4 8,6 8,12 9,7 12,4 11,2 6,-3 8,2 3,2 8,9 4,9 4,13 8,14 3,11-5,13-3,18 1,9-4,2-7,7-8,2-4,-5-1,-11-5,-24-6,-22-6,-20-7,-18-12,-16-11,-12-10,-2-5,-3-2,-3 3,-2 4,-11 7,-10 8,-18 10,-14 11,-3 8,-3 5,-8 8,-4 3,-6 4,-1 0,-4-1,-6-6,-1-8,-1-6,-4-5,6-4,9-2,10 3,8 4,7 1,4-1,3-1,4-2,-3-2,-4-1,-3-8,0-10,-4-13,4-6,7 0,9-1,11 2,13 6,11 13,16 16,12 11,9 12,8 6,7 1,13 3,9-5,3-6,-9-7,-4-6,-8-5,-5-10,-5-12,0-6,7-14,12-12,5 0,6 0,-7 5,-20 11,-30 14,-40 14,-32 9,-23 3,-17 1,-15-1,2-1,5-2,11-1,17-1,12-1,13 0,11-4,3-5,3-8,3-5,-1-6,-1-6,-3-8,1-1,0-3,6 1,3-2,1 3,4 6,5 5,3 4,7 12,15 26,16 23,13 21,15 13,11 9,2 0,-1-2,-5-10,-2-4,-9-9,-10-9,-8-8,-4-5,-8-5,1-6,-2-5,3-6,0-3,7-2,9-1,4-2,2 1,-4 0,-2-7,-5-2,-5-7,-5-4,-2-6,-7 5,-10 18,-14 13,-13 12,-19 14,-10 8,-19 8,-14 7,-11 4,2-9,6-12,9-7,10-9,8-8,7-8,3-4,4-4,-4-2,-4-5,-5 0,-4-8,8-5,9 2,23 2,36 5,38 4,39 2,33 7,17 5,6 2,0 0,-7-3,-17-2,-23-2,-24-1,-23-2,-17 0,-15-8,-4-9,-6-14,-4-5,-2-7,-1-4,-2 3,-2 4,-1 2,-5 8,-21 12,-27 21,-32 17,-27 16,-29 9,-23 8,-10 3,-6-5,6-3,10-7,17-10,23-10,28-9,26-6,29-5,39-2,39 0,33-1,28 0,23 0,12 1,1 1,-3 0,-14 0,-19-4,-23-5,-18-4,-14-4,-8-2,-3 1,4-3,6-2,4 0,0-1,0 1,-1 4,-8 1,-4 4,0-6,1-5,2 0,-2-1,1 1,4 1,11 5,0 1,-2 1,-5 2,-7 1,-6-1,-5-2,-7-1,-3-2,-5-1,0-1,1-3,-1-6,-4-1,-2 2,-2 2,-2 1,-2 3,0 1,0 1,-1 0,4 5,2 8,-1 17,-1 10,7 14,2 5,-2 4,-2-2,-3-4,-1-4,-3-3,0-3,-1-3,-1 0,1-8,-1-14,1-14,0-13,-1-4,1-6,0-2,-3 0,-2 4,0 4,2 4,0 2,-2 6,-9 6,-12 6,-9 10,-17 13,-19 7,-15 4,-22-3,-27 1,-16 1,7-1,16-4,20-2,20-5,22-4,7 3,2 0,-7 5,-15 6,-31 7,-26 2,-17-5,19-7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1-12T23:49:23.115"/>
    </inkml:context>
    <inkml:brush xml:id="br0">
      <inkml:brushProperty name="width" value="0.35" units="cm"/>
      <inkml:brushProperty name="height" value="2.1" units="cm"/>
      <inkml:brushProperty name="color" value="#008C3A"/>
      <inkml:brushProperty name="ignorePressure" value="1"/>
      <inkml:brushProperty name="inkEffects" value="pencil"/>
    </inkml:brush>
  </inkml:definitions>
  <inkml:trace contextRef="#ctx0" brushRef="#br0">2134 1224,'0'7,"0"7,-4 7,-8 9,-6 2,-4 0,2-3,-3-1,2-3,2-2,3 0,1-5,0-2,-6 1,1 0,1 2,-1-3,0 4,-8 1,0 2,2-4,-2-1,4 0,-2-3,0-4,1-4,-3 0,-12 0,-9 5,-1 1,-2-1,-8-4,-12 1,-11 3,-4-1,-9 6,9-1,11-3,11 0,13-2,12-3,5-3,2-2,2-2,-1-1,1 0,3 3,2 2,1-1,-1-1,-1 0,0-2,2 0,2 0,0-1,0 0,-2-1,-2 1,1 4,1 4,0 5,2 8,5 3,1 2,-4 4,-2-3,0-3,-1-2,15 4,13-4,21 3,13 0,18 10,12 4,1-5,-1-1,1-3,-6-6,-5-3,2-2,-5-4,-5-1,4 1,4-3,14 2,9-3,3 5,-2-1,-9-2,-8-4,-4-4,-6-2,-4-1,-4-2,2-1,3 1,-4-1,-5 0,-4 1,0-4,-4-1,-4-4,-3-3,-3-4,-2-3,-1-1,-1-2,0 0,-4-1,-1 5,1 4,-3 9,-23 16,-19 6,-18 0,-18-2,-18-5,-8-3,-9-3,2-2,10-2,17-1,15-3,15-1,9-4,3-4,3-3,2-3,1 2,-4-4,0 2,-3 1,-5-1,0 3,-1 1,1-1,-4-2,-7-1,-4-4,4 1,1 0,-6-2,2-2,35 4,48 6,53 5,44 1,25-9,1-8,-19 0,-30-3,-29 4,-25-1,-18 0,-11-2,-7 0,-7-7,3-4,2-2,-2 1,0 1,2 0,1 6,-3 6,1 7,-3 0,0 4,5 1,7-1,3 3,4 4,0 3,-5 11,-14 15,-10 16,-17 20,-9 12,-4 2,-2 0,-3 0,0-1,-1-9,0 1,-4 1,-1-2,0 0,2-11,7-9,5-11,3-4,5-9,9-22,17-20,24-25,30-29,25-16,17-6,4 4,-5 3,-9 8,-17 11,-16 11,-13 13,-16 20,-18 29,-22 35,-14 22,-15 25,-1 7,2-1,3-7,3-5,6-12,3-15,5-12,5-19,4-24,10-20,4-9,5-5,-1 12,-5 30,-13 38,-15 23,-13 17,-14 6,-8-3,-1-8,5-16,7-17,8-15,3-15,6-28,8-25,8-26,5-17,11-16,20 0,20 2,14 11,11 18,9 13,-6 14,-11 14,-9 9,-14 12,-20 16,-32 14,-25 11,-21 8,-12 8,-4 1,-4-1,3-4,12-10,5-6,9-7,2-8,2 2,4-1,3-3,1 2,-5-3,1-1,1-3,0 3,-1-1,-1-1,1-2,-5-1,-5 0,-5-2,0 0,-1 0,-2 0,2-1,-1 1,3 0,7 0,8 0,0 0,0 0,-4 0,-3 0,-3 0,-5 0,4 0,7 4,11 8,27 6,28 4,30 2,24 0,14-4,4-5,-8-5,-6-5,-6-2,-8-3,-8 0,-5-1,-2 0,-5 0,-2-4,-6 0,-1-4,0 1,-1 0,3 3,3-6,-1-1,-1-2,-3-2,3-3,3-1,5-5,6-5,5-2,3 2,6-3,4 2,-8 6,-7 6,-8 8,-14 1,-12 10,-13 12,-23 19,-17 12,-25 13,-14 1,-6-6,-6-4,-13-6,-7-7,1-9,12-8,12-8,10-5,10-3,3 5,4 2,-1 0,-3-2,4-2,0-2,4 0,7-2,6 0,8-4,6-1,-3-3,4-5,-3 1,-2 1,-1 4,8 2,22 6,23 7,30 12,34 8,24 1,10 4,-2 0,-7-2,-13-2,-9-3,-14-6,-10-6,-9-5,-1-5,-7-2,-6-3,-4 0,-5-3,-6-10,-10-8,-4-6,-6-4,-1-1,-4-2,-2-3,4-2,0 2,3 1,-2 2,-6 7,-23 16,-34 25,-34 24,-25 14,-20 6,-9-4,0-3,1-10,3-4,16-9,17-9,23-7,14-6,13-3,10-3,7-4,6-1,4-4,7-4,32 1,58 3,61 2,59 3,38 3,13-3,-12-4,-43 0,-45-6,-43-5,-36-5,-28-7,-20-1,-6 1,-4 3,-3 2,-6 2,-21 13,-25 12,-22 17,-22 13,-13 13,-10 5,-2 7,3-2,4-8,4-6,9-11,9-10,13-8,5-5,10-4,5-13,1-9,2-11,-1-15,2-11,5-6,11-4,12 3,10 8,7 11,16 12,21 13,24 9,33 15,34 14,30 11,15 9,5 1,-11-5,-15-6,-29-6,-25-7,-26-6,-20-4,-10-7,-7-7,-1-19,2-13,7-14,2-12,8-20,1-10,3-14,-3-11,-10-2,-11 5,-10 4,-7 19,-3 18,-1 19,-2 12,-1 11,2 8,1 5,0 3,2 1,-7 4,-12 9,-14 16,-10 18,-10 23,-1 14,4 7,5-5,6-6,4-21,4-46,2-56,-3-46,3-34,5-23,6-1,4 6,4 18,2 27,1 37,1 46,0 44,0 35,0 27,0 17,-1 4,0 4,0-7,0-7,0-12,0-13,0-14,4-18,1-28,3-26,1-14,-2-9,-1 12,-3 42,-1 46,-1 44,-1 32,0 17,3 10,6 4,0-2,-1-16,-2-17,2-15,4-18,2-20,11-22,8-30,10-26,8-18,0-8,-6-2,-6 5,-7 8,-4 8,0 11,10 6,5 3,12 0,10 1,9-2,21-1,13 3,0 1,-8-1,-14-2,-17 0,-17-2,-10 0,-4-1,-6 0,-4 0,-4 0,-1-1,9 1,15 0,10 0,3 0,-6 0,-7 0,-9 0,-6 0,-3 0,-1 0,-2 0,-2 0,-1 0,-1 0,3 0,1 0,0 0,-1-4,-4-4,-7-5,-4-4,-5-7,-3-2,-2 6,-1 18,0 13,0 16,-4 7,-8 8,-2 1,-2 1,2-3,-4-2,-3-4,-4-7,-2-9,-8-4,-18 3,-20 2,-8 2,-5-4,1 3,9 2,5-3,16-2,16-3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23:49:40.746"/>
    </inkml:context>
    <inkml:brush xml:id="br0">
      <inkml:brushProperty name="width" value="0.1" units="cm"/>
      <inkml:brushProperty name="height" value="0.1" units="cm"/>
      <inkml:brushProperty name="color" value="#BB5B18"/>
      <inkml:brushProperty name="inkEffects" value="bronze"/>
      <inkml:brushProperty name="anchorX" value="-29394.44727"/>
      <inkml:brushProperty name="anchorY" value="-19646.90039"/>
      <inkml:brushProperty name="scaleFactor" value="0.5"/>
    </inkml:brush>
  </inkml:definitions>
  <inkml:trace contextRef="#ctx0" brushRef="#br0">199 41 24575,'0'0'0,"0"4"0,0 6 0,0 3 0,0 4 0,4 2 0,0 2 0,1 2 0,-2-1 0,0 1 0,3 3 0,0 1 0,-2 0 0,0 3 0,-1-1 0,3-1 0,-1-2 0,-1-1 0,0-2 0,-2-1 0,0 0 0,-2 0 0,1-1 0,-1 0 0,12-3 0,6-6 0,8-3 0,3-5 0,0-2 0,-1-1 0,-1-2 0,-2 1 0,-2-1 0,0 0 0,-1 0 0,4 1 0,4 0 0,5 0 0,7 0 0,8 0 0,6-5 0,1 1 0,2-5 0,-2-3 0,-8 0 0,-7 3 0,-3 1 0,-6-1 0,1 2 0,-8-3 0,-7-2 0,-7-4 0,-5-2 0,-4-6 0,-2-2 0,-2-5 0,-1 1 0,1 0 0,0 3 0,0 1 0,1 2 0,-1 1 0,1 1 0,0 1 0,0-1 0,-8 5 0,-14 5 0,-5 3 0,-7 5 0,-4 2 0,-8 1 0,3-2 0,-2-1 0,6 0 0,4 2 0,-4 0 0,-5 0 0,-6-3 0,-6 0 0,-9-8 0,2 0 0,-2 2 0,4 2 0,4 3 0,1 2 0,3 2 0,7 2 0,7 0 0,7 0 0,5 1 0,3-5 0,2 0 0,14 0 0,10 1 0,9 0 0,5 6 0,5 5 0,2 0 0,1 5 0,-5 2 0,0-2 0,-4 7 0,-1 1 0,-3 2 0,1 0 0,-2 0 0,-3 0 0,-3-1 0,4-4 0,-3 0 0,5-5 0,-3 5 0,0 1 0,2 2 0,-1 1 0,-2 0 0,3-4 0,3-4 0,2-5 0,4-9 0,-3-15 0,1-6 0,-3-10 0,1 3 0,2 1 0,-4 10 0,-6 15 0,-8 14 0,-12 13 0,-1 5 0,1 2 0,-3 3 0,4-14 0,4-16 0,2-17 0,3-12 0,2-7 0,2-1 0,0 9 0,1 11 0,-1 12 0,1 8 0,4 4 0,8-1 0,5-1 0,8-4 0,2-1 0,5-3 0,3-1 0,3-1 0,-1 0 0,9-5 0,-8-4 0,6-5 0,-5-3 0,-4 2 0,-9-2 0,-4 3 0,-7-4 0,-6-7 0,-9 4 0,-11 3 0,-8 5 0,-8 4 0,-3 5 0,-9 2 0,-8 1 0,-3 2 0,-5 0 0,0-9 0,5 0 0,-1 0 0,-11-3 0,-12-3 0,-4 1 0,-5 3 0,10 3 0,11 3 0,22 1 0,37 3 0,6-1 0,46 1 0,31 1 0,9-1 0,-11 5 0,-16 9 0,-58-12 0,0 0 0,1 0 0,-1 1 0,0-1 0,0 1 0,7 5 0,-9-5 0,0 0 0,0 0 0,-1-1 0,1 1 0,-1 0 0,0 0 0,0 1 0,0-1 0,2 5 0,9 29 0,-9 3 0,-4-1 0,-3 0 0,-1-4 0,5-3 0,5-3 0,14 0 0,22-1 0,21-6 0,14-6 0,5-5 0,-4-6 0,-12-2 0,-12-3 0,-17-5 0,-13-5 0,-12-8 0,-11-4 0,-9-3 0,-8 0 0,-12 4 0,-3 1 0,-6 1 0,-3 4 0,-2 4 0,3 4 0,-1 3 0,5 2 0,3 2 0,4 0 0,2 1 0,30 0 0,-4-1 0,0 0 0,0 0 0,0 0 0,0 0 0,0 0 0,1 0 0,-1 0 0,0 0 0,0 1 0,0-1 0,0 0 0,0 0 0,0 0 0,0 0 0,0 0 0,0 0 0,0 0 0,0 0 0,0 1 0,0-1 0,0 0 0,0 0 0,0 0 0,0 0 0,0 0 0,0 0 0,0 0 0,0 0 0,0 1 0,0-1 0,0 0 0,0 0 0,0 0 0,0 0 0,0 0 0,0 0 0,0 0 0,0 0 0,0 1 0,0-1 0,0 0 0,-1 0 0,1 0 0,0 0 0,0 0 0,0 0 0,0 0 0,0 0 0,0 0 0,0 0 0,0 0 0,0 0 0,-1 0 0,1 0 0,0 0 0,0 0 0,39 14 0,29 5 0,12-2 0,-2-3 0,-28-3 0,-47-13 0,-8-2 0,-49-10 0,-47-6 0,-30-8 0,-13-2 0,26 4 0,46 7 0,72 19 0,-1 0 0,0 0 0,0-1 0,0 1 0,0 0 0,0 0 0,0-1 0,0 1 0,0 0 0,0-1 0,0 1 0,0-1 0,1 1 0,-1-1 0,0 1 0,0-1 0,0 0 0,1 0 0,-1 1 0,0-1 0,1 0 0,-1 0 0,1 0 0,-2-1 0,-1 2 0,3-1 0,0 1 0,1-1 0,-1 1 0,0-1 0,0 1 0,0 0 0,1-1 0,-1 1 0,0 0 0,0-1 0,1 1 0,-1 0 0,0-1 0,1 1 0,-1 0 0,0-1 0,1 1 0,-1 0 0,1 0 0,-1 0 0,0-1 0,1 1 0,-1 0 0,1 0 0,-1 0 0,1 0 0,-1 0 0,1 0 0,-1 0 0,0 0 0,1 0 0,-1 0 0,1 0 0,-1 0 0,1 0 0,29-4 0,8 3 0,5 1 0,-1-3 0,-4 0 0,-5 0 0,-4 4 0,-3 6 0,-7 9 0,-2 9 0,-1-1 0,1-3 0,2-6 0,0-5 0,5-4 0,-2-8 0,-5-6 0,-5-6 0,-4-3 0,0-4 0,7-1 0,3 3 0,6 5 0,3 4 0,1 5 0,-2 2 0,4 2 0,-1 1 0,-1 1 0,-2 0 0,-6 4 0,-5 5 0,-6 8 0,-4 3 0,-3 8 0,-2 0 0,-1 0 0,0-1 0,-9-1 0,-17-7 0,-22-1 0,-20 3 0,-5-4 0,-2-4 0,9-4 0,7-4 0,-1-2 0,-5-3 0,-5-1 0,3-1 0,0 0 0,10 0 0,6 1 0,13-5 0,12-4 0,11-4 0,8-4 0,5-3 0,4-1 0,1-1 0,0-5 0,0 0 0,-4 0 0,-2-3 0,1 0 0,0 3 0,0 0 0,1 2 0,1 2 0,1 1 0,0 8 0,0 10 0,0 10 0,0 10 0,0 6 0,0 4 0,0 0 0,0 0 0,1-1 0,-1 0 0,0-2 0,0-1 0,0 0 0,-1 0 0,1 0 0,5-1 0,3 1 0,1-5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1-12T23:39:36.721"/>
    </inkml:context>
    <inkml:brush xml:id="br0">
      <inkml:brushProperty name="width" value="0.35" units="cm"/>
      <inkml:brushProperty name="height" value="2.1" units="cm"/>
      <inkml:brushProperty name="color" value="#33CCFF"/>
      <inkml:brushProperty name="ignorePressure" value="1"/>
      <inkml:brushProperty name="inkEffects" value="pencil"/>
    </inkml:brush>
  </inkml:definitions>
  <inkml:trace contextRef="#ctx0" brushRef="#br0">545 1,'-4'0,"-8"0,-6 4,-8 4,-2 6,-1 3,1 3,2 1,1-2,5-2,3 1,0-3,2 0,2 1,-2 1,2 5,-1 0,-1-2,-2 1,2 0,3 0,0-4,3 0,2 0,-1-3,0 4,-1 2,0 2,-2 0,1 1,3 0,-2-1,0 1,3-1,2-1,1 1,-2 4,-4 0,0 1,1-2,2 3,2 0,2 0,1-3,0 0,2 2,-1 0,0 0,1-2,-1-1,0-1,0 3,0 1,0-1,0 0,0-2,0-1,4-1,1 0,3 0,0-1,3-3,0-1,1 0,-2 0,-1 2,0 1,3 1,-1 1,-2-1,1 1,-1 0,-2 0,1-4,0-1,1 0,1 1,0-3,0 1,6-4,-1 1,-3 1,-2 3,-1-3,-1 1,2-2,3 0,-2 2,3-2,1 0,2 2,-1 3,0-3,4 0,-1 2,1 1,-1-3,-2 1,-2-3,5 3,7 4,1-3,1 1,-2-4,-1 0,-5 1,0 2,2-2,-4 0,3-3,4-3,2-3,3-3,5-1,-2-2,3-4,-3-2,-3 1,-3-3,-3-3,-1-4,-6-4,-1 3,-1-1,2 4,-3-5,-1 2,2-1,2 0,1-2,1 2,4-2,3 1,-1 0,8 0,4-1,-4-1,-4 3,-7 0,-7 0,-7-8,-5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1-12T23:50:29.890"/>
    </inkml:context>
    <inkml:brush xml:id="br0">
      <inkml:brushProperty name="width" value="0.35" units="cm"/>
      <inkml:brushProperty name="height" value="2.1" units="cm"/>
      <inkml:brushProperty name="color" value="#33CCFF"/>
      <inkml:brushProperty name="ignorePressure" value="1"/>
      <inkml:brushProperty name="inkEffects" value="pencil"/>
    </inkml:brush>
  </inkml:definitions>
  <inkml:trace contextRef="#ctx0" brushRef="#br0">12592 15,'-14'0,"-17"0,-10 0,-1 0,-2 0,4 0,4 0,1 0,4 0,6 4,0 0,1 1,-4 3,1 3,-8 0,4 2,2-1,3-3,2 1,1-1,5 1,2-1,-1 2,0-1,-5-3,-3-1,0-3,0-2,0 4,2 0,0-1,-7-1,-5 0,-1-2,2 0,0-1,-3 0,3 0,2-1,4 1,2 0,-5 0,-5 0,0 0,-5 0,-2 4,-2 4,-5 5,4 1,1 0,1 3,1 1,4-1,5-5,5 0,3 2,2-2,6 0,-2 0,-1 0,-4 2,-2 6,0 4,-6 0,-6 5,2 4,-2 4,3-1,3 9,1 3,5-2,4-1,1-2,6 0,1-4,-1-5,3-1,3-2,4-3,2 1,-1 0,0-2,-3-1,0-2,1-1,-1-1,0-1,1 1,3 3,-3 1,1 0,1 0,1-2,2 3,-7 4,-1 5,1-1,1-3,3-2,2 4,1 0,-2 2,-1-1,1 3,0 0,2 1,-3 1,0-3,0 0,-3 5,1-2,1-3,1-5,2-3,2 0,0 2,1 1,-4 5,0 0,0 1,-4-2,1-3,1 3,1 3,-5 3,-2 1,2-3,-1-1,-7 8,-3 3,-6 5,-5 7,-5 4,-4-2,-2 0,-4 7,1-1,-2 2,3-3,2-7,5-6,-3-1,-1-3,-1 0,3 0,-3-2,6-2,-1-3,1 4,0-1,3 0,-5-1,2-1,2-1,5-9,2-2,0-4,-4 1,1-5,5-4,4-1,1-1,1-3,-4 2,3 1,-3-2,-5 4,0 0,0 2,-2-1,4 0,-1 0,1-4,2 2,-3-3,3 0,-1-4,-3 0,-1 1,1 2,2-2,1-4,2 0,-2-2,3 2,1 2,2-1,-4 1,-1 2,0-1,0 0,1-2,-3 1,0 5,0 0,-3 1,1-4,-2-4,-4 4,-3 3,1-2,0-4,6 1,4-3,0-3,5 2,1 2,2 0,-1-3,1 2,-1-1,-1 1,0 3,-1 0,-3-4,-6-2,0-3,-3 2,-3 0,-2 2,-3 1,3-3,4 3,1-1,2-1,-4-3,0-1,-1 2,-2 1,-5-2,-6 0,-3-2,5-1,7 7,3 2,0-1,-4 2,-3-1,-4-2,-2-3,1-1,-2-3,-4 0,1-1,6-1,0 1,1-1,5 1,-2 0,4 0,5 0,5 0,4 3,-1 2,1 0,-7 3,-4-1,-3 3,-2 0,2-2,1-3,0-1,0-3,2 0,0 3,0 0,2 0,4 0,0 5,-6 3,-3-2,0-2,-2-3,-2-2,-9 3,-1-1,-4 3,-2 1,2-3,0 7,-5 0,-3-2,0-3,2 1,3-1,0 2,3-1,-2 6,0-1,5-1,0-4,2 1,6 1,9 1,-1 0,-1-1,3 1,4-1,4-3,8 1,-1 3,4 2,2 0,-4 1,2 1,-4 2,-1 1,0-2,-4 0,3 0,-1 1,-4 5,-1-1,-2-1,-3-1,1-3,3-1,-1 1,2-3,2-4,-5 0,0-1,2-3,-1 5,-3 2,-2-3,2-2,-1-3,-5-2,1-2,0 3,4 1,-4-1,-1 3,-6 0,3-1,0-1,6-3,-3 4,3-1,0 4,3-1,4 0,0-3,-1-2,-7-1,0-2,-5 1,-1-2,-1 1,4 0,-1-1,-2 1,1 0,0 0,1 0,3 0,6 0,5 0,-1 0,3 0,-3 0,-2 0,-4 0,2 0,-6 0,-2-4,-1-1,-5 1,-1 0,1-2,-3-5,4 1,3 1,1 3,1-2,1 0,3 3,5 1,8-3,5 1,-1 1,-5 2,-1 0,-3 2,-8-3,-8-5,-3-1,-5 2,0 2,-1-2,-3 1,5 1,4 2,7-2,11 3,11 7,9 5,7 6,3 3,3 3,1 1,0 1,0 0,0 0,-5-4,-1-2,-1 1,2 0,0 1,1 1,1 0,1 2,0-1,0 1,0 0,0 0,0 0,1 0,-1 0,0-1,0 5,0 0,0 4,0 1,0-6,0-3,0-1,0-1,0 0,0 0,3 1,17-4,15-4,6-5,11-7,7-4,5-1,-2-4,-3-1,-8 2,-9 2,-8 1,-7 2,1 1,5 1,9 0,12 0,4 1,7-1,-3 0,-2 0,-4 0,-7 0,-9 0,-3 0,-5 0,0 0,2 0,2 0,-1 0,1 0,-2 0,1 0,-3 0,-2 0,-3 0,-2 0,-2 0,-1 0,0 0,3 0,1 0,-1 0,1 0,-2 0,6 0,6 0,4 0,3 0,-3 0,-4 0,0 0,0 0,-2 0,1 0,-3 0,-2 0,-3 0,-2 0,-2 0,-1 0,0 0,-1 0,4 0,5 0,1 0,2 0,4 0,-2 0,-2 0,-4 0,2 0,-2 0,1 0,1 0,5 0,4 0,2 0,3 0,-5 0,0 0,0 0,4 0,-1 0,-1 0,-4 0,-1 0,1 0,4 0,4 0,-4 0,3 0,5 0,-3 0,2 0,1 0,-6 0,-2-3,-5-6,3-4,-3 0,-3 2,0 2,5 0,4-2,-3-4,0 2,1-2,-4 3,-3 2,-2 0,-1-2,-3-3,2 1,-1 0,2 1,3 1,-4-3,0-2,2-1,0-3,-2 4,-3 0,-1 0,-3 2,0 1,-2 2,1-1,-1-1,0 1,-3 0,-1 1,-1 0,2-2,1 1,1 0,1 1,-3-1,-2-1,5-3,2 2,1 0,0 3,0-2,3 3,0 0,0 0,3 0,-1 1,6 2,1 0,10-8,3 0,-3 3,-1 3,-5 3,-5 3,-6 3,-3-3,-3-1,3 1,14 1,23 1,16 1,5 1,4-1,1 1,-4 1,-1-1,-4 0,-11 0,-11 0,-11 0,-3-3,-5-2,-2 0,-3 1,4-3,5 1,4-3,5 0,12-2,6 0,2 3,0-5,-1-4,-2-2,3 1,3 0,-3 0,4-4,4-3,-8 4,-5 0,-6 2,-10 3,-7 1,-3 2,3 5,8-5,-1-3,-5 0,1 4,2-8,9-3,2-3,1 4,12 6,10 1,0-3,6-3,-2-2,-1 0,-3 0,-6 0,-4 0,-4 1,1 0,1 0,-10 4,-3-2,0-6,0 2,3-2,-7-1,-1 5,2 2,-5-3,0 2,3-2,3-1,0 0,1 0,2 1,-2 0,-2 1,-8 0,3-4,-3-1,2 1,-5-3,-5 4,-6 2,-1-3,-2 1,-3 3,1 2,1-3,1-1,4-4,0 3,-3-2,-2 0,0-2,0-1,-1-2,-3-3,-1-3,-1 5,-5 4,-1 4,0 2,0 1,-2-2,4-6,-2 0,-3-3,-1 4,1-1,-1-1,0-1,2 3,-2 2,-2 1,-4 3,0 0,4-6,3-6,-1 0,-3-2,2-6,-3 1,6 0,-1 3,-1 6,-5 0,-2 2,-3-1,-1 1,-2-1,3 5,1-1,0 1,-1 1,0-2,-2 0,0 1,-1-2,0-4,0 0,7 2,3 3,-1-2,-2 1,-1 2,-3 1,-1 2,-2 2,0-1,0 2,0-1,-1 1,1 0,0-1,0 1,0-1,0-3,0-2,0 1,0-4,0-3,0 0,0-2,0-2,0-2,0 2,0-1,0 3,0 0,0 2,0 0,0 1,0-1,-4 1,-5-1,0 2,-3-2,0 1,0-1,0 1,4 2,2 3,2-1,3-1,0 3,1 0,1-1,-1-1,1 1,-1 2,0 0,1 2,-1-3,4 0,4-1,5 2,1 1,1 4,-2 3,0 3,3 1,1-1,9-5,4 0,-3-1,-3 4,3 0,7-3,1-4,3 3,-1 1,-1 0,2 0,-2 3,-4-4,1 3,-2 3,1 1,-1-2,1-1,-1 2,-1-1,4 3,4-1,4-1,-7-3,-4 2,-5 4,-2-1,-2-1,-1 1,-1-1,1 2,0-1,4-6,1 1,-4-2,-1 4,-5 0,-1 2,0 0,1-1,3-6,0-3,2-5,0-2,-3 1,-1-2,1 0,-4 3,0-3,-2 1,-3 2,-4-1,-1-1,-3 3,-1-3,0-3,-1 0,0 3,1 1,-4 7,-5 7,-8 13,-9 11,-7 7,2 5,2-1,7-1,2-3,2-4,0 3,-4-1,-2 0,-9 3,-5 1,-4 1,-2 2,-1-3,3-5,6-5,4 1,1 2,-2-1,1-2,3 2,2-2,2-1,1-3,-2-1,0-2,-4 3,0 1,-6 3,-4 4,-3 0,-2 1,0 3,0 2,1 2,3-3,6-4,4-1,9 2,3-2,1 0,-3 3,-2 2,-8 2,-2 1,-4 1,-5 5,-1-3,-3 3,-1 0,3-1,2 0,9-1,1-2,4-3,5-2,0 0,-3 1,-2-3,1 4,1-2,5 0,3 1,0-2,3-9,9-8,4-11,11-8,3-4,4 2,-2 1,5 0,-1 1,0 3,5 5,5-7,2-1,-1 4,3 5,-1-1,2 0,-2 1,-1 2,1-1,-1 2,5-2,5 1,2 1,9-8,4-1,-1-3,2 4,2 3,-1-3,-3-2,-4 1,-2 4,-6 4,-3 4,0-1,-3 0,-5-2,-3 0,-3-2,-2 0,-1-1,-1 0,0 4,-7-3,-11 2,-12 2,-15 1,-20-1,-12 0,-1-3,-2 0,6 2,8 2,8 2,6 1,5 1,4 1,-6 1,-10 3,-1 1,2 0,-4-1,1-1,1 3,-1 3,-1 5,-1-1,-1 5,-4 0,3 4,-3 2,-1 0,1 0,1 4,0 3,5 2,6-3,5-1,3-3,4-6,5-2,-2-4,3-9,15-19,12-12,11-8,6-2,2 1,0 7,-2 4,3 6,-1 7,3 4,-1 4,5-1,8 0,0-3,0-1,-3 2,-6 1,-5 2,0 1,6 2,8-1,0 2,0-1,-4 0,-4 0,-6 1,-4-1,-6 4,-14 1,-15-1,-18 4,-3 3,-5 1,0-3,-8 1,-5 0,2-3,2-3,5 3,1 3,-1 4,0 6,-5 8,-2 6,-5 5,3 0,3 0,0-3,6 0,1-2,3 0,1 2,-2-2,2 1,0 10,1-4,6 3,5-3,2 4,0 0,5-3,4-5,0-1,2-4,-1 1,1-2,-1-3,0 2,3-1,-2-5,1-3,2-2,2 0,1 1,6-4,5-8,9-8,5-9,10-7,0-3,1-3,0 3,4 4,7 4,4-2,1-3,-4 1,-2 3,-6 3,3 1,2-4,-2 2,-5-2,-1-3,1-1,3-3,1-2,2 4,-2-1,-1-3,1-2,5-1,-2 0,0 0,-4 1,-1 4,1 1,-6 1,-2-1,-1 3,1 0,-4-1,-3 2,-2 0,-1-1,4-3,-2-1,2 3,1 0,0 2,0-3,-6-2,-4-2,-3 2,-2 2,1 2,-3 2,3-2,-2-2,2-5,3-3,6 0,3-1,6 2,0 0,1 5,-3 2,-1-1,2 0,0-1,-1 3,2-3,0 1,-1 0,-2 4,-2-4,3 1,-4 0,-1 3,-1-3,-1 0,-3 1,-1 2,-4 0,1-1,1-2,6-6,3-2,1-1,1-3,-1 3,0-1,-5 0,-2 5,-3 2,-1 5,-17 9,-23 19,-21 20,-10 3,-11 7,-3 0,2-4,3-1,4-6,6-7,10-6,4-3,3 0,4-4,1-3,3-3,3-3,-1 2,-3 0,1 2,2 2,2-3,3-1,16-2,25-12,20-16,19-11,19-11,4-4,0-1,-7 5,-21 9,-28 13,-32 9,-29 8,-26 6,-28 2,-25 2,-9 0,1 0,15 0,22-1,23 0,16 3,12 8,8 6,7 4,-1 5,4 2,2 0,0 2,-1-4,-1 1,0-2,-1 0,0-5,-1-3,1 0,-1 0,0-2,0 2,0 0,1-1,-1-3,-4 4,0-2,-1 1,-6 0,-4 2,-1 1,3-3,0 0,3-4,-2 4,2-1,7 0,3-2,2 3,1 0,0 0,-1 4,-1 7,1 1,-2 1,1 5,-1 1,4-3,5-2,0 0,4-1,-2 2,-1-5,0 1,-1-5,2-2,3 2,2-17,2-21,3-23,0-8,5-8,5-5,5 0,4-2,5 7,0 0,-1 3,0 3,0 9,-1 7,-3 6,-1 0,0 1,0 0,6-2,6-1,1 1,0 5,2 7,6-3,1 3,1 0,-2 2,-5 1,0 1,-2-1,-2-1,-3 0,-2 3,-2 4,4-2,0 1,0-2,3 0,-4-1,5 0,1-2,3 2,-1 2,-5-1,-5 1,-6 5,-5 8,-6 5,-7 2,-3 3,-5 2,-4 2,-8 12,-4 9,-1 8,-8 11,-4 6,-8 11,0 4,-2 6,-1 0,0 0,2 4,1 5,1-3,8-9,-1-1,3-3,-4 8,-3 10,2 12,5 1,4 1,3 0,4-8,-3-3,1-15,4-14,13-20,20-29,26-37,25-41,24-34,24-24,4-11,4-6,-6 5,-15 16,-16 8,-16 14,-14 18,-8 11,-12 11,-1 2,0 3,-3 0,2 1,7-1,-3 1,-3 6,-7 3,1-1,-1 2,3-1,-2 1,2 3,7-2,6 2,-1-6,-2 3,-4 3,-4 3,-2 2,-3 6,-1 1,-1 1,0 2,-4 1,0 2,-5-1,1 2,-3-2,-6 3,-22 8,-34 17,-24 13,-19 8,-18 6,-3 3,7 0,11-3,14-1,18-6,6 4,5-2,5 0,4 1,5 1,3 1,0 5,-1 6,-4 12,1 7,0-2,4-5,8-7,6-4,6-9,7-14,17-28,24-37,42-44,26-29,19-13,12-1,6 1,2 7,0 12,-5 8,-17 16,-18 11,-10 17,-9 5,-10 7,-10 10,-6 2,-6 2,-6 5,-7 2,-5 4,0 1,-1 2,-1 3,-2-2,-4 6,-10 6,-10 6,-9 2,-7-1,-3 1,-4 0,0 0,-1-1,-3 2,-1 2,-7-1,0-3,-3 0,-5 7,-7 3,-2 3,0 0,-5 5,-1 3,2 2,4-2,-5 1,4 0,3-3,0 1,0 3,-1 4,-8 6,-1 3,-9 9,-3 2,2 2,-4 11,-5 3,7 1,5-1,10-10,15-7,11-14,11-18,8-20,7-18,4-10,2-6,1 0,0-3,0-3,3 0,8 0,6-2,6-1,7 1,6-3,-1 1,1 4,-2 5,4 0,-2 5,-2 3,-2 6,6-2,-1-1,1 3,-3 0,-4 0,-4 2,-3 1,-3 2,-1 3,-4 0,-10 1,-9 2,-12 2,-7 5,-4 7,-10 5,-2 4,-6 7,-7 3,-2 4,-5 8,-2 4,0 3,3 1,3-4,8-2,6-4,7-2,5-2,3-3,5-3,-1 4,2 2,0 5,0 1,3 4,3 6,0 2,-2 4,-2 3,2-1,2-2,4-8,17-22,26-34,32-34,27-31,31-38,15-24,3-4,-8-1,-13 2,-20 13,-20 13,-17 23,-19 22,-19 20,-9 17,-8 11,-3 1,2 4,2 0,3 0,7-5,6-3,2-5,8-2,-3 2,-4 0,-3 7,-15 5,-15 6,-16 5,-9 4,-6 1,-2 0,-2 2,2-1,-9 7,0 6,0 5,1 6,-5 6,3 1,2 7,-7 8,-2 3,-4 4,5 0,-1 6,6-3,9-9,12-4,3-6,5-6,1-5,0-3,0 2,-2-1,2 1,0 2,0 0,1-1,1-1,2-1,0-2,1 3,3-6,3-30,17-38,21-29,24-28,20-15,16-4,-1 10,3 14,-8 17,-11 18,-15 18,-14 11,-11 10,-5 4,-11 7,-20 9,-17 10,-14 7,-8 3,-9 5,-11 8,-7-1,-14 5,-8 6,-11 11,-12 12,-4 15,2 5,13-4,19-7,24-11,18-16,23-34,29-40,27-25,25-12,9-3,3 5,3 4,-4 8,-9 7,-7 12,-11 11,-13 17,-24 30,-26 24,-9 13,-2-1,-4-2,11-22,23-28,22-29,10-16,5-7,-6 11,-19 23,-18 24,-17 21,-13 9,-4 12,-1-3,3-4,3-5,3-6,2-2,2 4,-2 3,-2 2,1-2,-2-1,3-4,-5 3,2-16,14-26,23-32,30-39,22-29,23-24,8-7,-4 3,-5 14,-22 37,-39 47,-41 44,-29 35,-21 24,-7 8,4 2,9-6,8-7,10-16,12-13,35-27,46-31,40-33,39-27,31-18,15-15,-8 1,-24 16,-37 21,-39 30,-30 27,-26 16,-18 15,-10 11,-7 0,-1 3,-5 1,0 0,-2-2,1-1,-1-1,2-5,1-6,0 3,5-6,14-11,20-13,13-8,2 3,-2 9,-13 14,-10 13,-17 7,-9 4,8-3,26-17,27-17,26-22,25-21,5-4,7-8,-9 3,-6 1,-4 7,-13 5,-13 11,-11 7,-9 6,-6 4,-4 4,-1 5,-1 5,-11 10,-10 13,-16 17,-24 22,-15 16,-28 18,-21 8,-5-5,0-3,6-14,7-8,16-12,15-13,11-9,19-10,31-21,42-22,40-18,34-19,12-9,5-6,-9 6,-6-2,-22 9,-22 12,-23 12,-19 15,-22 17,-18 14,-26 19,-20 11,-19 14,-18 12,-15 10,-13 5,-5 1,9-8,17-12,23-17,22-14,17-11,8-14,6-11,1-21,-2-20,-5-19,1-8,-2 0,5 8,5 8,-2 13,0 13,-9 16,-11 18,-7 11,1 6,6 0,7 0,4 0,7 0,5-1,3 1,1-4,5-2,4 1,0 5,-1 6,1 1,-1 1,-2 1,0 0,4 6,3-1,-4 2,-1-2,2 4,3-1,-2 3,1 7,3-3,0 0,-1 5,0 7,-10 6,-2 2,-2 3,-5 8,-2 7,4-1,2 1,4-11,6-9,4-13,3-19,3-43,9-47,14-46,14-43,8-25,5-13,1-6,-8 17,-8 29,-9 36,-9 33,-7 22,-6 31,-10 45,-18 56,-17 41,-16 37,-5 13,5-10,7-17,6-11,11-17,-1-9,6-12,8-17,8-11,6-9,4-11,2-23,9-38,18-54,27-54,26-48,22-34,23-20,10-12,-1 5,-7 13,-14 21,-27 34,-23 41,-23 38,-17 37,-21 46,-14 30,-11 26,-11 11,-9 16,-1 3,4-6,4-8,6-9,3-14,8-12,6-4,-1-3,1 0,0 1,-1 2,1 3,0 0,2-2,-1-2,3 1,-2 2,-2 4,-2 3,-2 2,-2 6,-2 12,4 1,1 4,-1-1,0 0,2-4,1-7,2-17,4-33,3-50,3-46,2-44,1-32,0-20,1 0,0 14,-1 25,1 32,-1 32,0 42,0 32,-4 26,0 21,-5 10,-3 14,-4 6,1-1,3-7,0-7,-2 1,-2-2,1-5,4-6,4-2,-2-3,2-4,2 1,1 0,2-2,-2 2,-2 3,2 12,0 1,-6-3,-1-1,1-1,2-2,3-2,2-2,-2 0,-1 2,-2 5,0 0,2 4,-7 9,0-1,2 2,3-2,-1 2,-3 3,1-2,-5 1,0-1,2-4,1 5,2-1,-1-1,-2 0,-2-2,-2 2,-2 2,3 2,0 3,-4 1,-2-2,2-4,-2-5,-1-3,4-7,5-7,-3-5,3 0,-1 1,-1 0,-1 1,-1 4,-1 2,2-1,5 0,-3 1,1-1,0-1,-2 1,-5 3,-2-3,-2 3,-2 7,-2-1,6 2,-2 1,1-5,-7 2,-1 7,0-4,-4-1,-7 11,-1 2,5-2,5-10,8-11,6-11,9-10,19-19,18-14,20-18,21-14,11-3,13-8,15-8,3-8,6-13,2-10,-8-7,-3-7,-2-12,-3-5,-4-15,-8-9,-3-4,-5 3,-9 8,-13 8,-13 16,-10 13,-7 16,-5 14,-3 15,0 6,-1 3,-3 6,-1-3,-3 1,1 0,1-5,-2-4,2-11,-3-4,-2 0,-4 8,-2 13,-1 11,-2 28,-11 46,-15 33,-15 27,-14 20,-13 14,-7 19,0 6,0 5,7 5,-5 0,-4 12,0 0,-1 6,0 2,0-1,-6 3,-3-4,-2-10,0-11,7-22,11-22,9-24,9-18,5-15,8-13,2-14,9-8,20-18,37-22,32-18,29-21,20-20,15-14,8-14,0-15,-8-24,-13-20,-15-23,-10-20,-3-19,-13 0,-11 9,-8 19,-12 25,-14 24,-10 26,-8 23,-5 21,-3 14,-2 3,1 1,-1-4,5-9,2-6,4-12,0-5,3-7,-1-6,2 10,-1 11,-3 17,-2 17,-3 40,-8 60,-16 66,-14 60,-13 41,-1 17,-4 12,7-10,8-22,6-20,9-24,5-25,-2-14,2-17,4-12,1-4,-1-11,-2-11,-5-6,-3-8,-2-1,-2-7,2-3,2-11,2-6,1-9,11-7,22-9,24-17,28-24,21-20,8-19,-1-11,-5-9,-3-25,-12-22,-14-18,-6-20,-9-12,-11 2,-11 7,-9 17,-7 22,-4 25,-2 18,-1 19,0 17,0 30,0 52,1 52,1 52,0 39,0 22,0 14,0 10,0-7,-4-7,-4-11,-5-5,-19-4,-15-4,-3-23,-8-14,6-25,5-23,6-18,6-19,10-25,9-31,7-27,5-23,14-29,20-22,28-18,25-8,25-7,17 0,12 2,8 0,-1 6,-11-3,-12-8,-21-3,-26-2,-19-1,-15 0,-15 1,-10 11,-9 20,-6 26,-1 41,-10 53,-12 48,-11 43,-10 35,-2 16,-4 14,-4 6,-4-1,0-2,-1-13,6-19,12-24,12-25,12-18,2-14,-2-9,4-1,-1 8,-5 12,-3 11,-1 14,-4 12,-2 12,1 12,-6 0,3-10,2-14,7-17,7-17,6-15,1-11,2-7,2-3,-3-5,-3-17,0-18,2-21,2-11,2-12,2-8,8-19,15-16,14-16,17-23,13-17,11-18,15-14,14-12,11-14,-3-7,-6-1,-10-7,-18 12,-18 17,-21 30,-15 41,-10 36,-7 51,-12 54,-13 61,-14 55,-10 38,-5 23,-6 8,-5-3,-4-7,-2-9,1-11,-2-10,1-13,4-22,9-23,5-20,4-15,0-2,0 0,0 3,0 5,-5 11,-2 0,0 3,1-2,5-5,5-26,10-58,12-62,24-68,22-49,19-36,21-20,9 0,9 4,8 12,3 18,-9 25,-9 22,-18 28,-16 32,-17 29,-13 32,-17 50,-20 55,-25 49,-20 33,-25 34,-15 23,-24 27,-12 16,-12 11,-17 3,-5 0,0-3,13-19,21-26,24-33,28-39,29-61,32-80,42-74,45-77,46-62,44-53,35-17,18-4,1 23,-12 35,-24 39,-29 42,-35 44,-35 48,-30 49,-24 54,-23 48,-20 47,-14 30,-10 24,-8 16,7-4,1-18,6-21,6-32,11-40,10-63,9-75,20-75,23-56,14-39,17-27,5-4,2 3,-4 6,-5 26,-15 26,-10 32,-12 34,-10 34,-12 32,-24 52,-23 59,-24 62,-17 58,-18 51,-1 28,-2 8,6-8,12-14,11-21,14-34,15-37,11-32,12-33,11-41,18-65,27-69,31-67,22-39,24-31,12-6,10 4,-1 23,-11 36,-16 35,-24 49,-26 55,-21 61,-17 49,-17 41,-20 29,-17 23,-12 9,-10 3,-7 4,-1-7,2-20,7-29,15-29,16-29,12-41,9-51,10-53,16-57,16-47,21-54,16-27,7-3,6 6,-5 24,0 29,-10 45,-16 39,-14 39,-9 29,-10 27,-8 36,-6 48,-15 52,-20 47,-17 36,-7 15,-13 8,-2 1,-5-12,0-12,4-24,11-30,8-32,9-31,12-44,18-65,18-63,20-58,16-43,12-22,8-7,1 12,-3 23,-4 33,-12 46,-17 75,-24 87,-27 80,-33 68,-23 41,-22 20,-11-2,-5-11,-5-23,4-27,15-41,21-42,25-50,22-64,18-74,11-61,18-60,26-42,29-17,17 8,3 31,-7 44,-16 66,-19 80,-16 69,-15 61,-8 44,-5 27,-3 13,0-5,-1-22,1-28,1-30,1-29,1-36,-1-53,24-66,28-64,29-41,22-26,13 0,-6 21,-18 43,-24 45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1-12T23:51:47.684"/>
    </inkml:context>
    <inkml:brush xml:id="br0">
      <inkml:brushProperty name="width" value="0.35" units="cm"/>
      <inkml:brushProperty name="height" value="2.1" units="cm"/>
      <inkml:brushProperty name="color" value="#33CCFF"/>
      <inkml:brushProperty name="ignorePressure" value="1"/>
      <inkml:brushProperty name="inkEffects" value="pencil"/>
    </inkml:brush>
  </inkml:definitions>
  <inkml:trace contextRef="#ctx0" brushRef="#br0">11911 212,'-4'0,"-1"-3,-4-2,-3 0,-4 2,-6 0,-4 1,-8 1,-2 1,-2 0,2 0,-1 0,2 1,4-1,3 0,0 0,-1 0,3 0,1 0,-3 0,0 0,5 4,3 4,-3 2,-5-2,-5 2,-1 0,-1 1,-3-1,-2 1,-5 7,-6-1,1 5,3 3,1 3,6 2,5-5,8-3,2-1,6-1,1-4,1 0,-1 0,3 1,0 2,3 1,-1 1,3 4,-2 1,-1 1,0-1,0-2,1 0,4-1,2-1,3 3,-3 2,1-1,1-1,0-1,2-1,1 0,0-1,1 0,0-1,1 1,-1-1,0 1,0 0,0-1,0 1,0-1,0 1,0 0,0 0,0-1,0 1,0 0,0 0,0-1,0 1,0 0,0-1,0 1,8-8,2-17,3-19,6-17,5-5,-3-3,0 3,-1 1,0 9,-3 6,-5 4,0 2,-3-2,1 3,3 1,-1 1,1-1,2-8,2-2,6-4,-1 0,-1 2,0 4,-4-2,-1-3,1 1,4-2,7-3,1 2,-3 3,-3 3,-2 7,0 3,-1 4,-3 3,-1-2,1 2,0 3,2-4,1-1,1 3,0 0,5-3,1 1,3 0,0 2,0-2,-3 3,-2 2,-1-1,3-3,-1-3,1 2,-2 2,2-1,5 3,4 1,3 4,-2 1,1 2,5-3,-1-4,-5-2,4 2,-3-1,-3 0,-4 2,-4-2,-3 1,-2 2,0-2,-1 1,3 1,2 1,4-1,7 0,2 1,-3 1,-3 2,-4 1,1 0,-1 1,1-4,4-4,-1-1,-2 0,1-1,-1 1,2-2,-2 1,-2 3,-2 1,-2 3,-2-2,-1-4,0-1,-1 2,0 2,-3 6,-6 10,-3 7,-5 5,-2 1,-5-2,-3-1,-3-1,-4 0,0 1,-5 8,-7 7,-3 0,-4 3,0 1,1-1,-8 3,-5 6,-3-1,-4 2,-1 1,5-1,2-1,6-1,6-9,1-2,2-1,3 1,2-4,1-5,2 1,0-4,5-2,0-5,4 2,-3 2,1 2,-5 3,-2 2,-1 0,-1-1,1 6,0 2,-4 1,0 4,-3 1,3-2,-1 4,5-2,1 0,-1 4,-2 2,0 1,1-1,1 3,-4 12,0 7,0 2,-2 5,4-4,2-2,1-10,1-7,4-5,5-7,1-6,2-6,2-4,3-2,2 3,2 0,0 4,0 0,0 0,1 1,-1 0,1 2,-1-1,4-5,4-19,9-28,13-34,15-29,15-26,9-16,7-13,2-2,-9 13,-12 21,-9 17,-12 16,-9 18,-9 14,-7 22,-6 18,-7 16,-4 22,0 7,-3 4,-4 2,-3 7,-3 5,-5-1,-3 1,0-2,1-5,4 1,0-3,2-6,6-7,1-3,-2 0,3-2,3-4,0-3,-3-3,0-1,4 3,1 0,0 4,-4 3,1 4,-2 0,-3 0,2-2,2 0,0 2,-2-2,1-3,3-4,3-2,2 1,2 4,-2 4,-5 3,0 0,1-1,-1-2,-4 1,1-3,2 0,0 0,1-4,2-2,3-3,1 0,2-3,-3 4,-1 2,1-2,-4 1,1-2,1-1,-2-4,0-2,2 3,1 3,-5 4,-1 2,1-1,2 2,-1-3,2-4,1-1,-6 3,0 0,-3 1,3 2,2 1,-4 2,0 0,-1-5,2 0,-1 3,-1-3,1-3,0 3,-1 3,1 2,0-6,2-2,-1-2,-1-1,-6 0,0 4,0-2,4-1,0-5,4 0,-1 0,-1-3,-3 1,3 1,-1 2,-1-2,-2 0,-1 1,-2 2,0-2,-1-4,4-1,1 2,0-1,-1 1,-2-2,0 1,-4 2,-3 3,-3-2,0-4,0-3,3-3,2 1,1-1,1 0,1-2,1-1,-4-1,-5 3,-1 1,-3 0,-3-2,-6 0,1-2,-1 4,1 0,3-1,5 4,4-1,4-1,-2-1,-2-2,-1-2,1 0,3-1,2 0,-3 0,1 7,0 2,2 1,1-3,1-2,1-1,0-3,-3 4,-1 0,-1-1,-2 3,0 4,1 0,2 2,1-2,-2-2,0-3,-4 2,-2-1,-8 5,-4 2,2-3,4-2,6-4,4 2,4 0,-2-2,-3 2,0 4,-3-1,-3-1,1-2,3-3,3 2,-1 0,1-1,5-6,11-9,11-18,17-15,10-4,0-2,7-3,2-1,3-1,-2 4,-3 6,-6 9,-5 5,2 4,0 3,1-2,3 0,1 0,3 1,7-3,5-5,-2 4,7-1,0 4,2 0,0-4,-5 3,-6 2,-2 6,-4 2,-1-4,-1 1,-3 1,-2 3,2 1,0-6,2 2,0-4,-1 2,-3 0,-1-3,2-2,-3 0,1-3,1-1,-1 1,-1 1,-1-8,0 0,-1 4,-4 2,2-4,2 3,-3-1,2-6,2 4,-3-1,-2-1,1-3,-8 17,-20 34,-23 36,-21 29,-8 16,-6-1,5-5,2-6,4-7,5-8,-5-11,0-9,2-5,3-5,3-6,3 0,0 1,-6 3,2 0,-2 0,0-1,2 0,1 3,2-3,5-5,2-2,1-1,-5 2,1-3,4-3,6-1,3-4,-4 2,-3 2,4-10,11-18,9-27,18-14,12-10,9-7,5 1,0 7,6-1,0 5,-6 8,-6 9,-2 6,-3 4,0 0,-1 4,-3 2,-2 4,5 2,3-1,0 2,1 0,3-2,1 2,-4-1,1 2,0 0,3-3,0-1,0 1,-2 4,-1-1,-2-1,3-2,1-3,3 2,0-4,-1 2,2 0,-5-1,5 4,0-4,-1 1,-2 1,2-1,-5-1,1-1,0-1,3 0,-3 0,-3 2,2 2,1 0,-1-1,3-1,-3-1,-2 3,-2-4,4 0,4-6,2-1,-2 1,-2 0,-1-2,-2 1,-4 0,-3-1,0 3,0 3,-2 2,0 0,-3 1,1-1,-3 0,2 0,-2-4,5-2,0-3,-3-4,1-4,1-2,2-3,2-4,2 2,1 1,1 1,-4 0,3 0,-2 0,-5 0,-4 0,3-4,0-1,-3 4,1 5,-12 17,-14 31,-12 21,-8 13,-2 6,5-1,4-1,4-10,5-6,3-5,-4 0,2 3,0 1,0 2,-1 3,-1 0,2 1,2 1,3-1,3-3,1 3,1 0,-2-3,1-3,3-3,-3-3,1-1,2 3,-6 4,0 4,2 4,-6 3,-3 5,-2 7,-1-3,3-6,5-7,1-5,-1-6,1-2,4-3,0 0,0 3,3-6,2-32,5-39,7-26,9-25,12-13,9-2,6 1,-2 14,-3 12,-6 16,-4 12,-3 11,-3 9,-1 3,-5 3,-1 2,-3-2,-1 4,2 2,2-3,-2-8,1-3,-3-6,1-4,1 4,-1 6,-3 4,-3 6,-3 30,-2 32,-2 26,-7 26,-11 11,-5 5,-7 5,-1-3,0-7,-2-4,2-5,1-5,3-9,6-7,6-3,-1-3,2-8,3-7,3-3,0-7,1-5,-2-3,1-1,1 1,-1-4,0 2,-2 0,1 2,-6 3,0 1,-1-1,-2 4,2 1,1-1,-2-4,3 0,0-3,-2 2,-1 2,-2 3,-1 5,-1-3,-1-3,4-2,1-2,-4 0,1-1,-2 4,-3-2,1-2,0-1,0 4,1-2,1 2,0-2,0-2,0-1,1 1,-1-3,-3-1,-2 0,1 2,-3 1,-1 1,-1 4,-1-1,-1-2,5 0,3 0,-5 0,-1 0,-3 1,1-1,-1 1,-3-1,-2 1,2-4,0-5,-2 3,3-2,3-3,4-3,7-14,7-14,10-10,9-15,8-4,9-4,9-1,3-2,2 5,0 7,-3 3,-2 10,-8 5,-2 5,-2 1,0 0,-3 1,-1 3,5-3,3-2,5-2,2 1,3-1,0 0,-2 5,-2-3,-3 2,3 2,0-1,5-1,2-1,6-1,-1 4,-3-3,-4 1,-4 5,-4 1,-2 2,-4 0,-3 1,0-1,1-2,1 1,6-2,5-5,9-7,2 1,1-6,-2 2,-5 2,-3 2,3-2,3-4,4 0,1-6,5-1,2 0,0-3,-2 4,0-1,-5 0,-2-2,-5 3,0 0,-21 14,-24 25,-29 24,-19 22,-18 25,-3 11,-7 10,-4 0,7-5,2-7,8-6,8-8,9-13,6-7,4-6,-5 6,3-6,-6 2,-4-4,0 3,3-3,3 4,6-6,9-6,5-1,2-2,2 2,-2-1,4-3,4-4,-3 0,3 0,-1 0,2 0,1-5,5 0,0-5,-4-3,-3 3,-1-1,7-9,10-12,21-13,15-10,17-3,19-6,21-12,6-3,3-4,-9 1,-7 3,1-3,-10 4,-12 8,-18 8,-11 8,-3 0,4 0,12-7,21-12,11-4,14-8,3-1,-10 6,-8 10,-16 9,-22 33,-36 43,-33 41,-21 30,-16 17,-16 18,-7 6,-6-8,-5-9,-3-9,-2-7,-5-9,7-7,2-7,5-8,0-4,14-9,14-12,12-10,13-10,10-11,12-8,17-18,32-40,42-47,35-34,30-28,19-7,6-1,6-2,-7 9,-17 15,-23 11,-22 15,-24 22,-16 14,-13 11,-7 12,-8 10,-5 3,-2 9,-1-1,1 2,1 3,-3 14,-7 25,-21 33,-15 29,-26 37,-10 14,-10 7,-4 1,1-4,5-15,12-12,12-26,13-29,25-40,35-44,35-43,34-34,19-22,15-15,9-4,6 0,-6 7,-27 24,-29 24,-35 39,-37 48,-24 31,-24 38,-20 23,-12 15,-12 17,-7 6,-7 12,-2 4,1 2,10-17,12-18,15-21,18-42,38-59,31-60,29-57,35-41,31-19,18-7,-2 12,-11 26,-25 30,-26 30,-37 39,-47 53,-36 45,-35 40,-20 25,-10 17,0 4,15-11,15-18,22-21,20-33,31-46,32-44,37-46,26-33,28-27,19-24,17-18,11-9,-7 17,-15 18,-33 28,-37 42,-58 72,-64 78,-49 60,-38 57,-21 26,-6 3,10-13,17-19,24-29,24-22,27-26,20-28,18-30,19-42,30-59,22-43,21-33,17-22,13-14,1-2,-13 25,-13 29,-20 33,-18 38,-16 52,-17 61,-22 56,-13 39,-14 33,-1 0,-4 3,3-13,6-25,11-29,7-26,15-31,31-45,35-45,29-44,19-33,18-32,-1-13,-6-3,-23 11,-20 20,-18 32,-18 35,-27 62,-33 63,-27 55,-20 44,-5 19,-4 6,0-8,6-19,5-19,7-12,2-5,8-13,6-3,3-14,5-14,9-15,10-14,7-19,14-31,29-49,26-42,20-35,22-27,12-5,-4 12,-14 23,-23 22,-19 27,-18 33,-19 28,-15 25,-8 16,-2 12,-2 8,-8 1,1 5,0-5,-1-3,4-21,4-37,5-36,3-31,3-18,10-11,2 8,0 11,2 12,-1 15,-6 36,-15 60,-21 60,-16 35,-22 30,-6 6,-3-4,10-19,11-29,17-43,14-51,16-40,20-47,20-38,15-16,12-10,0 10,-11 22,-12 35,-19 42,-28 48,-18 37,-20 26,-3 10,-1-2,-2-3,5-14,7-16,12-27,12-28,12-26,8-14,1 8,-7 13,-3 15,-3 10,1-9,13-31,14-31,12-16,1-4,0 7,-5 12,-7 19,-9 30,-14 24,-12 28,-11 20,-1 7,-5 6,-1-6,7-13,4-11,6-19,7-32,21-30,19-29,9-14,7-9,-2 6,-7 20,-13 35,-17 36,-18 32,-24 29,-20 14,-12 15,-5 4,3-9,7-13,6-13,10-16,9-13,12-21,22-29,11-16,17-16,8-5,2 2,0 9,1 1,0 4,4 3,4 2,-2-3,1-3,0-1,1-2,1 0,-4 3,4-1,-2 0,0 3,0 2,-3 2,-1 1,-1 4,-1 2,-6 1,-3-2,-3 0,-9 16,-13 25,-19 29,-16 33,-11 19,-11 12,0-11,6-13,4-14,10-16,12-27,9-22,8-22,6-12,2-10,2-4,0-3,0 2,0 2,-1 4,0 3,-1-1,0-3,4-1,-7 14,-9 24,-18 22,-8 13,-4 4,4-2,6-4,4-10,7-13,14-20,16-17,18-23,11-12,10-11,5-2,0 8,-8 10,-5 10,-9 9,-6 9,-4 2,-5 0,-2 4,-3-3,-4-1,1-1,3-4,-1-2,2-6,-1-9,1-5,-1-1,4 0,0 1,-2 5,3 3,0 0,0 0,-2-1,0 3,1 1,-1-1,-4 2,-7 19,-15 30,-20 35,-16 36,-7 25,-6 16,5-5,11-16,10-14,3-16,8-16,3-15,6-10,2-5,-1-2,-2-2,-5 2,1 0,0 0,-1-1,1-5,2-2,2-1,-1-2,-1-1,-5-3,-5-2,-10 3,-5 1,-7 1,-10-1,-5 0,-7 6,-1-1,10 1,6-4,-6-3,-11-4,-22-4,-25-2,-21-2,-16-1,-6 4,5 1,19 0,30 7,33-3,37-2,37-13,37-13,39-14,29-9,19-8,8 1,15-10,1 3,-5 2,-12 8,-5 0,-17 5,-18 5,-21 10,-22 16,-30 29,-24 22,-25 27,-27 31,-23 25,-17 10,-14-3,-4-13,-2-10,9-18,13-15,23-28,31-33,39-41,39-34,46-25,37-9,27-2,15 4,4 10,-8 13,-27 14,-30 17,-33 12,-30 10,-43 19,-46 14,-51 8,-40 7,-25 2,-13 0,-9-3,0-2,17-1,17-7,24-5,46-5,65-9,61-14,47-10,35-6,19-7,5-5,-11 6,-9-3,-15 2,-18 4,-17 7,-21 4,-20 3,-14-7,-11-10,-7-14,-3-13,-1-18,-7-17,-6-7,-7 0,-3-1,3 10,6 18,5 15,-2 17,-2 18,-6 13,-6 16,-2 12,1 8,1 3,6 2,3 0,-2-1,3 3,0-4,4-1,0 2,-4 0,-2 4,-6 5,-2-1,5-2,-2-2,-3-3,-5 2,4 0,4-5,1-3,-1-1,-4 4,-1 1,-2 1,0-4,0 2,-7 0,-4 0,-1 4,2-3,6-2,2-1,2 0,4 0,-5-4,4-1,-4 1,-4 1,-3 1,-1-3,2 0,4 1,1-3,3 0,3-2,0 0,-4 3,1-3,2 2,-2-3,2 2,-6 1,-4 3,2 1,2-1,1-5,3-3,2 3,0 1,-3 0,1-1,1-2,0 0,-3 2,1-1,2 2,3-2,2-2,-2-4,1-1,1-3,4 3,3 1,1-1,0 0,-1 2,-5 4,-1 0,-5-2,-4 3,0-2,2-2,-1-3,-2-1,-3-1,2-2,-1 0,3 0,3-1,3 1,3-1,-2 1,0 0,1 0,-3 0,-3 0,0 0,1 0,-1 0,-2 0,0 0,-1 0,-2 0,-2 0,-2 0,-1 0,3 0,0 0,0 0,2 0,5 0,3 0,4 0,1 0,-2 0,0 0,-3 0,-1 0,2 0,1 0,2 0,-2 0,-1 0,2 0,1 0,1 0,1 0,0 0,1 0,8 4,28 4,38 2,28-1,27-3,13-2,2-1,-6-2,-12-1,-12 0,-14 0,-9 0,-14-1,-4 1,1 0,-3 0,11-1,4 1,8 0,1 0,1 1,1-1,0-4,-2-1,-3-3,6-1,4-2,0-7,9-11,7-8,-2-2,3-1,-9 2,-12 4,-7 4,-13 4,-7 2,-2-2,-4 0,-7 0,2 1,-5 2,-1 0,-3 4,-5 2,-4 1,-2-2,1 2,0-2,0 0,2 1,3-5,6-1,13-9,2 1,4-1,6 1,-7 2,0 2,-2-2,-4 5,-2-2,-5 5,-4 1,-3 0,-4 1,-1 3,-5 0,-2 4,0-1,1 3,-2-2,3 2,3-1,1-2,1-3,4-3,-4-1,0 3,-2 0,7-4,3 1,-4 1,-4-1,0 0,-2 3,-1 1,5 0,-3-2,-1-1,3-1,1-5,4-1,0-1,0 2,2-4,-1 5,2-6,3-5,3-8,2-7,-2-6,1-5,-8 4,-4 5,0 3,-12 15,-12 19,-14 17,-5 11,-3 7,-3 4,-1 2,0 0,-4 3,3 0,2-1,1-2,0-1,4-1,-6 5,-4 3,-3-1,-2-2,2-6,2-3,2-1,6-1,2-3,1-4,3 0,0-2,-1 1,-1-1,-3 2,-1-2,-4 2,-10 7,-6 3,0-2,-1 4,0 1,2 5,5-4,4-5,0-3,5 0,3-4,2 1,0 1,-3 1,-2 6,-1-1,1 0,-2-4,-2-1,2 0,1 2,2 0,1 2,0-2,1-6,4 1,2 0,-1 3,-1-3,-1-2,0 0,-2 2,-4 2,-5 3,-5-2,-4 4,-7 1,-2 2,-1 5,1 0,-14 6,-3 3,5-7,2-4,-1 1,7-4,8-2,1-2,0-3,7-1,6 1,-2-3,-4 1,1-3,2 1,0 2,2-1,2-4,2-2,3-3,-6 2,-2-1,-6 0,-8 2,0 0,1-1,4-2,-2 2,-5 1,-1 2,-1 0,2-2,-2 2,3-1,3-2,4-1,-1-2,-1 2,-1 4,-1 0,-3 0,-2-3,0-2,5-2,3-1,0 3,1 1,-1 3,3 0,-3-1,-2-2,-2 2,-3 0,3 2,-3 0,-4 2,-1-1,-5-2,-1 1,-1 3,5-1,2-2,6 1,7 3,6-1,7-3,2 1,4-1,0-3,1 3,-1-2,1-1,6-2,17-1,12-2,15 0,12-1,15-1,8 1,8 0,7-8,0-2,-2 1,4 1,-1 3,-3 1,-3 2,-1 2,-5 0,1 0,-1 1,0-1,-2 0,-5 1,3-1,0 0,5 0,1-4,-1-1,-4-3,-6-1,-10 2,-2 1,-6-1,-2 0,3-2,1-4,8-3,3-2,-1-2,-2 2,-2 1,1-4,-1 1,-5 0,-3 4,-4 5,-2 0,0-1,2 0,2 0,4-3,7-1,13-3,10-1,7-1,2-1,4-4,-1-1,-8 4,-6 2,-12 5,-16 1,-15 7,-13 16,-12 6,-12 5,-7 7,-9 2,-11 0,-4 3,-5-4,0 1,4-5,-2-5,-5-3,-2 0,-7 5,-6-1,-6-1,-4 2,-7 3,2-1,0-1,1 0,0 3,8-2,5-5,9-6,7 0,4-2,2-3,4-3,-3-1,-5-1,0-1,-2 0,-4-1,-2 1,-2-1,0 1,7 0,3 0,6 0,6 0,2 0,-3 0,2 0,-1 0,-3 0,2-4,2-1,3 0,4 1,1 2,1 0,5-3,-2 0,-1 1,-5 0,-1 2,-4 0,15-2,13-5,16-1,19-5,8-1,16 2,6 0,4 3,0-1,9 2,6-2,4 3,2-3,1 2,5 2,-7 3,-3 2,-5 2,0 0,0-2,-1-2,5-3,6-4,4 1,0-3,4-9,-1-9,3-5,-12-1,-13 2,-8 5,-15 2,-13 8,-4 6,-5 2,1 0,2-1,3 1,4-1,10-4,4-5,12-4,2-2,-3-3,-4-1,-9 7,-9 6,-11 12,-15 17,-25 26,-25 22,-21 15,-17 12,-21 8,-13-3,-11-2,-7-5,-4-9,-15-2,4-6,3-2,2-6,10 0,8-7,9 0,4-6,-3-2,7-2,-2-3,4-4,-6-1,-4-6,-6-3,-1-2,-8-5,-9-4,0-6,-7-2,-6-3,-8-1,-7-8,-10-10,10-3,16 4,23 3,27 5,23-3,19-1,30 3,34 3,36 2,40 3,39 1,30 1,25 0,23 1,17-5,12-4,2-5,2-7,-3-5,-19-1,-12 0,-13-3,-19 3,-14 3,-11 2,-12-1,-7 5,-18-2,-17-2,-5-1,-14-4,-13-2,-12 1,-8-3,-7 4,-9-1,-5 0,-14 9,-25 18,-29 21,-32 24,-28 20,-18 10,-6 3,-2 0,-5-7,3-4,6-5,7-4,6-3,4-3,7-8,3-7,11-10,7-2,6-2,7-5,7-5,11-5,4-4,7-2,-5 1,0 1,3 0,6 3,6-1,4 0,12-2,27-1,37-5,37-9,40-7,45-4,29-2,30-12,9-3,-3-6,-15-3,-11-8,-20-5,-26-4,-27 2,-28 4,-28 9,-22 13,-15 5,-12 8,-7 4,-8 13,-17 19,-23 19,-26 18,-23 9,-9-3,-6-2,-10-4,1-5,-1-8,-3-9,-13 2,-13-1,-7-5,-6-6,-1-6,1-5,2-4,11-1,11-2,23 0,20-1,22-2,42-2,41-3,31-7,22-9,24-3,44 2,38 7,26-5,11-3,2 1,12-4,4-7,-10-9,-14-3,-24-9,-30 2,-40 4,-37 10,-35 8,-22 7,-18 4,-18 6,-23 6,-34 8,-42 16,-42 17,-30 7,-25 12,-16 12,-4 4,-7 1,0-3,4-1,3-7,9-3,15-2,33-9,29-13,34-10,29-9,28-9,31-16,40-20,37-14,48-18,56-16,55-12,41-7,15 5,-6 5,-14 8,-28 3,-36 8,-44 13,-63 24,-72 41,-65 34,-51 26,-45 16,-35 10,-18 0,-15-7,-12-19,1-11,10-13,14-8,20-6,28-8,36-3,34-5,45-14,59-21,61-19,50-4,42-2,32 4,10 6,-6 7,-26 0,-35 7,-49 11,-67 16,-73 18,-71 10,-50 0,-46 3,-22-5,-2-6,12-8,24-5,30 0,36-2,60-9,83-19,101-28,101-17,86-7,59-3,18 9,-22 4,-54 5,-71 10,-77 9,-63 8,-50 6,-35 7,-42 6,-48 10,-45 20,-44 15,-31 16,-29 18,-9 6,6 2,6-5,4-3,15-5,12-6,25-8,30-9,36-7,34-19,49-31,72-38,60-28,66-21,63-11,39-4,8 10,-8 7,-28 9,-51 18,-54 17,-53 24,-61 39,-50 34,-37 22,-27 16,-23 13,-25 11,-22-1,-2-6,-2-8,8-13,14-13,23-8,15-9,20-12,35-29,49-40,57-36,58-23,49-17,35-3,17 10,-2 6,-15 17,-21 12,-28 11,-18 8,-25 11,-26 9,-23 10,-28 9,-41 19,-51 20,-52 24,-34 16,-20 11,-8 1,3 2,14-4,26-8,26-10,23-12,35-16,40-28,57-36,55-30,57-25,45-17,52-7,40-6,20 6,-5 12,-27 16,-37 13,-52 10,-49 10,-62 33,-66 49,-51 53,-37 43,-26 30,-14 11,-11 0,-2-6,8-15,11-13,2-11,3-10,6-13,6-12,8-16,13-16,13-17,17-18,31-31,31-27,27-22,25-18,17-10,5-2,-13 13,-14 12,-18 13,-20 13,-14 10,-4 3,-7 2,1 0,1-1,0 1,-7 10,-9 10,-14 11,-4 8,-5 2,2 2,-1 3,-1 1,-1 1,-5 1,2 0,-3 0,-4 0,-5-4,-1-1,3-3,-1-1,1 2,-1 1,-2-2,-3 5,6 2,0-3,-6 0,-3 1,2-4,0 0,2-3,1 1,3-3,2-2,4-3,3-2,1-2,-3 3,0 4,0 1,-2-1,-5 2,1-1,-6 2,-1-2,0-1,3 1,3-1,4 2,3-1,-1-2,0-1,-3-3,0-2,-2 4,1 3,2 1,1-1,3 2,2-1,0-2,-2 2,-5-2,-1 0,1-3,3-1,12-2,17 0,15-1,12-1,8 1,6 0,2-1,-2 1,-5 0,-5 0,-5 0,1 0,6 0,4 0,0 0,1 0,0 0,1 0,-3 0,0 0,-3 0,-4 0,-3 0,0-4,7-1,9-3,4-5,5 1,1-6,-6 1,-6 3,-7 4,-6 3,-4 0,1-3,0-3,3 0,0-1,2-2,4-2,-4-1,-4 2,-3 0,-2 0,0 2,-5 1,-1 2,0 0,-2-3,0 3,1-2,2 3,-2-1,0 1,1-1,2-1,1 0,-2-1,3-1,2-3,0-1,2 2,-9 5,-13 18,-15 20,-8 12,-9 8,-2-1,0 0,-6-1,1-4,-1-5,1-5,5-3,7-4,0-5,1-5,1-6,1-3,0-3,0-1,-3 2,-2 6,1 1,-3-2,-4 3,0-1,-2 1,2 0,2-2,3 1,3-1,1-1,2-3,0-2,1 0,-4-2,-16 0,-12 0,-11-1,-7 1,-2 0,4-1,7 1,2 0,8 0,5 0,4 0,5 0,-2 0,5 4,-1 1,-3 0,2-1,3-2,5 0,2-1,3-1,-6 0,-5 0,0 0,-2 0,2 0,-5 3,-9 2,-8-1,-13 0,-9-1,-13-2,-7 0,0 0,2-1,10 0,8-1,11 1,13 4,12 1,9-1,4 4,3-1,-1 0,-4-3,-3-1,0-1,3 2,-1 5,2 1,-2 1,2 0,-2 2,1-2,3-3,2-2,2-2,-2 5,0 1,1-1,-3-2,-3 2,-1-2,3-1,1-1,0 1,-4 0,1-1,-2-1,-3-2,-2 0,2-2,3 0,1 0,-2 4,1 0,-1 1,2 2,-1 0,2 0,-5-2,-3-2,1-2,-4 0,-2-1,-4 0,-5 0,3-1,-1 1,-3 0,5 0,3 0,2 0,2 0,3 0,7 0,0 0,-2 0,-1 0,-3 3,2 6,4 1,14-2,40-16,43-15,32-18,26-9,-1 0,-2 1,-10 5,-9 3,-11 5,-13 4,-8 4,-8 4,-7 1,-2 6,2 4,7 6,11 3,5 3,0 1,-1 1,-2 0,-3 0,-6 0,-10-1,-11-3,-8-2,-11-3,-5-1,-3-2,-3-3,-5-3,-3-2,-14 2,-27 0,-30 3,-33-3,-26-3,-17-1,-11 2,7 5,16 5,16 4,24 2,22 3,21 0,13 1,10 0,5 0,1-1,1 1,0-1,-2 0,-1 0,0 0,-1 0,-1 0,0 0,-3 0,-2 0,-3 0,-1 0,2 0,2 0,1 0,3 0,-4 0,0 0,-2 0,-9 0,-8 3,0 2,4 0,10 2,-2 5,2-1,-1 6,-3 3,2-1,2-5,3-3,4-2,-3 3,4 3,-1-2,0 1,4 2,2-2,1 0,-1-2,0 1,-2 1,-3-1,-2 1,0 1,-4 2,5 2,-2-2,0-1,-2 2,-1-4,2 1,1 0,-5-1,-1 0,-6 1,3 3,5-3,-4 4,1 2,-2 2,2 0,-1 0,2 0,3-4,3-2,2 0,-2 1,-4-2,-3 3,-1-2,3-4,3-3,-2-1,2-1,1 1,3 0,1-2,1-2,1 1,0 0,1-1,0-1,-4 2,-5 4,-2 4,-1-1,0 2,2-2,3-4,-2-2,2-3,4 1,0 0,0 0,0 2,-3 4,0-1,3-4,7-9,10-9,13-8,13-7,7-7,10-1,11-5,14-4,10 6,6 2,1-1,-4 7,-9 8,-6 4,-8 5,-4 1,1 3,0-2,2 3,1-3,2 2,3-2,4-3,9-2,9-2,-3-2,-2-2,5 0,-4 0,-10 3,-13 6,-8 4,-7 4,-6 3,-4 1,0 2,7 0,5 0,8 0,7-1,1 1,3-1,0 0,-8 0,-3 0,-3 0,-1 0,-8-4,-6-1,0 1,-1 0,2 1,-1 2,7 0,8 1,12 0,11 11,27 18,13 9,19 4,16 4,3 0,-11-8,-18-9,-17-11,-14-7,-7-7,-9-3,-1-2,6-1,6 0,11 0,9 1,-5 0,-14-3,-18-1,-19-3,-17-4,-13-4,-8-3,-13 2,-16 4,-23-3,-25-3,-15 2,-15 0,-5 0,-2 2,-10-4,-5-5,-9-3,9 3,9 6,14 2,9 4,13 4,12 3,15 3,7 1,6 2,0-1,5 1,-4 0,-7-1,2 4,-8 5,-2 5,-7 3,0-1,-2-3,3-1,4 2,4-1,3 0,3 2,-7 6,3-1,2-3,-2-2,3-3,3 0,-3 2,-1 2,-3 2,2 2,3 1,2 1,0 0,0 4,0 1,8-1,2 0,3-5,6-3,1 0,3-10,6-23,16-29,15-19,16-18,6 2,3 7,10 1,4 5,6 2,4 10,-2 9,-4 5,-1 9,3 11,3 4,9 1,14 4,21-4,18-3,6-3,-5 0,-20-2,-25 5,-31 4,-27 8,-22 6,-15 3,-9 0,-9 4,-6 0,-4 0,0-2,4-2,0-1,-1-1,3-1,-1 4,2 0,-5 1,1 2,-1 0,-8 3,-1 3,4 4,3-2,3-4,5-2,-3 3,-3 4,1-1,-4 1,-3 1,-1 2,0 1,0 1,4 0,1 1,5 0,4-4,-1-1,3 0,-2 1,-3 2,1 0,-2 1,-2 0,-2 4,2 2,-1-4,3-6,4-2,3-3,3 2,2 1,1-4,1-3,-4 1,-5 6,0 0,-4-1,-2-5,-7 1,-3-1,-1 1,-1-1,2-2,0 2,5-2,2 3,3-1,1-1,3-3,-1 2,2-1,-2 0,-2-3,-2 0,0-2,-3 7,-7 5,-6 1,2 2,3 1,1-1,2-1,5-2,-2-4,-1 1,-5 5,-1 5,4-2,6 1,5-4,6-4,0-1,15-1,22-3,16-2,11-5,4-3,-9-1,-17 1,-15 1,-15 1,-11 1,-9 0,-2 1,-2 4,-2 1,4 3,3 1,4-1,-3-3,-7-1,0-2,-1 3,-4 0,2-1,-3-1,0 0,0-2,4 0,2-1,2 0,-2 0,-3-1,1 1,1 0,0 0,-1 0,-3 0,-5 0,-9 0,-2 0,-4 0,-3 0,3 0,6 0,9 0,6 0,7 0,2 3,4 2,4 0,2-1,3-2,1 0,0-1,2-1,-1 0,-4 4,-1 0,0 1,0 2,2 1,0-2,2-1,-4-2,-1 2,1 1,1-1,1-2,0 3,-2 1,-1-2,1-1,-3-2,0 3,1 1,2-1,1-1,2-2,4 3,10 1,24-2,28 0,26-2,22 0,11-1,0-1,-7 0,-5-1,-7 1,-13 0,-8 0,-7 0,-2 0,-2 0,1 3,-1 2,2 4,3-1,-4 0,3-3,4-1,3-2,-2-1,0-1,-2 0,-5-1,1 1,-6 0,0-4,4-1,-5 0,2 1,4 2,-5-4,-1 0,-7 1,-5 1,-6 2,-3 0,-3 2,2-1,1 2,6-1,13 0,10 0,7 0,-4 1,0-1,-3-4,-7-1,-8 1,-4-4,0 0,5 2,10 1,7 2,6 1,2-2,-3-1,-8 1,-6-3,-29 3,-31 10,-30 8,-35 9,-23 0,-13 3,-13 10,0 1,2-2,8 1,5-2,10-3,11-7,9-8,12-6,5-5,7-4,5-1,-3-1,-1-1,-1 1,2 0,-2 0,-2 1,-3 0,-5 0,-13 0,-5 0,-3 0,2-4,5-4,5-6,4 1,6 2,4 3,-3 3,-1-6,-1 0,3-2,5 1,2 2,6 4,16-2,35-10,40-6,32-2,24 3,20-2,-1 4,-8 0,-19 2,-17 3,-6 5,-3 3,-2 5,1 1,0 2,-3 0,-7 1,-6 0,-7 0,-2-1,0 1,-4-1,5 0,-1 0,1 0,1 0,2 0,-3 0,3 0,-1 0,-4 0,-5 0,-3 0,-4 0,-1 0,-1 0,-1 0,3 0,6 0,1 0,6 0,4 0,10-4,1-1,-6-3,-7-1,-6 2,-5 1,0 3,-1-3,-1 0,2-3,7-3,2-3,-2-4,4 3,-4-1,-5 3,-4 1,2 1,-1 4,2-1,1 1,2 2,-1 2,-2 2,2 1,-1 1,-1 0,-3 0,2-3,0-2,-2-3,4 0,-1 0,2-1,3-3,0-3,2-3,1 2,2-4,-1 1,-4 5,-4 4,-4 0,2-2,3 1,0 3,-1-2,1 2,-1-2,2 1,10 1,10 3,10 2,13 2,8 0,2 1,-3-3,-8-2,-5-3,-11-4,-12 0,-9-2,-9-1,-4 0,-2 1,-3-3,8 3,3 0,7-5,0 0,-1 4,-3 0,3 4,7 3,3 2,5 4,-2-3,-6 0,-6 0,-10-1,-10-12,-7-10,-13-4,-9 0,-4 1,-5 7,-4 7,-4 6,-1 9,-7 16,-4 20,-3 12,-5 13,3 7,1 4,1 0,1-3,3-7,2-5,4-5,3-11,4-9,-2-9,2-8,0-6,3-5,-4-2,1 2,-7 5,-9 1,0 3,-5 3,-4 3,2-2,3 1,5 1,6-6,10-12,12-24,17-24,10-9,12-4,4 6,5 5,12 4,9 6,-6 6,-2 6,-7 7,-6 8,-5 6,0-3,3 1,-2-3,3-1,3-3,6-2,0-2,-4 3,-1 5,-3 4,-3 0,0-2,-2 1,2-2,4 1,5-4,5-4,-2-2,-2-2,-3 0,-15 4,-28 12,-26 12,-24 7,-13 7,-2 3,-1 2,1 0,9-4,3-1,9-1,-7 1,3-4,7 1,3-4,6-3,5-3,5-3,3-2,5 3,-1 4,0 4,9-2,26-20,18-14,21-10,9-4,1 1,-2 3,-9 4,-9 7,-20 8,-25 6,-19 11,-26 14,-15 7,-23 8,-20 5,-18 8,-14 4,-2 1,3-4,4-3,4 0,10-8,6-2,14-7,17 0,7 3,5 5,6-1,7 6,5-3,0 3,5-5,3 0,1-3,3-2,6-3,-1-1,-1-5,-6-6,-3-5,1-4,-3-2,3-2,0 2,5 2,-3 0,-3-1,4 2,-4 2,2 2,1 3,0 4,2 3,20 5,27-1,34-1,32 3,26-2,17-6,19-5,3-5,-6-4,-4-5,5-15,-1-10,-2-17,-1-11,-12 0,-19 2,-14 2,-16 7,-15 6,-7 4,-3 2,-6 8,-6 3,-9 3,0 3,-6 1,3-1,1 3,4 2,6 0,3-2,-6 1,-28 2,-39 3,-28 2,-33 3,-17 0,-8 8,-5 11,-6 12,-7 10,0 12,1 5,-1 3,9-4,8-5,15-7,18-11,22-11,18-9,15-8,25-3,43-11,47-2,43-5,41-2,34-10,28-3,13 0,-1-3,-11 2,-21 1,-39 7,-36 4,-54 5,-77 16,-72 11,-60 20,-36 6,-23 9,3 4,15-4,23-1,30-6,31-10,29-9,42-9,66-13,102-22,100-18,111-1,94 5,63 10,20 9,-24 8,-60 5,-88 4,-102 2,-99 5,-100 4,-97 1,-73 3,-62-2,-39-2,-29-4,-21-2,-13-2,-3-1,15-1,29-1,44-7,44-2,48-4,39-2,33-7,27-2,25-1,28 0,24 1,23 5,27 5,28 6,20 4,6 3,-15 2,-25 1,-34 0,-50 0,-55 0,-68-1,-47 4,-38 9,-20 9,0 5,17 5,23 8,25-3,34-7,53-10,67-7,80-6,61-5,42-2,14-1,-6-1,-29 0,-41 1,-42-3,-33-6,-22 1,-20-7,-5-1,-1 4,-1-1,2 2,3 0,3-5,-1 0,-2-2,-4 0,-2 3,-11 0,-7 4,-5 2,-4 1,5-3,7-3,0-2,-2 1,-2 4,-3 4,-3-1,-1 2,-1-2,0-3,3-4,5 2,12-5,6-2,2 2,1 0,-2 1,-1-2,-2 0,-1 0,2-2,-2 1,-2 3,-4 1,-6 3,0 1,-3-1,-2 1,-3 0,-1 2,-2 2,0 4,3-6,1 0,0 1,-1 3,-1-2,-1 2,0 1,-1 2,0 1,3 2,5-3,5-1,4 1,2 0,6-2,5 0,6 1,3 1,7-3,2 1,-10-3,-12 0,-11 2,-7 2,-2 1,-1 3,1 0,4 1,3 0,0-3,-2-2,-8-3,-3-4,-2-4,-5-3,-1-1,5-6,2-1,6-11,1 1,-4 2,-2 9,-9 14,-10 15,-9 13,-11 11,-7 9,-6 6,-2 2,-2-2,0-4,2-6,0-3,1-5,2-4,-1 0,1-3,-10 7,-1 3,-2 1,-1 3,0-5,-1-1,4-7,8-1,7-5,3-3,2-1,0 0,1-3,-1 2,-1 0,1-1,-2-2,-3-2,-5 0,-5-2,-4 4,-2 0,-3 1,-3 5,1 3,5-2,7-3,-3-3,-3-1,3-3,0 4,-2-1,-4 0,-7 3,-2 0,-3 0,0 1,3-1,-2 0,5 1,4 0,5-2,-1 2,2 0,5-2,3-2,5-2,2 0,1-2,2 0,0 0,0 4,-3 0,-2 1,-8 2,-1 0,-6 3,-3 0,2 1,-3 4,2-2,5 1,2-2,3-3,3-3,4-3,2 2,-2 1,-1 2,-2 0,-1 2,-2 0,0 2,3-2,-2 2,1 2,1 3,3-2,17-7,20-9,16-7,19-11,11-1,12-1,9-1,2-4,2-1,-6 4,-4 5,0 7,-1 5,-1-1,-2 1,-1-1,-13-5,-10 1,-7 2,2-1,-2 1,-3 2,-4-2,-4 1,-2 2,2 2,8-2,5 0,7-3,4-3,-4 0,6-5,4-4,-3 3,-7 3,-7 5,-8 0,-4 2,-4-1,-1 0,-2-1,0 0,4-1,2 1,3-5,5 0,0 2,5 0,3-1,10-3,3-1,4-2,2-1,-5 3,-9 1,-8-1,-8 0,-23 6,-32 16,-30 19,-17 9,-15 10,-4 5,7-5,5-2,13-8,10-6,10-8,10-6,3-5,-1-5,-1-2,-10-1,-13 4,-14 0,-22 8,-9 6,-3 3,-1 2,6 9,2 2,6-4,8 0,7-1,9-1,5 1,3 1,7-6,9-6,20-6,31-12,42-18,45-15,36-15,29-16,-1-1,-13 7,-16 2,-23 8,-22 11,-18 9,-20 6,-29 6,-39 7,-46 8,-45 5,-50 16,-35 9,-21 4,-6-1,10 2,14-4,21-4,29-2,25-5,27-6,20-5,19 1,12 2,11-1,8-1,5 1,3-1,2-1,-4-3,-9-1,-10-2,-9 0,-10-1,1-1,-4 1,-2 0,6-1,18 1,30 0,39 0,42 0,23 0,7 0,-6 0,-11-4,-16-1,-16-3,-19-5,-31-3,-37 1,-45 3,-38 4,-29 3,-15 2,-4 2,-5 1,14 1,14-1,22 1,27-1,27 1,43-1,64 0,61 0,48 0,16 0,-14 0,-27 0,-32-4,-33-4,-37-9,-40-2,-28 4,-24-1,-18 3,-17 4,-11 3,-8 3,2 2,8 1,12 0,21 1,13-1,14 1,10-1,9 1,22-1,28 0,26 0,19 0,13 0,-1 0,-9-4,-23-1,-24 0,-30 1,-38 13,-28 11,-23 14,-11 9,2 7,14 0,13 2,16-4,18-4,14-8,10-6,13-10,28-14,16-13,7-8,8-10,-3-3,-5-1,-4 0,-8 2,-7 2,-7 1,-5 1,-3 1,-5 1,-6 3,-16 5,-26 5,-26 4,-29 2,-26 2,-13 0,-7 9,12 9,14 9,22 4,25 0,40-1,54-6,57-7,47-10,28-10,8-8,-7-14,-11-9,-24-3,-24 1,-27 3,-42 15,-43 17,-50 28,-36 24,-28 21,-12 18,-4 4,18-7,24-13,32-17,39-14,72-22,75-17,82-15,68-18,42-10,8 0,-23-2,-48 2,-57 9,-55 5,-78 6,-72 15,-61 15,-49 17,-13 7,9 1,17-1,23-4,38-25,64-32,58-26,55-27,27-7,12 0,-9 14,-8 13,-18 12,-19 11,-15 7,-22 5,-18 7,-19 14,-30 14,-28 13,-31 14,-30 7,-22 7,-16-1,-16 2,-19-5,0-11,13-7,16-6,26-6,51-18,77-27,94-20,111-32,94-13,60-6,11-1,-31 6,-64 10,-79 20,-86 20,-82 18,-83 25,-71 26,-47 16,-33 16,-14 17,1 2,14 0,17-6,19-15,24-10,23-8,19-8,20-9,18-7,14-3,8-4,10 2,7 2,10-1,0-1,-3 4,-9 4,-2 3,-2 2,-2-3,-2-1,2 0,1 0,0-2,-2 0,0-3,-1-1,-1-1,-5 4,0 0,-5 4,-3 3,4 2,3-4,-2-1,2 0,1-4,1 0,1-3,1-4,-6 5,-6 4,-1-2,2-3,4 0,2 2,3-1,6 0,-2-2,3 1,1-1,-5-3,-1 1,-5 3,-1-1,-3-2,1 0,-3 4,1-1,-1-3,2-3,2-2,-1 2,1 3,-1 1,-8-2,1-2,-2-2,-1 2,3-1,0 0,3-1,0-2,3-1,-1 0,1-1,-1 0,-2-1,-7 1,-6 0,-11 0,-6 0,-3 0,-1 0,0 0,1 0,1 0,4 0,2 0,0 0,0 0,2 0,4 0,5 0,-2 0,6 0,2 0,2 0,0 0,-3 0,-6 0,-4 0,2 0,4 0,6 0,-1 0,-3 0,2 0,5 0,5 0,6 0,0 0,-3 0,-6-4,-1-1,-5-3,-2-1,3 2,-3 1,-3-1,1 0,3 2,5 1,1 1,1 2,-1 0,-5 1,-6-7,-2-6,4-1,0 2,0 3,4 3,7 2,5 3,5 0,3 2,2-1,-2-10,2-8,2-1,4 0,4-1,2-1,1 0,3-5,2 0,2-1,1 1,1 2,1 0,3 2,1-4,8-5,1-3,2 2,-2 12,-3 16,-4 16,-2 14,-7 9,-6 3,-2 2,1-2,-1-4,0 0,2-2,3 1,2-2,1-2,-2-3,-1-2,1 3,0 0,2 3,0 0,2-2,0-1,3-6,10-6,9-6,8-4,4-7,6-3,7 0,12 0,9 1,8 2,3 0,-5 1,-8 1,-11 0,-12 0,-5 1,-2-1,-3 0,-1 0,-1 0,1 0,3 0,3 0,2 0,1 0,-2 0,-4 0,-1 0,2 0,-2 0,4 0,0 0,-4 0,-3 0,4 0,0 0,1 0,2 0,2 0,1 0,5 0,10 0,5 0,1 0,-7 0,-9 0,-8 0,-8 0,-5 0,-2 0,5 0,9 0,13 0,9 0,10 0,3 0,2 0,-10 0,-3 0,-9 0,-9 0,-6 0,0 0,-4 0,1 0,1 0,7 0,6 0,10 0,3 0,1 0,-1 0,-5 0,4-4,-5-4,-1-2,1-2,4-3,1-6,-1-4,0-1,-7 5,-11 1,-6 0,-5 5,0 3,6 5,3-8,4-1,-2-2,2-4,2-4,1 0,-1-3,0 0,0 4,-8 3,-3 2,0 4,-5 1,-5 3,-2 0,-1 2,-1-1,0-3,0 2,-3-1,3-2,6-2,5-2,1 2,10 4,10 5,6-5,-3 1,0-2,-5 2,0 2,-5 0,-18 2,-31 1,-42 14,-41 20,-37 28,-22 23,-2 5,14 0,22-11,27-9,23-17,19-11,14-9,7-8,4-8,1-1,-3-3,-7 2,-1-1,-4-1,0-2,1-1,3 1,3 2,0 2,3 4,-4 4,-4 2,-1-1,5-1,0 2,-4-3,-7-4,-9-4,-11-2,-11 0,3 4,1 1,0-3,4-1,5-2,4-2,7-1,8-1,-13-4,-20-5,-16-5,-9-3,-3 0,3 1,4 2,-2 0,8 2,10 4,8 2,2 3,10 2,2 1,0 0,0 1,-1-1,-7 1,-8-1,-14-7,-9-6,-6-1,1-2,14 2,17 3,16 4,13 2,8 3,5 2,-3-8,-14-5,-17-4,-22-7,-8-3,-1 0,12 4,7 6,-3 6,-1 5,5 4,11 1,11 2,9 0,12 4,2 4,1 1,5-5,5-17,5-27,3-16,3-11,4 3,10 11,18 16,28 16,35 20,30 17,13 9,-10 4,-22-3,-26-6,-19-7,-8 2,-2-2,1 1,-4-3,-6-3,-3-4,-5-1,1-3,1-1,9 4,5 0,5 8,1 1,-5-2,-8-2,-3 1,-5-1,-5-3,-3-2,5 3,8-1,9 2,0 1,-5 2,1 2,2 0,-5-3,-5-3,3 1,-2-1,0-1,-3-2,5-2,6-1,3-1,8 0,2 0,6-1,3 1,-6 0,-10 0,-6 0,-7 0,-3 0,-3 0,0 0,2-4,-1-1,-3-3,-2-1,1 2,7-2,4-3,4 0,-3 3,6 2,-4-1,-6 1,-5 2,-5 1,-4 1,-1 2,7 1,1 0,11 0,9 0,8 1,1-1,-2-3,-7-2,-9 0,-3 2,-1-4,8-7,3-1,2-3,-5 0,5-6,-5-2,-1-4,-3 3,-8 2,-7 3,-4 0,-2 4,-4 2,-2 0,2 2,0 0,-1-1,-1 2,2-1,-5 2,-28 4,-40 13,-43 18,-31 19,-19 14,2 4,3 7,19-7,24-8,22-8,24-8,18-10,12-6,10-3,1-3,-5-6,-6 1,-2-1,-8-3,-9-2,-7-1,-3-1,1-1,-6 0,1-1,3 1,3 0,4-1,2 1,6 0,21 0,39 4,47 8,41 3,35 2,20 5,12 0,6-5,-6-5,-21-4,-29-4,-29-2,-23-9,-23-8,-13-11,-13-9,-10-3,-7-1,-5 1,-2 4,-13 1,-21 5,-39 4,-33 2,-30 6,-26 4,-26 5,-18 4,-17 2,-12 12,-2 12,9 13,26 4,36-5,38 0,57-11,66-9,53-11,44-13,43-9,29-5,16 1,11 5,-5 5,-19 4,-27 1,-29 0,-56 10,-59 11,-55 18,-35 8,-17 7,8 0,17-8,46-11,52-10,65-8,59-6,49 4,28 8,9 2,-11 0,-31-2,-41-4,-42-4,-36-7,-28-7,-20-7,-12-8,-10-4,-6-2,-5-4,-2-3,-1 3,-12 8,-9 7,-13 6,-8 6,-3 2,2 10,2 7,1 1,7 5,7-1,7-4,8-1,6-3,4-3,3-4,-2-2,-1-2,-4-1,-11-5,-3 0,-5-4,2-4,1 0,5 3,13 3,25 2,40 2,27 2,18 1,2 1,-6-1,-13 1,-13-1,-9-3,-9-2,-9-3,-10-8,1-5,-4-3,-7 0,-16-1,-24 5,-22 5,-16 6,-6 3,-2 4,3 2,6 4,4 2,3 7,5 5,5 0,7 0,2-3,4-4,2-3,3-4,5-3,4 0,2-2,-1 1,0 3,0 1,9 8,43 12,45 10,19 3,11-2,-9-2,-35-12,-67-19,-73-22,-59-7,-46-14,-25 0,3 4,21 7,29 10,34 7,34 7,30 4,21 2,18 5,9 6,3 3,4 8,3 8,16 5,22-3,27 1,25-2,27-3,14-5,7-7,-5-7,-10-4,-20-3,-21-2,-19-1,-17-1,-7 1,1 0,6 1,10-1,15 1,21 0,19 0,13 3,0 2,-11 0,-41 6,-49 5,-47 4,-26-2,-26 4,-6 1,-1-3,12-1,11-4,5-4,5 3,9 3,7-2,8-3,15-3,14-4,15-2,12-3,6 0,4 0,4-1,6 0,3 1,4-1,4 1,-5 0,-2 0,-7 0,-4 0,-4 0,0 0,-4 0,-2 0,-7-3,-25-13,-34-11,-34-12,-26-6,-22-7,-7 1,1 10,6 8,20 10,19 8,16 8,16 4,11 3,9 1,1 1,3 0,-7-1,-1 0,1 0,1-1,0 0,0 0,-1 0,0 0,-2 0,2 0,-3 4,-1 1,-4 3,3 1,-5-2,1 2,-3 7,2 0,7 2,6-2,9-1,6 5,32 17,38 14,36 5,31-3,20 1,16-6,-5-10,-18-12,-24-11,-29-7,-24-6,-18-2,-14-2,-11-4,-4-5,-5-4,-4-3,-10-2,-44-17,-44-5,-45-7,-41 2,-19 5,-1 1,22 9,34 10,34 8,32 6,26 5,25 11,43 10,56 14,56 9,36 1,30 4,-2-1,-27-9,-38-11,-33-9,-47-7,-57-6,-54-7,-44-6,-27-1,-16-3,-1-6,15 0,19 3,19 5,22 5,17 3,15 2,27 2,26 0,20-2,17-3,3-2,-2-1,-9-3,-7-3,-9-7,-22-6,-26-3,-24 3,-17 7,-19 0,-7 2,-1 5,0 4,10 5,7 1,10 3,9 0,7 1,9 0,4 0,6 0,4-1,10 8,24 5,34 5,31 7,15-2,8-4,-4-5,-14-5,-34-5,-36-2,-36-2,-29 0,-21-2,-13 1,-1 1,12-1,9 1,17 3,11 2,17-1,28 0,22-1,21 2,23 12,11 3,8-2,4-1,-2-2,-5-1,7-3,-1 1,-1 2,4-1,-6-4,-10-2,-14-3,-9-2,-11-1,-4-2,-4 1,-5-1,-2 1,-6-4,-6-5,-9-5,-17-3,-16 1,-19-1,-15 3,-16-3,-6 0,-2 4,-2 4,-1 3,1 3,1 2,3 1,10 0,6 1,4 0,5-1,3 1,-1-1,-2 0,-1 0,-2 0,3 0,8 0,5 0,7 0,22 0,39 0,46 0,40 0,29 0,6-3,-14-6,-22-8,-24-5,-27-6,-23-2,-16-3,-11 0,-22-2,-22 2,-19 6,-22 4,-13 6,-4 6,-1 5,8 3,17 3,13 1,13 3,10 6,9 8,5 4,6 3,2 1,8-5,-2-5,-15-2,-11 0,-2-2,-7 1,5 2,12-3,22-2,19-3,15-7,6-3,-4-8,-5-7,-9-6,-7-5,-4 1,-12 4,-15 6,-15 7,-9 5,-5 3,-3 2,-2 10,6 2,7 3,7 7,9 3,14 9,22 6,26 4,20 2,12-7,2-9,1-11,-2-7,-5-6,-1-4,-2-2,-3-5,-7-4,-21-5,-30 0,-21 3,-20 3,-13 4,-12 9,1 5,8 0,11-1,19-2,23-2,18-2,12-1,11 0,4-13,6-25,-1-18,2-21,-4-6,3-4,-3 10,-6 14,-2 17,8 16,19 14,27 9,29 5,12 3,-8 1,-30 1,-40-5,-49-9,-29-7,-24-11,-11-5,4-1,-3 6,5 8,-4 14,2 8,6 4,4 1,3 3,1 0,0-2,4-2,4-2,5-2,3-2,-8-3,-6-3,-8-2,2-2,4 3,5 1,21 6,42 18,54 23,43 17,26 9,13 1,-1-8,-15-10,-27-13,-27-14,-22-10,-19-8,-11 0,-8-2,-7-1,5-1,7-1,9 1,12-5,10-5,12-12,3-10,4-10,-7-6,-10-6,-12-2,-24 10,-36 11,-44 19,-43 13,-47 9,-26 5,-20-1,4-2,20-2,31-2,32-3,29-1,25 3,21 8,20 5,22 8,21 7,33 9,30 5,26 2,20-4,29 6,17-2,11-6,-8-6,-26-5,-40-5,-35-6,-50-7,-58-6,-44-4,-27-2,-22-1,-6-2,13 1,17 0,20 0,14 0,12 1,7 0,4 0,1 0,1-4,4-4,-1-5,4-8,2-3,4-6,2 3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1-12T23:51:55.034"/>
    </inkml:context>
    <inkml:brush xml:id="br0">
      <inkml:brushProperty name="width" value="0.35" units="cm"/>
      <inkml:brushProperty name="height" value="2.1" units="cm"/>
      <inkml:brushProperty name="color" value="#33CCFF"/>
      <inkml:brushProperty name="ignorePressure" value="1"/>
      <inkml:brushProperty name="inkEffects" value="pencil"/>
    </inkml:brush>
  </inkml:definitions>
  <inkml:trace contextRef="#ctx0" brushRef="#br0">1 1022,'18'0,"14"0,9 0,4 0,-1 0,-5 0,-1 0,3 0,7 0,9 0,10 0,8 0,-4 0,-8 0,-10 0,-4 0,2-3,10-6,6 0,-2-3,-7 0,-7 3,-7 3,-2-6,8 1,3 0,3-3,-1-5,-5 2,-5 4,-2 3,-8 1,-7 1,-4-2,-3 2,0-3,6-2,3 1,3 2,0 3,-5-1,-5 1,-1-3,-2 2,-4-3,0 2,3 1,-1-1,1 1,0-2,0-3,5 0,2 0,0-3,0 2,-6 0,-1 2,-5-1,0 2,0-4,2 0,-1-1,-1 2,2 0,2-1,1 1,2 0,3-1,-1-3,-1 3,-1 3,0 1,0-2,-4-3,4 2,0-4,2 0,-1 1,1-2,3 3,1-2,4-4,-1 4,3 4,3-3,3 1,1 0,-1 3,-4 0,-1 2,-2-1,-3 2,1 2,2 3,8 2,4 2,-2 0,-1 5,-3 5,-1 5,-3 4,0-2,1 1,-8-3,-13-4,-12-3,-11-4,-7-1,-4-2,-3 0,-1-1,-1 1,2-1,-5 0,1 5,-4 4,0 2,2-2,2 2,2 3,2 0,0 0,1-1,-7 0,-2-1,-3 5,0-1,-1 1,1 2,0 1,1 1,3-2,6-2,1 1,-1 2,-2 0,-6 1,1 1,-3 0,-3 5,-2 1,-6 3,-3 1,0 2,-3-1,3-2,3-3,4-5,3 0,4 1,4-4,3-5,3-2,2 2,-4-2,0-4,-3-2,0-2,0-3,2 0,2 2,-2 2,3 2,2 2,-2-3,-1 3,-4 3,0 0,0-3,3-2,1-3,1-2,2-1,0-1,-4 0,0-1,0 1,-7-1,-15 1,-16 0,-7 0,-2 0,7 0,7 0,32 0,36 0,31 0,20 0,6 0,1 0,-5 0,-9 0,-2 0,1 0,-4 0,-4 0,-1 0,-1 0,0 0,-4-4,0-1,0-3,2-8,-4-1,-3-2,0-4,-2-3,1-4,-1 0,-2-3,-2 4,-3 0,-1 2,-1 0,0 3,3 4,8-1,3 2,-1 2,0 2,6 2,-1-2,-3 2,-4-1,-4-1,0-2,-1 2,-1 0,-3-2,0 0,-2-3,0 0,0-1,3-1,5 0,5 0,0 0,-3 0,-2 0,1 0,-6 1,-2 3,-2 5,-1 0,-3 0,-2 2,5 2,13 3,13-1,16-3,9 0,4 1,-1 0,-4 0,-11 2,-12-1,-10 0,-4 2,-1 2,-1 1,5 2,3 1,3 0,5 0,6 0,8 1,9-1,8 0,-3 0,1 0,-2 0,-1 0,-11 0,-15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23:52:05.338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20649.60156"/>
      <inkml:brushProperty name="anchorY" value="-24894.11719"/>
      <inkml:brushProperty name="scaleFactor" value="0.5"/>
    </inkml:brush>
  </inkml:definitions>
  <inkml:trace contextRef="#ctx0" brushRef="#br0">1 0 24575,'0'0'0,"3"0"0,19 13 0,9 9 0,8 9 0,1 15 0,1 1 0,-3 1 0,1 5 0,-5-6 0,-7-5 0,-4-11 0,-7-6 0,-1 1 0,0-7 0,-3 0 0,1 0 0,1 3 0,-2 2 0,2-4 0,-2 4 0,0 0 0,3 0 0,-3 0 0,-2-5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23:52:06.883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22429.27734"/>
      <inkml:brushProperty name="anchorY" value="-26832.75391"/>
      <inkml:brushProperty name="scaleFactor" value="0.5"/>
    </inkml:brush>
  </inkml:definitions>
  <inkml:trace contextRef="#ctx0" brushRef="#br0">607 10 24575,'0'0'0,"0"-4"0,-5-1 0,1 5 0,-5 5 0,-7 5 0,-9 10 0,-2-2 0,2 3 0,2 1 0,5-1 0,-3 1 0,4 0 0,0-4 0,3-1 0,-4 5 0,-6 5 0,-2 1 0,0 0 0,-4 3 0,-4 4 0,1-2 0,1-2 0,3-2 0,3-3 0,6-2 0,2-5 0,5-2 0,-1-4 0,0 0 0,-2 1 0,3-3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23:52:08.074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20552.58789"/>
      <inkml:brushProperty name="anchorY" value="-26151.13086"/>
      <inkml:brushProperty name="scaleFactor" value="0.5"/>
    </inkml:brush>
  </inkml:definitions>
  <inkml:trace contextRef="#ctx0" brushRef="#br0">1 0 24575,'0'0'0,"3"0"0,7 0 0,3 0 0,13 0 0,15 0 0,16 0 0,16 0 0,10 0 0,2 0 0,-2 0 0,-9 0 0,-8 0 0,-12 0 0,-8 0 0,-8 0 0,-2 0 0,-6 0 0,7 0 0,5 0 0,3 0 0,-2 0 0,-5 0 0,-9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23:52:09.530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22875.35352"/>
      <inkml:brushProperty name="anchorY" value="-27421.13086"/>
      <inkml:brushProperty name="scaleFactor" value="0.5"/>
    </inkml:brush>
  </inkml:definitions>
  <inkml:trace contextRef="#ctx0" brushRef="#br0">87 1 24575,'0'0'0,"0"4"0,0 5 0,0 9 0,0 7 0,0 8 0,0 5 0,0 0 0,0-3 0,0-4 0,0-3 0,0-2 0,0-3 0,0-1 0,0-1 0,0 0 0,0 0 0,0 5 0,0 0 0,0 4 0,0 4 0,0 4 0,0-2 0,-4-3 0,-1 1 0,-3-7 0,-1-2 0,-2-7 0,1-2 0,-2 0 0,2 1 0,2 1 0,2 1 0,3-3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23:52:22.355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30593.61523"/>
      <inkml:brushProperty name="anchorY" value="-38067.72656"/>
      <inkml:brushProperty name="scaleFactor" value="0.5"/>
    </inkml:brush>
  </inkml:definitions>
  <inkml:trace contextRef="#ctx0" brushRef="#br0">1 0 24575,'0'0'0,"4"0"0,5 0 0,4 0 0,9 9 0,6 4 0,2 5 0,1 3 0,2 1 0,-2 1 0,3 0 0,-6 0 0,1 0 0,-2-5 0,3 8 0,3 0 0,4 5 0,-2 0 0,10 3 0,3 3 0,5 2 0,9 6 0,3 2 0,-1-4 0,-4-4 0,-10-6 0,-3 0 0,-13-7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23:52:23.290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32845.74609"/>
      <inkml:brushProperty name="anchorY" value="-40019.91406"/>
      <inkml:brushProperty name="scaleFactor" value="0.5"/>
    </inkml:brush>
  </inkml:definitions>
  <inkml:trace contextRef="#ctx0" brushRef="#br0">357 0 24575,'0'0'0,"0"4"0,0 10 0,0 3 0,-4 9 0,-1 2 0,0 4 0,2 0 0,-9 3 0,2-2 0,0 6 0,-2-2 0,2 2 0,-11 18 0,3 10 0,-3 6 0,-1-2 0,1-1 0,3-11 0,1-5 0,4-11 0,-1-7 0,3-7 0,4 1 0,-3-4 0,-1-1 0,1 3 0,-3-5 0,3 4 0,2-2 0,-3 0 0,3-1 0,2-1 0,-2-4 0,0-6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23:52:24.091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31219.27148"/>
      <inkml:brushProperty name="anchorY" value="-39932.58984"/>
      <inkml:brushProperty name="scaleFactor" value="0.5"/>
    </inkml:brush>
  </inkml:definitions>
  <inkml:trace contextRef="#ctx0" brushRef="#br0">1 483 24575,'0'0'0,"7"-3"0,12-2 0,12-4 0,12 1 0,13 1 0,17-7 0,8-3 0,11 2 0,12-11 0,-3-1 0,-2-1 0,1 0 0,5-6 0,-10 0 0,-16 6 0,-13 7 0,-11-2 0,-3 2 0,-5-1 0,-1 1 0,-2-1 0,-1 0 0,-4 5 0,-6 0 0,-7 4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23:40:08.266"/>
    </inkml:context>
    <inkml:brush xml:id="br0">
      <inkml:brushProperty name="width" value="0.1" units="cm"/>
      <inkml:brushProperty name="height" value="0.1" units="cm"/>
      <inkml:brushProperty name="color" value="#BB5B18"/>
      <inkml:brushProperty name="inkEffects" value="bronze"/>
      <inkml:brushProperty name="anchorX" value="-15180.29102"/>
      <inkml:brushProperty name="anchorY" value="-13159.80664"/>
      <inkml:brushProperty name="scaleFactor" value="0.5"/>
    </inkml:brush>
  </inkml:definitions>
  <inkml:trace contextRef="#ctx0" brushRef="#br0">0 806 24575,'0'0'0,"0"-4"0,0-10 0,0-4 0,0-3 0,0-2 0,0-1 0,0 0 0,0 0 0,0 1 0,0 1 0,0 0 0,0 0 0,0 0 0,0 1 0,0-1 0,0 0 0,0 1 0,0-1 0,0-4 0,0 0 0,0-5 0,0 2 0,0 0 0,0 2 0,0 1 0,0 3 0,0 0 0,0 1 0,0 0 0,0 1 0,0-1 0,0 1 0,0 0 0,0-1 0,5 5 0,3 4 0,6 5 0,2 3 0,0 7 0,0 2 0,7 5 0,0 9 0,1-1 0,-4 2 0,0-3 0,-1-4 0,9-4 0,9 6 0,10-3 0,3 3 0,6-3 0,8-2 0,-2-2 0,-2-4 0,-8 4 0,-5-2 0,-4-1 0,-1 0 0,-5-2 0,-4-1 0,-5 0 0,-2-1 0,-3 0 0,-1-1 0,3 1 0,0 0 0,1 0 0,-2 0 0,0 0 0,-1 0 0,0 0 0,-1 0 0,0-5 0,-1 1 0,1-5 0,-1-8 0,1-3 0,-5-3 0,-4 7 0,-5 9 0,-3 14 0,-3 8 0,-2 10 0,4 4 0,0 0 0,0 0 0,-1-2 0,-1-1 0,4 2 0,-1-1 0,-1-1 0,0 0 0,-2-2 0,0-1 0,-1-1 0,-1 0 0,0 0 0,0-1 0,-1 1 0,1-1 0,0 1 0,0-1 0,0 1 0,0-1 0,0 1 0,-9 0 0,-8-5 0,-5-4 0,-3-4 0,-1-5 0,-4-1 0,-4-3 0,2 0 0,-4-1 0,3 0 0,2 0 0,3 1 0,3-1 0,-3 1 0,1 0 0,-8 0 0,-7 0 0,-4 0 0,-6 0 0,3 0 0,2 0 0,6 0 0,1 0 0,5 4 0,-4 5 0,3 0 0,-6 4 0,3-2 0,-1-3 0,8 3 0,4-3 0,-1-1 0,3-3 0,-4-1 0,-3-2 0,-3 0 0,-4-1 0,3 4 0,8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23:52:25.171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34025.08594"/>
      <inkml:brushProperty name="anchorY" value="-40719.88281"/>
      <inkml:brushProperty name="scaleFactor" value="0.5"/>
    </inkml:brush>
  </inkml:definitions>
  <inkml:trace contextRef="#ctx0" brushRef="#br0">0 0 24575,'0'0'0,"0"8"0,4 10 0,5 5 0,5 15 0,3 9 0,-2 1 0,2 5 0,0 0 0,2-2 0,1-2 0,-3-6 0,-5-6 0,1-2 0,1-4 0,-3 2 0,-2 5 0,1 3 0,3 7 0,2 10 0,2 1 0,-2-6 0,-3-7 0,1-4 0,-3-6 0,-3-10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23:52:36.010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46035.32422"/>
      <inkml:brushProperty name="anchorY" value="-55996.78906"/>
      <inkml:brushProperty name="scaleFactor" value="0.5"/>
    </inkml:brush>
  </inkml:definitions>
  <inkml:trace contextRef="#ctx0" brushRef="#br0">0 1 24575,'0'0'0,"0"11"0,9 17 0,4 8 0,18 10 0,3 0 0,15 9 0,-2 5 0,10 3 0,-4-2 0,-2-4 0,-11-8 0,-3-8 0,-10-3 0,-9-6 0,-2 0 0,-6-2 0,1 6 0,1-1 0,3 2 0,-3-3 0,3-6 0,-3 0 0,-4-7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23:52:37.355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47882.64453"/>
      <inkml:brushProperty name="anchorY" value="-58171.39063"/>
      <inkml:brushProperty name="scaleFactor" value="0.5"/>
    </inkml:brush>
  </inkml:definitions>
  <inkml:trace contextRef="#ctx0" brushRef="#br0">933 1 24575,'0'0'0,"-3"0"0,-11 0 0,-3 4 0,-5 0 0,3 5 0,-9 12 0,0 4 0,-1 2 0,-3 10 0,-3-1 0,2 2 0,1-2 0,4 2 0,-3 0 0,7-3 0,-3 2 0,1-4 0,-3 6 0,-4-3 0,-3 2 0,-3-3 0,-7 2 0,3-5 0,3 3 0,2-3 0,8-3 0,4-7 0,3-1 0,-2-3 0,-4 1 0,4 0 0,1-4 0,6-4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23:52:38.019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45679.99219"/>
      <inkml:brushProperty name="anchorY" value="-57758.26563"/>
      <inkml:brushProperty name="scaleFactor" value="0.5"/>
    </inkml:brush>
  </inkml:definitions>
  <inkml:trace contextRef="#ctx0" brushRef="#br0">0 0 24575,'0'0'0,"4"0"0,9 0 0,18 0 0,21 4 0,29 14 0,20 8 0,16 0 0,14 1 0,7-5 0,-7-2 0,-9-6 0,-20-3 0,-22-5 0,-21-3 0,-12-2 0,-8-1 0,-3-1 0,-8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23:52:39.139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48261.64844"/>
      <inkml:brushProperty name="anchorY" value="-59204.4375"/>
      <inkml:brushProperty name="scaleFactor" value="0.5"/>
    </inkml:brush>
  </inkml:definitions>
  <inkml:trace contextRef="#ctx0" brushRef="#br0">1 0 24575,'0'0'0,"0"4"0,4 10 0,5 8 0,0 8 0,-1 10 0,2 10 0,-1-2 0,-2 5 0,2-2 0,-1-1 0,-2-1 0,3-7 0,-2-6 0,3-5 0,-1 0 0,-2-3 0,-2-1 0,-2-3 0,-1 4 0,-1-1 0,3-1 0,0 3 0,0 4 0,-1-1 0,8 3 0,0 2 0,-2 2 0,-1-2 0,-3-4 0,-1-3 0,-3-3 0,0-3 0,3-5 0,1-7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23:53:05.851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49737.51953"/>
      <inkml:brushProperty name="anchorY" value="-61572.60547"/>
      <inkml:brushProperty name="scaleFactor" value="0.5"/>
    </inkml:brush>
  </inkml:definitions>
  <inkml:trace contextRef="#ctx0" brushRef="#br0">9 1 24575,'0'0'0,"-4"4"0,-1 5 0,5 0 0,5 8 0,6-2 0,4 7 0,4-3 0,1 1 0,3-1 0,-5 2 0,0-5 0,-4 1 0,0-5 0,-3 2 0,1 1 0,-2 1 0,1 2 0,3-3 0,-2 2 0,2 0 0,1 1 0,3 1 0,-4 2 0,-2 0 0,0 1 0,-2-1 0,1 1 0,2 0 0,-1 0 0,-3 0 0,-3 0 0,3 0 0,-3-1 0,4 1 0,-2 0 0,3-5 0,-2 0 0,3 1 0,-2 0 0,-2 1 0,2 1 0,2 1 0,3-4 0,-2 0 0,-2 0 0,-4 1 0,-2 1 0,2-3 0,-2-3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23:53:07.715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51540.12891"/>
      <inkml:brushProperty name="anchorY" value="-63720.35156"/>
      <inkml:brushProperty name="scaleFactor" value="0.5"/>
    </inkml:brush>
  </inkml:definitions>
  <inkml:trace contextRef="#ctx0" brushRef="#br0">832 0 24575,'0'0'0,"0"4"0,0 10 0,-5 3 0,-3 5 0,-1 1 0,1 1 0,-3-5 0,2 0 0,2 0 0,2 0 0,-2 4 0,-4 2 0,-3 0 0,2 0 0,-3 0 0,-1-2 0,-3 0 0,-4 3 0,-2 1 0,-1 3 0,0-5 0,2 0 0,0-7 0,1-1 0,5 0 0,0-4 0,5 1 0,0-4 0,-1 7 0,-7-3 0,3 2 0,-2-3 0,5 1 0,-1 2 0,0-3 0,-2 1 0,-1 2 0,-1-3 0,-1-3 0,4 1 0,0-2 0,-1 6 0,-4-1 0,-2 1 0,-1-2 0,1-3 0,0 1 0,0-2 0,6 2 0,0 2 0,5-2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23:53:09.058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49439.30078"/>
      <inkml:brushProperty name="anchorY" value="-63319"/>
      <inkml:brushProperty name="scaleFactor" value="0.5"/>
    </inkml:brush>
  </inkml:definitions>
  <inkml:trace contextRef="#ctx0" brushRef="#br0">0 20 24575,'0'0'0,"0"-4"0,4-1 0,5 0 0,4 2 0,8 0 0,4 6 0,9 0 0,9 2 0,9 2 0,6 1 0,0 2 0,-6 0 0,-7-3 0,-8-1 0,-7-3 0,0 4 0,-3-2 0,3-1 0,-2 0 0,4-2 0,-2-1 0,-1 0 0,2-1 0,-2 0 0,3 0 0,-1-1 0,2 1 0,3 0 0,2 0 0,-2 0 0,1 4 0,6 1 0,2-1 0,5 9 0,-4-2 0,-5 0 0,-1-3 0,-1-3 0,-4-1 0,-8-3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23:53:11.243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52065.5"/>
      <inkml:brushProperty name="anchorY" value="-64720.32031"/>
      <inkml:brushProperty name="scaleFactor" value="0.5"/>
    </inkml:brush>
  </inkml:definitions>
  <inkml:trace contextRef="#ctx0" brushRef="#br0">258 1 24575,'0'0'0,"-4"0"0,-1 4 0,5 5 0,1 4 0,1 4 0,0 3 0,-1 1 0,1 1 0,-2 1 0,1-1 0,-1 1 0,0-1 0,0 0 0,0 0 0,0 4 0,0 0 0,0 0 0,0 0 0,0-2 0,0-1 0,0 4 0,0 0 0,-4-1 0,-1 4 0,-8 3 0,1-1 0,-4 3 0,2-3 0,-5 3 0,2-2 0,0 1 0,-2-2 0,4-3 0,-1-2 0,4-2 0,3-2 0,-1-1 0,3 0 0,-3-1 0,1 0 0,2 1 0,3-1 0,-8 5 0,1-4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23:53:12.890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50538.00781"/>
      <inkml:brushProperty name="anchorY" value="-64498.25391"/>
      <inkml:brushProperty name="scaleFactor" value="0.5"/>
    </inkml:brush>
  </inkml:definitions>
  <inkml:trace contextRef="#ctx0" brushRef="#br0">1 0 24575,'0'0'0,"3"0"0,11 0 0,4 5 0,3 3 0,6 6 0,2-2 0,-5 3 0,-1-2 0,-2 1 0,4 1 0,0 2 0,0 2 0,-1-3 0,-4 1 0,-2-4 0,-4 0 0,0 2 0,0-2 0,3 1 0,-3 1 0,1-2 0,1 1 0,-3-2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23:40:21.8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222 62 24575,'2'3'0,"-1"0"0,1 0 0,1 0 0,-1 0 0,0 0 0,1 0 0,-1-1 0,1 1 0,0-1 0,0 0 0,0 0 0,0 0 0,5 3 0,6 4 0,-11-6 0,20 14 0,-23-16 0,0-1 0,1 0 0,-1 1 0,0-1 0,0 0 0,1 1 0,-1-1 0,0 0 0,0 0 0,1 0 0,-1 1 0,0-1 0,1 0 0,-1 0 0,0 0 0,1 1 0,-1-1 0,0 0 0,1 0 0,-1 0 0,1 0 0,-1 0 0,0 0 0,1 0 0,-1 0 0,0 0 0,1 0 0,-1 0 0,1 0 0,-1 0 0,0 0 0,1 0 0,-1-1 0,0 1 0,1 0 0,-1 0 0,0 0 0,1 0 0,-1-1 0,0 1 0,1 0 0,-1 0 0,0-1 0,0 1 0,1 0 0,-1-1 0,0 1 0,0 0 0,0-1 0,1 1 0,-1-1 0,0 0 0,-1-1 0,0 1 0,1-1 0,-1 1 0,0 0 0,1-1 0,-1 1 0,0 0 0,0-1 0,0 1 0,0 0 0,0 0 0,0 0 0,-1 0 0,1 0 0,0 0 0,0 0 0,-1 0 0,1 1 0,-1-1 0,1 0 0,-1 1 0,1-1 0,-1 1 0,1 0 0,-1-1 0,-1 1 0,-48-11 0,49 11 0,-7-1 0,-81-9 0,83 10 0,-1 0 0,1 0 0,0 1 0,-1-1 0,1 2 0,-1-1 0,1 1 0,0 0 0,-11 5 0,17-6 0,-1-1 0,1 1 0,0-1 0,0 1 0,0-1 0,0 1 0,0 0 0,0 0 0,0-1 0,0 1 0,0 0 0,0 0 0,0 0 0,0 0 0,0 0 0,1 1 0,-1-1 0,0 0 0,1 0 0,-1 0 0,1 0 0,-1 1 0,1-1 0,0 2 0,0-2 0,0 0 0,1 0 0,0 1 0,-1-1 0,1 0 0,0 0 0,-1 0 0,1 0 0,0 0 0,0 0 0,0 0 0,0 0 0,0 0 0,0-1 0,0 1 0,0 0 0,0-1 0,0 1 0,2 0 0,8 4 0,-1-1 0,2 0 0,20 4 0,-25-6 0,0-1 0,1 0 0,-1-1 0,0 1 0,0-1 0,0-1 0,0 1 0,1-1 0,-1-1 0,0 1 0,9-5 0,-11 4 0,0 0 0,0-1 0,-1 1 0,0-1 0,0 0 0,1-1 0,-2 1 0,1-1 0,0 1 0,-1-1 0,1-1 0,-1 1 0,-1 0 0,1-1 0,0 1 0,2-8 0,-4 11 0,-1-1 0,1 1 0,-1 0 0,1 0 0,-1 0 0,1 0 0,-1-1 0,0 1 0,0 0 0,0 0 0,0-1 0,0 1 0,0 0 0,0-1 0,0 1 0,0 0 0,0 0 0,-1-1 0,1 1 0,0 0 0,-1 0 0,1 0 0,-1 0 0,0-1 0,1 1 0,-1 0 0,0 0 0,0 0 0,1 0 0,-1 0 0,0 1 0,0-1 0,0 0 0,0 0 0,0 1 0,0-1 0,0 0 0,-1 1 0,1-1 0,0 1 0,-2-1 0,2 1 0,-1-1 0,1 1 0,-1 0 0,0 0 0,1 0 0,-1 0 0,0 0 0,1 0 0,-1 1 0,0-1 0,1 0 0,-1 1 0,1-1 0,-1 1 0,1 0 0,-1-1 0,1 1 0,-1 0 0,1 0 0,0 0 0,-1 0 0,1 0 0,0 0 0,0 1 0,0-1 0,0 0 0,0 1 0,0-1 0,0 0 0,0 1 0,-1 2 0,-2 8 0,1 0 0,1 0 0,-1 0 0,2 1 0,0-1 0,0 1 0,1-1 0,1 0 0,0 1 0,0-1 0,6 19 0,-7-30 0,0 0 0,0-1 0,0 1 0,0 0 0,0 0 0,1 0 0,-1 0 0,0-1 0,1 1 0,-1 0 0,0 0 0,1-1 0,-1 1 0,1 0 0,0 0 0,-1-1 0,1 1 0,-1-1 0,1 1 0,0-1 0,-1 1 0,1-1 0,0 1 0,0-1 0,-1 1 0,1-1 0,0 0 0,0 0 0,0 1 0,-1-1 0,1 0 0,0 0 0,0 0 0,0 0 0,0 0 0,0 0 0,-1 0 0,1 0 0,0 0 0,0 0 0,0-1 0,0 1 0,-1 0 0,1 0 0,0-1 0,0 1 0,0-1 0,-1 1 0,1-1 0,0 1 0,-1-1 0,1 1 0,0-1 0,-1 1 0,1-2 0,2-1 0,0 0 0,0-1 0,-1 1 0,0-1 0,0 0 0,0 0 0,0 0 0,0 1 0,1-10 0,-1 4 0,-1 0 0,0-1 0,-1 1 0,0 0 0,-1-1 0,0 1 0,0 0 0,-1 0 0,0 0 0,0 0 0,-6-11 0,6 15 0,0 0 0,-1 0 0,1 0 0,-1 1 0,0-1 0,-1 1 0,1 0 0,-1 0 0,0 0 0,0 0 0,0 1 0,0-1 0,-1 1 0,1 0 0,-1 1 0,0-1 0,0 1 0,0 0 0,0 0 0,-10-2 0,12 3 0,-1 1 0,1 0 0,-1 0 0,1 1 0,0-1 0,-1 1 0,1 0 0,0-1 0,0 1 0,-1 1 0,1-1 0,0 0 0,0 1 0,0 0 0,0 0 0,1-1 0,-1 2 0,0-1 0,1 0 0,-1 0 0,1 1 0,0 0 0,0-1 0,0 1 0,0 0 0,-2 5 0,1-4 0,1 1 0,0-1 0,0 0 0,0 1 0,1-1 0,0 1 0,0-1 0,0 1 0,0 0 0,1 0 0,-1-1 0,1 1 0,0 0 0,1 0 0,-1-1 0,1 1 0,0 0 0,0-1 0,3 6 0,-2-7 0,0 0 0,1 0 0,-1-1 0,1 1 0,0-1 0,0 0 0,0 0 0,0 0 0,0 0 0,0 0 0,1-1 0,-1 1 0,0-1 0,1 0 0,-1 0 0,1 0 0,0-1 0,-1 1 0,6-1 0,-1 1 0,-1-1 0,1 1 0,0-1 0,-1-1 0,1 0 0,-1 0 0,1 0 0,10-4 0,-17 5 0,0-1 0,0 1 0,0-1 0,0 1 0,0-1 0,0 1 0,0-1 0,0 1 0,0-1 0,0 0 0,0 1 0,0-1 0,0 0 0,-1 0 0,1 0 0,0 0 0,-1 0 0,1 0 0,0 0 0,-1 0 0,1 0 0,-1 0 0,0 0 0,1 0 0,-1 0 0,0 0 0,0 0 0,0-1 0,1 1 0,-1 0 0,0 0 0,-1 0 0,1 0 0,0 0 0,0-1 0,0 1 0,-1 0 0,1 0 0,0 0 0,-1 0 0,1 0 0,-1 0 0,0 0 0,1 0 0,-1 0 0,-1-1 0,0-1 0,-1-1 0,0 1 0,0 0 0,0 0 0,-1 0 0,1 0 0,-1 1 0,1-1 0,-1 1 0,0 0 0,-4-2 0,-1 1 0,1 1 0,0 0 0,-1 0 0,0 1 0,1 0 0,-1 1 0,0-1 0,1 2 0,-1-1 0,-14 4 0,19-3 0,0 0 0,0 0 0,1 0 0,-1 1 0,0-1 0,1 1 0,0 0 0,-1 0 0,1 1 0,0-1 0,0 1 0,0-1 0,0 1 0,0 0 0,1 0 0,-1 0 0,1 0 0,0 1 0,0-1 0,0 1 0,0-1 0,1 1 0,0 0 0,-1-1 0,0 5 0,1 2 0,-1 1 0,1-1 0,1 1 0,0-1 0,0 1 0,1-1 0,0 0 0,1 1 0,4 14 0,-5-21 0,0 0 0,1-1 0,-1 1 0,1 0 0,0 0 0,0-1 0,0 1 0,0-1 0,1 1 0,-1-1 0,1 0 0,0 0 0,0 0 0,0 0 0,0-1 0,1 1 0,-1-1 0,1 0 0,-1 0 0,1 0 0,0-1 0,0 1 0,0-1 0,0 0 0,0 0 0,4 1 0,11 0 0,-1-1 0,0-1 0,1 0 0,34-5 0,-49 4 0,0 0 0,-1 0 0,1 0 0,-1 0 0,1 0 0,-1-1 0,0 0 0,1 1 0,-1-1 0,0 0 0,0-1 0,0 1 0,-1 0 0,1-1 0,0 0 0,-1 1 0,0-1 0,0 0 0,0 0 0,0-1 0,0 1 0,0 0 0,-1-1 0,0 1 0,1-1 0,-1 1 0,-1-1 0,1 1 0,0-1 0,-1-6 0,1 1 0,-1 0 0,0 0 0,0 0 0,-1 0 0,0 0 0,0 1 0,-4-10 0,4 16 0,1 0 0,-1 0 0,0 0 0,0 1 0,-1-1 0,1 0 0,0 1 0,0-1 0,-1 1 0,1-1 0,-1 1 0,0 0 0,1-1 0,-1 1 0,0 0 0,0 0 0,1 0 0,-1 1 0,0-1 0,0 0 0,0 1 0,0-1 0,0 1 0,0-1 0,0 1 0,0 0 0,0 0 0,0 0 0,0 0 0,0 1 0,0-1 0,0 0 0,0 1 0,0-1 0,0 1 0,-3 1 0,-127 46 0,130-47 0,0-1 0,0 1 0,0-1 0,1 1 0,-1 0 0,0 0 0,1-1 0,-1 1 0,0 1 0,1-1 0,-1 0 0,1 0 0,0 0 0,-1 1 0,1-1 0,0 1 0,0-1 0,0 1 0,0-1 0,0 1 0,0 0 0,1 0 0,-1-1 0,0 5 0,1-4 0,0 0 0,0 0 0,0 0 0,1 0 0,-1 0 0,1-1 0,0 1 0,-1 0 0,1 0 0,0 0 0,0 0 0,0-1 0,0 1 0,1 0 0,-1-1 0,0 1 0,1-1 0,2 3 0,-2-2 0,0 0 0,0-1 0,0 1 0,1 0 0,-1-1 0,0 1 0,0-1 0,1 0 0,-1 0 0,1 0 0,-1 0 0,1 0 0,0-1 0,-1 1 0,1-1 0,0 0 0,-1 1 0,1-1 0,0 0 0,-1-1 0,1 1 0,0 0 0,-1-1 0,1 0 0,0 1 0,-1-1 0,1 0 0,-1 0 0,1-1 0,-1 1 0,0 0 0,1-1 0,2-2 0,6-15-1365,-3-3-5461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23:53:14.298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52242.60547"/>
      <inkml:brushProperty name="anchorY" value="-66054.80469"/>
      <inkml:brushProperty name="scaleFactor" value="0.5"/>
    </inkml:brush>
  </inkml:definitions>
  <inkml:trace contextRef="#ctx0" brushRef="#br0">1 1 24575,'0'0'0,"0"4"0,0 5 0,0 4 0,8 0 0,6 7 0,3-3 0,4 1 0,1 1 0,5 5 0,9 2 0,1 3 0,2 1 0,11 7 0,1-1 0,-3-1 0,-6-8 0,-6 1 0,-6-7 0,-8-1 0,1-2 0,-6 1 0,0 0 0,0 1 0,1 1 0,1 0 0,1 5 0,1-4 0,4 8 0,6 0 0,-5 0 0,0-2 0,2-2 0,-5-1 0,-2-6 0,-4-6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23:53:15.714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54361.52344"/>
      <inkml:brushProperty name="anchorY" value="-68117.94531"/>
      <inkml:brushProperty name="scaleFactor" value="0.5"/>
    </inkml:brush>
  </inkml:definitions>
  <inkml:trace contextRef="#ctx0" brushRef="#br0">784 1 24575,'0'0'0,"0"3"0,0 7 0,0 3 0,-4 4 0,-1 6 0,-4-1 0,-3 0 0,0 0 0,2-1 0,-1-3 0,1-1 0,-5 8 0,-3-2 0,1 0 0,0-4 0,3 3 0,-5 5 0,-1 0 0,-2 0 0,0 3 0,-1-4 0,5-3 0,0 0 0,0-2 0,0-1 0,-1 1 0,-1 4 0,-10 1 0,0 0 0,-1 3 0,-2 0 0,6-1 0,2-6 0,6-2 0,-3-1 0,6 0 0,-6 0 0,5 1 0,-2 5 0,1-4 0,-1 1 0,3-1 0,-4 4 0,3 0 0,-1 1 0,4-6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23:53:16.883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52307.58594"/>
      <inkml:brushProperty name="anchorY" value="-67860.50781"/>
      <inkml:brushProperty name="scaleFactor" value="0.5"/>
    </inkml:brush>
  </inkml:definitions>
  <inkml:trace contextRef="#ctx0" brushRef="#br0">0 256 24575,'0'0'0,"4"0"0,1-4 0,4-1 0,12-4 0,4 1 0,11-3 0,9 1 0,4 2 0,11-2 0,-1 2 0,-6 1 0,-7 3 0,-4 1 0,-6 2 0,-6 0 0,-3 1 0,1 0 0,-2 1 0,0-1 0,-2 1 0,0-1 0,-2 0 0,0 0 0,4 0 0,-4-4 0,4-1 0,-1 1 0,8-4 0,1 1 0,2 0 0,-1 3 0,1 1 0,-2 1 0,1 1 0,-3-3 0,2-1 0,2 1 0,-2-3 0,-3 0 0,6-3 0,2-3 0,7 1 0,-3 2 0,1-1 0,-5-3 0,-4 3 0,-6 2 0,-7 2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23:53:18.466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55139.41797"/>
      <inkml:brushProperty name="anchorY" value="-68874.96094"/>
      <inkml:brushProperty name="scaleFactor" value="0.5"/>
    </inkml:brush>
  </inkml:definitions>
  <inkml:trace contextRef="#ctx0" brushRef="#br0">0 1 24575,'0'0'0,"0"7"0,0 8 0,0 2 0,0 8 0,0 6 0,4 1 0,1 4 0,4-3 0,3-1 0,0 1 0,-3-3 0,3 3 0,-3-2 0,3-2 0,-3-3 0,-2-1 0,-2 3 0,3-2 0,-2 5 0,-1-2 0,-1 4 0,2-2 0,0-1 0,-1 1 0,-1 3 0,-2-2 0,-1-1 0,0-3 0,4 2 0,3 3 0,1-1 0,-1-2 0,-2 1 0,-2-1 0,-1 3 0,-2-2 0,-1-2 0,0-2 0,0-3 0,-1 0 0,1-2 0,0 0 0,4-1 0,0-4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23:40:26.6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254 1 24575,'0'2'0,"-1"1"0,1-1 0,0 1 0,-1-1 0,0 0 0,1 1 0,-1-1 0,0 0 0,0 0 0,0 1 0,-1-1 0,1 0 0,-1 0 0,1 0 0,-1-1 0,1 1 0,-3 2 0,-40 27 0,37-27 0,1-1 0,0 1 0,0 1 0,0-1 0,1 1 0,-1 0 0,-4 6 0,6-4 0,1 0 0,0 0 0,0 1 0,1-1 0,0 1 0,0-1 0,1 1 0,0 0 0,0 0 0,1-1 0,0 1 0,0 0 0,2 12 0,1-4 0,0 0 0,0 0 0,2 0 0,0 0 0,10 22 0,-14-35 0,1 0 0,-1 0 0,1-1 0,-1 1 0,1 0 0,0-1 0,0 1 0,0-1 0,0 1 0,1-1 0,-1 0 0,1 0 0,-1 0 0,1 0 0,0 0 0,-1-1 0,1 1 0,0-1 0,0 0 0,0 0 0,0 0 0,1 0 0,-1 0 0,0-1 0,0 1 0,0-1 0,1 0 0,-1 0 0,0 0 0,0 0 0,6-2 0,-4 0 0,0 0 0,1 0 0,-1 0 0,0-1 0,0 0 0,-1 0 0,1 0 0,-1-1 0,1 1 0,-1-1 0,0 0 0,0-1 0,-1 1 0,1 0 0,-1-1 0,0 0 0,3-7 0,-1 2 0,-1 0 0,0 0 0,-1-1 0,0 0 0,-1 1 0,0-1 0,0 0 0,-1-13 0,-1 20 0,0 1 0,0-1 0,0 1 0,0 0 0,-1-1 0,0 1 0,1-1 0,-1 1 0,-1 0 0,1 0 0,0 0 0,-1 0 0,1 0 0,-1 0 0,0 0 0,0 0 0,0 0 0,-1 1 0,1-1 0,-1 1 0,1 0 0,-1 0 0,0 0 0,1 0 0,-1 0 0,0 0 0,0 1 0,-1-1 0,-4 0 0,-14-3 0,0 2 0,-1 1 0,0 0 0,1 2 0,-30 3 0,4-1 0,46-2 0,-1 0 0,1 0 0,0 0 0,-1 0 0,1 1 0,0-1 0,-1 1 0,1-1 0,0 1 0,0 0 0,-1 0 0,1 0 0,0 0 0,0 1 0,0-1 0,0 0 0,0 1 0,1 0 0,-1-1 0,0 1 0,1 0 0,-1 0 0,1 0 0,0 0 0,-1 0 0,1 0 0,0 0 0,0 0 0,1 0 0,-1 1 0,0-1 0,1 0 0,-1 0 0,1 1 0,0-1 0,0 1 0,0-1 0,0 0 0,0 1 0,0-1 0,0 0 0,1 1 0,0-1 0,0 3 0,0 1 0,1-1 0,-1 0 0,1 1 0,0-1 0,1 0 0,-1 0 0,1 0 0,0-1 0,0 1 0,0 0 0,1-1 0,-1 0 0,1 0 0,0 0 0,1-1 0,-1 1 0,1-1 0,-1 0 0,6 3 0,-5-4 0,1 0 0,-1 0 0,1-1 0,0 0 0,-1 0 0,1 0 0,0-1 0,-1 1 0,1-1 0,0-1 0,0 1 0,-1-1 0,1 0 0,8-3 0,-11 3 0,1-1 0,-1 0 0,0 0 0,0 0 0,0 0 0,0 0 0,0-1 0,-1 1 0,1-1 0,-1 0 0,0 0 0,1 0 0,-1 0 0,-1 0 0,1 0 0,0 0 0,-1-1 0,1 1 0,-1-1 0,0 1 0,0-1 0,-1 1 0,1-6 0,0 1 0,-1 1 0,0 0 0,0-1 0,-1 1 0,-2-14 0,3 20 0,0 0 0,-1 0 0,1-1 0,0 1 0,0 0 0,-1 0 0,1 0 0,0-1 0,-1 1 0,1 0 0,-1 0 0,0 0 0,1 0 0,-1 0 0,0 0 0,1 0 0,-1 0 0,0 0 0,0 0 0,0 1 0,0-1 0,0 0 0,0 0 0,0 1 0,0-1 0,0 1 0,-1-1 0,1 1 0,0 0 0,0-1 0,0 1 0,0 0 0,-1 0 0,1-1 0,0 1 0,0 0 0,-1 1 0,1-1 0,0 0 0,0 0 0,-1 0 0,1 1 0,-2 0 0,1 1 0,-1 0 0,1 0 0,0 0 0,0 1 0,0-1 0,0 1 0,0 0 0,1-1 0,-1 1 0,1 0 0,-1 0 0,1 0 0,0 0 0,0 0 0,1 0 0,-1 0 0,0 0 0,1 1 0,0-1 0,0 4 0,-1 1 0,1 0 0,0 0 0,0 0 0,1 0 0,0 0 0,4 16 0,-5-23 0,0 0 0,1 0 0,-1 0 0,0 0 0,1 0 0,-1 0 0,0 0 0,1 0 0,-1 0 0,1 0 0,0 0 0,-1-1 0,1 1 0,0 0 0,-1 0 0,1-1 0,0 1 0,0 0 0,0-1 0,0 1 0,0 0 0,0-1 0,1 1 0,-1-1 0,0-1 0,0 1 0,-1-1 0,1 1 0,0-1 0,0 1 0,-1-1 0,1 1 0,0-1 0,-1 0 0,1 1 0,-1-1 0,1 0 0,-1 1 0,1-1 0,-1 0 0,1 0 0,-1 0 0,0 1 0,1-3 0,11-50 0,-11 47 0,0-3 0,0-1 0,-1 1 0,-1-1 0,1 1 0,-4-17 0,3 23 0,0 1 0,0-1 0,0 1 0,0 0 0,0 0 0,0-1 0,-1 1 0,1 0 0,-1 0 0,0 0 0,0 0 0,1 1 0,-1-1 0,0 0 0,0 1 0,-1-1 0,1 1 0,0 0 0,0 0 0,-1 0 0,1 0 0,-1 0 0,1 0 0,-1 1 0,1-1 0,-4 1 0,1-1 0,0 1 0,0-1 0,0 1 0,0 1 0,0-1 0,-1 1 0,1 0 0,0 0 0,0 0 0,0 1 0,1 0 0,-1 0 0,0 0 0,1 0 0,-1 1 0,1 0 0,-8 6 0,6-4 0,0 1 0,1 0 0,0-1 0,0 2 0,1-1 0,-1 1 0,1-1 0,0 1 0,1 0 0,0 1 0,-3 9 0,5-15 0,1 0 0,-1 0 0,0 0 0,1-1 0,0 1 0,-1 0 0,1 0 0,0 0 0,0 0 0,0 0 0,0 0 0,1 0 0,-1 0 0,0 0 0,1 0 0,-1 0 0,1 0 0,0-1 0,0 1 0,0 0 0,0 0 0,0-1 0,0 1 0,0-1 0,0 1 0,1-1 0,-1 1 0,0-1 0,1 0 0,-1 1 0,1-1 0,0 0 0,-1 0 0,1 0 0,0-1 0,0 1 0,0 0 0,-1-1 0,1 1 0,0-1 0,0 1 0,3-1 0,10 2 0,1 0 0,0-2 0,-1 0 0,23-2 0,-14 0 0,-18 2 0,-1-1 0,1 1 0,0-1 0,0 0 0,-1-1 0,1 1 0,-1-1 0,1-1 0,-1 1 0,0 0 0,0-1 0,0 0 0,0-1 0,0 1 0,-1-1 0,1 0 0,-1 0 0,0 0 0,0 0 0,-1-1 0,1 1 0,-1-1 0,0 0 0,0 0 0,-1-1 0,0 1 0,1 0 0,-2-1 0,1 1 0,-1-1 0,0 0 0,0 0 0,0-6 0,0 10 0,-1 0 0,0 1 0,0-1 0,0 0 0,0 1 0,-1-1 0,1 0 0,0 1 0,-1-1 0,1 0 0,-1 1 0,1-1 0,-1 1 0,0-1 0,0 1 0,0-1 0,0 1 0,0 0 0,0-1 0,0 1 0,0 0 0,0 0 0,-1 0 0,1-1 0,0 1 0,-1 1 0,1-1 0,-1 0 0,1 0 0,-1 1 0,1-1 0,-1 0 0,0 1 0,1 0 0,-1-1 0,0 1 0,1 0 0,-1 0 0,0 0 0,1 0 0,-1 0 0,0 0 0,1 1 0,-1-1 0,-2 1 0,-2 0 0,0 0 0,0 1 0,0 0 0,0 0 0,1 0 0,-1 1 0,1 0 0,-1 0 0,1 0 0,0 1 0,-7 5 0,8-2 0,-1 1 0,1-1 0,0 1 0,1 0 0,0 0 0,0 0 0,1 0 0,0 1 0,0-1 0,1 1 0,0-1 0,0 1 0,1 11 0,6 69 0,-6-88 0,0-16-76,1-12-85,0 1-1,-2-1 1,-1 1 0,-2-1 0,0 1 0,-2 0 0,-13-39 0,8 40-6665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23:40:31.2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227 1 24575,'-2'0'0,"-1"0"0,1 0 0,0 1 0,-1-1 0,1 1 0,0 0 0,-1-1 0,1 1 0,0 0 0,0 0 0,0 1 0,0-1 0,0 0 0,0 1 0,0-1 0,0 1 0,0-1 0,1 1 0,-1 0 0,-1 2 0,0 1 0,0 0 0,0 0 0,1 0 0,0 0 0,0 0 0,0 1 0,1-1 0,-3 11 0,3-11 0,0 1 0,1 0 0,-1-1 0,1 1 0,0 0 0,1 0 0,-1-1 0,1 1 0,0 0 0,0-1 0,1 1 0,0-1 0,0 0 0,0 1 0,1-1 0,-1 0 0,1 0 0,7 7 0,3-2 0,2-1 0,0-1 0,0 0 0,0-1 0,1-1 0,0 0 0,0-1 0,0-1 0,1-1 0,0 0 0,0-1 0,-1-1 0,1 0 0,20-3 0,-35 2 0,0 0 0,0 0 0,0-1 0,1 1 0,-1-1 0,0 1 0,0-1 0,0 0 0,0 0 0,-1 0 0,1 0 0,0 0 0,0-1 0,-1 1 0,1 0 0,0-1 0,-1 1 0,0-1 0,1 0 0,-1 0 0,0 1 0,2-3 0,-2-1 0,1 1 0,0-1 0,-1 1 0,0-1 0,0 0 0,0 1 0,-1-1 0,1 0 0,-2-9 0,1 5 0,-1 0 0,-1-1 0,0 1 0,0 0 0,-1 0 0,0 0 0,0 0 0,-1 1 0,0-1 0,-6-9 0,6 15 0,1 0 0,0 0 0,-1 0 0,1 1 0,-1-1 0,0 1 0,0 0 0,0 0 0,0 0 0,0 1 0,-1-1 0,1 1 0,0 0 0,-1 0 0,-5 0 0,-75-1 0,60 3 0,-198 3 0,220-4 0,0 0 0,1 1 0,-1-1 0,0 1 0,1 0 0,-1 0 0,0 0 0,1 0 0,0 0 0,-1 0 0,1 1 0,0-1 0,-1 1 0,1 0 0,0 0 0,0 0 0,0 0 0,1 0 0,-1 0 0,0 0 0,1 0 0,-1 1 0,1-1 0,0 1 0,0-1 0,0 1 0,0-1 0,0 1 0,1 0 0,-1-1 0,1 1 0,0 0 0,-1-1 0,1 1 0,1 4 0,-1-1 0,0 0 0,1 0 0,0 0 0,0 0 0,0 0 0,1 0 0,-1 0 0,2 0 0,-1-1 0,1 1 0,-1-1 0,2 0 0,-1 1 0,0-1 0,6 5 0,1-3 0,0 0 0,0-1 0,1 0 0,0 0 0,0-1 0,0-1 0,1 0 0,0 0 0,0-1 0,0-1 0,0 0 0,0-1 0,0 0 0,0 0 0,0-2 0,1 1 0,-1-2 0,0 1 0,12-5 0,-19 4 0,0-1 0,0 0 0,0 0 0,0 0 0,-1 0 0,1-1 0,-1 0 0,0 0 0,0 0 0,0-1 0,-1 1 0,0-1 0,6-9 0,-5 7 0,-1 0 0,1 0 0,-1 0 0,-1 0 0,1 0 0,-1 0 0,0-1 0,-1 1 0,1-15 0,-2 20 0,-1-1 0,1 1 0,-1-1 0,0 1 0,0 0 0,0-1 0,0 1 0,0 0 0,0-1 0,-1 1 0,1 0 0,-1 0 0,0 0 0,0 1 0,1-1 0,-1 0 0,0 0 0,0 1 0,-1 0 0,1-1 0,0 1 0,0 0 0,-1 0 0,1 0 0,-1 0 0,1 0 0,-1 1 0,1-1 0,-1 1 0,1 0 0,-5-1 0,-12-1 0,0 1 0,0 1 0,-23 2 0,23-1 0,10-1 0,0 1 0,-1 0 0,1 0 0,0 0 0,0 1 0,0 1 0,-15 5 0,22-6 0,-1-1 0,1 1 0,0-1 0,0 1 0,0 0 0,0 0 0,0 0 0,0 0 0,0 1 0,1-1 0,-1 0 0,1 1 0,-1-1 0,1 1 0,0 0 0,0-1 0,0 1 0,1 0 0,-1 0 0,1-1 0,-1 1 0,1 0 0,0 0 0,0 0 0,0-1 0,0 1 0,1 0 0,-1 0 0,2 3 0,-1-1 0,1 0 0,0 0 0,0 0 0,1 0 0,-1 0 0,1 0 0,0-1 0,0 1 0,1-1 0,0 0 0,-1 0 0,1 0 0,0-1 0,1 1 0,-1-1 0,1 0 0,-1 0 0,1 0 0,0-1 0,0 0 0,0 0 0,1 0 0,8 1 0,5 3 0,1-2 0,-1 0 0,1-1 0,0-1 0,26-1 0,-41-1 0,1 0 0,-1 0 0,1-1 0,-1 1 0,0-1 0,1-1 0,-1 1 0,0-1 0,9-3 0,-12 3 0,0 0 0,0 0 0,0 0 0,0 0 0,0-1 0,0 1 0,0-1 0,-1 1 0,1-1 0,-1 0 0,0 0 0,0 1 0,0-1 0,0 0 0,0 0 0,-1 0 0,1 0 0,-1-5 0,2 0 0,-1 1 0,0-1 0,-1 1 0,0-1 0,0 1 0,-2-15 0,1 19 0,-1-1 0,1 1 0,0 1 0,-1-1 0,0 0 0,0 0 0,0 0 0,0 1 0,0-1 0,0 1 0,-1 0 0,1 0 0,-1 0 0,0 0 0,1 0 0,-1 0 0,0 1 0,-6-3 0,2 1 0,-1 0 0,0 1 0,0 0 0,1 0 0,-1 0 0,0 1 0,-1 1 0,-10 0 0,18-1 0,-1 1 0,0 0 0,0 0 0,0 0 0,0 1 0,0-1 0,0 0 0,0 1 0,1-1 0,-1 1 0,0 0 0,0-1 0,1 1 0,-1 0 0,0 0 0,1 0 0,-1 0 0,1 1 0,-1-1 0,1 0 0,0 1 0,-1-1 0,1 0 0,0 1 0,0 0 0,0-1 0,0 1 0,0 0 0,0-1 0,1 1 0,-1 0 0,1 0 0,-1 0 0,1 0 0,0-1 0,-1 1 0,1 0 0,0 0 0,0 0 0,1 3 0,-1-3 0,1 0 0,0 0 0,0 0 0,0-1 0,0 1 0,0 0 0,0-1 0,0 1 0,0-1 0,1 1 0,-1-1 0,1 0 0,-1 1 0,1-1 0,-1 0 0,1 0 0,0 0 0,-1 0 0,1 0 0,0-1 0,0 1 0,0 0 0,0-1 0,0 0 0,-1 1 0,1-1 0,0 0 0,0 0 0,0 0 0,0 0 0,0 0 0,0 0 0,0-1 0,0 1 0,0-1 0,3-1 0,-5 2 2,0 0 0,0 0 0,0-1-1,-1 1 1,1 0 0,0-1 0,0 1-1,0 0 1,0-1 0,0 1 0,0 0-1,-1 0 1,1-1 0,0 1 0,0 0-1,0 0 1,-1 0 0,1-1 0,0 1-1,0 0 1,-1 0 0,1 0 0,0-1 0,0 1-1,-1 0 1,1 0 0,0 0 0,-1 0-1,1 0 1,0 0 0,0 0 0,-1 0-1,1 0 1,0 0 0,-1 0 0,1 0-1,0 0 1,-1 0 0,1 0 0,0 0-1,-1 0 1,1 0 0,-17-2-1443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23:40:34.9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205 74 24575,'-13'-1'0,"0"2"0,0-1 0,-1 2 0,1 0 0,0 0 0,-16 6 0,26-7 0,0 0 0,0 1 0,0-1 0,1 1 0,-1-1 0,1 1 0,-1 0 0,1 0 0,0 0 0,0 0 0,-1 0 0,1 0 0,1 1 0,-1-1 0,0 1 0,1-1 0,-1 1 0,1 0 0,0 0 0,0 0 0,0-1 0,0 1 0,0 0 0,1 0 0,-1 0 0,1 0 0,0 0 0,0 0 0,0 0 0,0 0 0,1 1 0,-1-1 0,2 5 0,-1-5 0,0 0 0,0 0 0,1 0 0,-1 0 0,0 0 0,1 0 0,0 0 0,0-1 0,0 1 0,0-1 0,0 1 0,0-1 0,1 0 0,-1 0 0,1 0 0,-1 0 0,1 0 0,0 0 0,5 2 0,6 2 0,1-1 0,0 0 0,17 2 0,21 9 0,-46-13 0,1 0 0,0 0 0,0 0 0,0-1 0,1 0 0,-1-1 0,0 0 0,12 0 0,-18-1 0,1 0 0,-1-1 0,0 1 0,1-1 0,-1 0 0,0 1 0,0-1 0,0 0 0,0 0 0,1 0 0,-1-1 0,-1 1 0,1 0 0,0-1 0,0 0 0,0 1 0,-1-1 0,1 0 0,-1 0 0,0 1 0,1-1 0,-1 0 0,0-1 0,0 1 0,0 0 0,0 0 0,-1 0 0,1-1 0,0 1 0,-1 0 0,0 0 0,1-1 0,-1-3 0,2-15 0,-1 0 0,0 0 0,-2 0 0,0 0 0,-9-41 0,8 58 0,1 1 0,-1-1 0,0 0 0,0 1 0,0-1 0,-1 1 0,1 0 0,-1 0 0,0 0 0,0 0 0,0 0 0,0 1 0,0-1 0,-1 1 0,1 0 0,-1 0 0,0 0 0,1 0 0,-1 1 0,0-1 0,0 1 0,0 0 0,0 0 0,0 1 0,0-1 0,0 1 0,0 0 0,0 0 0,-1 0 0,-5 2 0,1-2 0,-1 2 0,0-1 0,1 1 0,0 1 0,-1 0 0,1 0 0,0 1 0,0 0 0,1 0 0,-1 1 0,-15 11 0,21-13 0,-1 0 0,1 1 0,0-1 0,0 1 0,0 0 0,0 0 0,1 0 0,-1 0 0,1 0 0,0 0 0,1 0 0,-1 1 0,1-1 0,-1 1 0,1 0 0,1-1 0,-1 8 0,1-8 0,0 0 0,1 0 0,0-1 0,0 1 0,0 0 0,0-1 0,0 1 0,1-1 0,0 1 0,-1-1 0,1 0 0,1 0 0,-1 0 0,0 0 0,1 0 0,-1 0 0,1-1 0,0 1 0,0-1 0,0 1 0,0-1 0,6 2 0,2 1 0,0 0 0,1-1 0,0 0 0,0-1 0,0 0 0,0-1 0,0 0 0,18-1 0,0 0 0,0-2 0,39-6 0,-66 7 0,0-1 0,0 1 0,0-1 0,-1 0 0,1 0 0,0 0 0,0 0 0,-1 0 0,1-1 0,0 1 0,-1-1 0,0 0 0,1 1 0,1-3 0,-3 2 0,0 1 0,0 0 0,0-1 0,0 1 0,-1 0 0,1-1 0,0 1 0,-1-1 0,1 1 0,-1-1 0,1 1 0,-1-1 0,0 1 0,0-1 0,0 0 0,0 1 0,0-1 0,0 1 0,-1-3 0,0 1 0,0 0 0,0 0 0,0 0 0,-1 0 0,0 0 0,1 0 0,-1 0 0,0 1 0,0-1 0,-1 1 0,1 0 0,0-1 0,-1 1 0,0 0 0,1 0 0,-1 1 0,0-1 0,0 1 0,0-1 0,0 1 0,0 0 0,0 0 0,-6-1 0,-25-3 0,-1 1 0,1 1 0,-1 3 0,1 0 0,-61 10 0,89-9 0,-1 0 0,1 1 0,0 0 0,0 0 0,0 0 0,0 1 0,0 0 0,0 0 0,0 1 0,1-1 0,-9 9 0,11-10 0,1 1 0,-1 0 0,1 0 0,0 0 0,0 0 0,0 0 0,0 0 0,1 0 0,-1 1 0,1-1 0,0 1 0,0-1 0,0 1 0,1-1 0,-1 1 0,1 0 0,0-1 0,-1 1 0,2 0 0,-1-1 0,0 1 0,2 5 0,-1-6 0,1 0 0,-1-1 0,1 1 0,-1 0 0,1 0 0,0-1 0,0 1 0,0-1 0,0 0 0,1 0 0,-1 0 0,1 0 0,-1 0 0,1 0 0,0-1 0,0 1 0,-1-1 0,1 1 0,0-1 0,0 0 0,0-1 0,0 1 0,5 0 0,10 3 0,0-2 0,31 2 0,-45-4 0,1 0 0,4 1 0,1-1 0,0 0 0,0 0 0,-1-1 0,1-1 0,12-2 0,-20 3 0,1 0 0,-1 0 0,0 0 0,0-1 0,0 1 0,1-1 0,-1 1 0,0-1 0,-1 0 0,1 0 0,0 1 0,0-1 0,-1-1 0,1 1 0,-1 0 0,0 0 0,0 0 0,0-1 0,0 1 0,0-1 0,0 1 0,0-1 0,-1 1 0,1-1 0,-1 1 0,0-1 0,0 1 0,0-5 0,0 3 0,0 0 0,0 1 0,0-1 0,-1 0 0,1 0 0,-1 1 0,0-1 0,0 0 0,0 1 0,-1-1 0,1 1 0,-1-1 0,0 1 0,0 0 0,0 0 0,0 0 0,0 0 0,-1 0 0,1 0 0,-5-3 0,3 3 0,0 1 0,0 0 0,0 0 0,-1 0 0,1 1 0,0-1 0,-1 1 0,1 0 0,-1 1 0,1-1 0,-1 1 0,1-1 0,-1 1 0,1 1 0,-1-1 0,1 1 0,-6 1 0,8-2-57,-1 1 0,0-1 1,0 1-1,0 0 0,0 0 0,1 0 0,-1 1 0,1-1 0,-1 1 0,1-1 0,-1 1 1,1 0-1,0 0 0,0 0 0,0 0 0,0 0 0,0 1 0,0-1 0,0 0 1,1 1-1,-1 0 0,1-1 0,-1 4 0,-2 11-6769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CD8A93-DF5A-4406-B996-A377B999CF74}" type="datetimeFigureOut">
              <a:rPr lang="pl-PL" smtClean="0"/>
              <a:t>13.01.2023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0912A-D6C7-40A8-A0BD-0A66858C1B9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65524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22DCD-D481-4C3B-AE3F-676CA0D32F57}" type="datetimeFigureOut">
              <a:rPr lang="pl-PL" smtClean="0"/>
              <a:t>13.01.2023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73665-DE40-491C-BBE0-64A22BD44E9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1408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22DCD-D481-4C3B-AE3F-676CA0D32F57}" type="datetimeFigureOut">
              <a:rPr lang="pl-PL" smtClean="0"/>
              <a:t>13.01.2023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73665-DE40-491C-BBE0-64A22BD44E9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64978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22DCD-D481-4C3B-AE3F-676CA0D32F57}" type="datetimeFigureOut">
              <a:rPr lang="pl-PL" smtClean="0"/>
              <a:t>13.01.2023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73665-DE40-491C-BBE0-64A22BD44E9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524804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22DCD-D481-4C3B-AE3F-676CA0D32F57}" type="datetimeFigureOut">
              <a:rPr lang="pl-PL" smtClean="0"/>
              <a:t>13.01.2023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73665-DE40-491C-BBE0-64A22BD44E9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139602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22DCD-D481-4C3B-AE3F-676CA0D32F57}" type="datetimeFigureOut">
              <a:rPr lang="pl-PL" smtClean="0"/>
              <a:t>13.01.2023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73665-DE40-491C-BBE0-64A22BD44E9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098315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22DCD-D481-4C3B-AE3F-676CA0D32F57}" type="datetimeFigureOut">
              <a:rPr lang="pl-PL" smtClean="0"/>
              <a:t>13.01.2023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73665-DE40-491C-BBE0-64A22BD44E9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37687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22DCD-D481-4C3B-AE3F-676CA0D32F57}" type="datetimeFigureOut">
              <a:rPr lang="pl-PL" smtClean="0"/>
              <a:t>13.01.2023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73665-DE40-491C-BBE0-64A22BD44E9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42012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22DCD-D481-4C3B-AE3F-676CA0D32F57}" type="datetimeFigureOut">
              <a:rPr lang="pl-PL" smtClean="0"/>
              <a:t>13.01.2023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73665-DE40-491C-BBE0-64A22BD44E9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58049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22DCD-D481-4C3B-AE3F-676CA0D32F57}" type="datetimeFigureOut">
              <a:rPr lang="pl-PL" smtClean="0"/>
              <a:t>13.01.2023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73665-DE40-491C-BBE0-64A22BD44E9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0376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22DCD-D481-4C3B-AE3F-676CA0D32F57}" type="datetimeFigureOut">
              <a:rPr lang="pl-PL" smtClean="0"/>
              <a:t>13.01.2023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73665-DE40-491C-BBE0-64A22BD44E9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94007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22DCD-D481-4C3B-AE3F-676CA0D32F57}" type="datetimeFigureOut">
              <a:rPr lang="pl-PL" smtClean="0"/>
              <a:t>13.01.2023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73665-DE40-491C-BBE0-64A22BD44E9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24512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22DCD-D481-4C3B-AE3F-676CA0D32F57}" type="datetimeFigureOut">
              <a:rPr lang="pl-PL" smtClean="0"/>
              <a:t>13.01.2023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73665-DE40-491C-BBE0-64A22BD44E9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01071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22DCD-D481-4C3B-AE3F-676CA0D32F57}" type="datetimeFigureOut">
              <a:rPr lang="pl-PL" smtClean="0"/>
              <a:t>13.01.2023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73665-DE40-491C-BBE0-64A22BD44E9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32255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E7B22DCD-D481-4C3B-AE3F-676CA0D32F57}" type="datetimeFigureOut">
              <a:rPr lang="pl-PL" smtClean="0"/>
              <a:t>13.01.2023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1AB73665-DE40-491C-BBE0-64A22BD44E9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8512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E7B22DCD-D481-4C3B-AE3F-676CA0D32F57}" type="datetimeFigureOut">
              <a:rPr lang="pl-PL" smtClean="0"/>
              <a:t>13.01.2023</a:t>
            </a:fld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1AB73665-DE40-491C-BBE0-64A22BD44E9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947621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8" r:id="rId13"/>
    <p:sldLayoutId id="2147483789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xiraba.pl/" TargetMode="Externa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hyperlink" Target="http://www.amina/" TargetMode="External"/><Relationship Id="rId4" Type="http://schemas.openxmlformats.org/officeDocument/2006/relationships/hyperlink" Target="http://www.demotywatory.pl/" TargetMode="External"/></Relationships>
</file>

<file path=ppt/slides/_rels/slide1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58.xml"/><Relationship Id="rId21" Type="http://schemas.openxmlformats.org/officeDocument/2006/relationships/customXml" Target="../ink/ink10.xml"/><Relationship Id="rId42" Type="http://schemas.openxmlformats.org/officeDocument/2006/relationships/image" Target="../media/image59.png"/><Relationship Id="rId47" Type="http://schemas.openxmlformats.org/officeDocument/2006/relationships/customXml" Target="../ink/ink23.xml"/><Relationship Id="rId63" Type="http://schemas.openxmlformats.org/officeDocument/2006/relationships/customXml" Target="../ink/ink31.xml"/><Relationship Id="rId68" Type="http://schemas.openxmlformats.org/officeDocument/2006/relationships/image" Target="../media/image72.png"/><Relationship Id="rId84" Type="http://schemas.openxmlformats.org/officeDocument/2006/relationships/image" Target="../media/image80.png"/><Relationship Id="rId89" Type="http://schemas.openxmlformats.org/officeDocument/2006/relationships/customXml" Target="../ink/ink44.xml"/><Relationship Id="rId112" Type="http://schemas.openxmlformats.org/officeDocument/2006/relationships/image" Target="../media/image94.png"/><Relationship Id="rId16" Type="http://schemas.openxmlformats.org/officeDocument/2006/relationships/image" Target="../media/image46.png"/><Relationship Id="rId107" Type="http://schemas.openxmlformats.org/officeDocument/2006/relationships/customXml" Target="../ink/ink53.xml"/><Relationship Id="rId11" Type="http://schemas.openxmlformats.org/officeDocument/2006/relationships/customXml" Target="../ink/ink5.xml"/><Relationship Id="rId32" Type="http://schemas.openxmlformats.org/officeDocument/2006/relationships/image" Target="../media/image54.png"/><Relationship Id="rId37" Type="http://schemas.openxmlformats.org/officeDocument/2006/relationships/customXml" Target="../ink/ink18.xml"/><Relationship Id="rId53" Type="http://schemas.openxmlformats.org/officeDocument/2006/relationships/customXml" Target="../ink/ink26.xml"/><Relationship Id="rId58" Type="http://schemas.openxmlformats.org/officeDocument/2006/relationships/image" Target="../media/image67.png"/><Relationship Id="rId74" Type="http://schemas.openxmlformats.org/officeDocument/2006/relationships/image" Target="../media/image75.png"/><Relationship Id="rId79" Type="http://schemas.openxmlformats.org/officeDocument/2006/relationships/customXml" Target="../ink/ink39.xml"/><Relationship Id="rId102" Type="http://schemas.openxmlformats.org/officeDocument/2006/relationships/image" Target="../media/image89.png"/><Relationship Id="rId123" Type="http://schemas.openxmlformats.org/officeDocument/2006/relationships/customXml" Target="../ink/ink61.xml"/><Relationship Id="rId128" Type="http://schemas.openxmlformats.org/officeDocument/2006/relationships/image" Target="../media/image102.png"/><Relationship Id="rId5" Type="http://schemas.openxmlformats.org/officeDocument/2006/relationships/customXml" Target="../ink/ink2.xml"/><Relationship Id="rId90" Type="http://schemas.openxmlformats.org/officeDocument/2006/relationships/image" Target="../media/image83.png"/><Relationship Id="rId95" Type="http://schemas.openxmlformats.org/officeDocument/2006/relationships/customXml" Target="../ink/ink47.xml"/><Relationship Id="rId22" Type="http://schemas.openxmlformats.org/officeDocument/2006/relationships/image" Target="../media/image49.png"/><Relationship Id="rId27" Type="http://schemas.openxmlformats.org/officeDocument/2006/relationships/customXml" Target="../ink/ink13.xml"/><Relationship Id="rId43" Type="http://schemas.openxmlformats.org/officeDocument/2006/relationships/customXml" Target="../ink/ink21.xml"/><Relationship Id="rId48" Type="http://schemas.openxmlformats.org/officeDocument/2006/relationships/image" Target="../media/image62.png"/><Relationship Id="rId64" Type="http://schemas.openxmlformats.org/officeDocument/2006/relationships/image" Target="../media/image70.png"/><Relationship Id="rId69" Type="http://schemas.openxmlformats.org/officeDocument/2006/relationships/customXml" Target="../ink/ink34.xml"/><Relationship Id="rId113" Type="http://schemas.openxmlformats.org/officeDocument/2006/relationships/customXml" Target="../ink/ink56.xml"/><Relationship Id="rId118" Type="http://schemas.openxmlformats.org/officeDocument/2006/relationships/image" Target="../media/image97.png"/><Relationship Id="rId80" Type="http://schemas.openxmlformats.org/officeDocument/2006/relationships/image" Target="../media/image78.png"/><Relationship Id="rId85" Type="http://schemas.openxmlformats.org/officeDocument/2006/relationships/customXml" Target="../ink/ink42.xml"/><Relationship Id="rId12" Type="http://schemas.openxmlformats.org/officeDocument/2006/relationships/image" Target="../media/image44.png"/><Relationship Id="rId17" Type="http://schemas.openxmlformats.org/officeDocument/2006/relationships/customXml" Target="../ink/ink8.xml"/><Relationship Id="rId33" Type="http://schemas.openxmlformats.org/officeDocument/2006/relationships/customXml" Target="../ink/ink16.xml"/><Relationship Id="rId38" Type="http://schemas.openxmlformats.org/officeDocument/2006/relationships/image" Target="../media/image57.png"/><Relationship Id="rId59" Type="http://schemas.openxmlformats.org/officeDocument/2006/relationships/customXml" Target="../ink/ink29.xml"/><Relationship Id="rId103" Type="http://schemas.openxmlformats.org/officeDocument/2006/relationships/customXml" Target="../ink/ink51.xml"/><Relationship Id="rId108" Type="http://schemas.openxmlformats.org/officeDocument/2006/relationships/image" Target="../media/image92.png"/><Relationship Id="rId124" Type="http://schemas.openxmlformats.org/officeDocument/2006/relationships/image" Target="../media/image100.png"/><Relationship Id="rId129" Type="http://schemas.openxmlformats.org/officeDocument/2006/relationships/image" Target="../media/image103.jpeg"/><Relationship Id="rId54" Type="http://schemas.openxmlformats.org/officeDocument/2006/relationships/image" Target="../media/image65.png"/><Relationship Id="rId70" Type="http://schemas.openxmlformats.org/officeDocument/2006/relationships/image" Target="../media/image73.png"/><Relationship Id="rId75" Type="http://schemas.openxmlformats.org/officeDocument/2006/relationships/customXml" Target="../ink/ink37.xml"/><Relationship Id="rId91" Type="http://schemas.openxmlformats.org/officeDocument/2006/relationships/customXml" Target="../ink/ink45.xml"/><Relationship Id="rId96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23" Type="http://schemas.openxmlformats.org/officeDocument/2006/relationships/customXml" Target="../ink/ink11.xml"/><Relationship Id="rId28" Type="http://schemas.openxmlformats.org/officeDocument/2006/relationships/image" Target="../media/image52.png"/><Relationship Id="rId49" Type="http://schemas.openxmlformats.org/officeDocument/2006/relationships/customXml" Target="../ink/ink24.xml"/><Relationship Id="rId114" Type="http://schemas.openxmlformats.org/officeDocument/2006/relationships/image" Target="../media/image95.png"/><Relationship Id="rId119" Type="http://schemas.openxmlformats.org/officeDocument/2006/relationships/customXml" Target="../ink/ink59.xml"/><Relationship Id="rId44" Type="http://schemas.openxmlformats.org/officeDocument/2006/relationships/image" Target="../media/image60.png"/><Relationship Id="rId60" Type="http://schemas.openxmlformats.org/officeDocument/2006/relationships/image" Target="../media/image68.png"/><Relationship Id="rId65" Type="http://schemas.openxmlformats.org/officeDocument/2006/relationships/customXml" Target="../ink/ink32.xml"/><Relationship Id="rId81" Type="http://schemas.openxmlformats.org/officeDocument/2006/relationships/customXml" Target="../ink/ink40.xml"/><Relationship Id="rId86" Type="http://schemas.openxmlformats.org/officeDocument/2006/relationships/image" Target="../media/image81.png"/><Relationship Id="rId13" Type="http://schemas.openxmlformats.org/officeDocument/2006/relationships/customXml" Target="../ink/ink6.xml"/><Relationship Id="rId18" Type="http://schemas.openxmlformats.org/officeDocument/2006/relationships/image" Target="../media/image47.png"/><Relationship Id="rId39" Type="http://schemas.openxmlformats.org/officeDocument/2006/relationships/customXml" Target="../ink/ink19.xml"/><Relationship Id="rId109" Type="http://schemas.openxmlformats.org/officeDocument/2006/relationships/customXml" Target="../ink/ink54.xml"/><Relationship Id="rId34" Type="http://schemas.openxmlformats.org/officeDocument/2006/relationships/image" Target="../media/image55.png"/><Relationship Id="rId50" Type="http://schemas.openxmlformats.org/officeDocument/2006/relationships/image" Target="../media/image63.png"/><Relationship Id="rId55" Type="http://schemas.openxmlformats.org/officeDocument/2006/relationships/customXml" Target="../ink/ink27.xml"/><Relationship Id="rId76" Type="http://schemas.openxmlformats.org/officeDocument/2006/relationships/image" Target="../media/image76.png"/><Relationship Id="rId97" Type="http://schemas.openxmlformats.org/officeDocument/2006/relationships/customXml" Target="../ink/ink48.xml"/><Relationship Id="rId104" Type="http://schemas.openxmlformats.org/officeDocument/2006/relationships/image" Target="../media/image90.png"/><Relationship Id="rId120" Type="http://schemas.openxmlformats.org/officeDocument/2006/relationships/image" Target="../media/image98.png"/><Relationship Id="rId125" Type="http://schemas.openxmlformats.org/officeDocument/2006/relationships/customXml" Target="../ink/ink62.xml"/><Relationship Id="rId7" Type="http://schemas.openxmlformats.org/officeDocument/2006/relationships/customXml" Target="../ink/ink3.xml"/><Relationship Id="rId71" Type="http://schemas.openxmlformats.org/officeDocument/2006/relationships/customXml" Target="../ink/ink35.xml"/><Relationship Id="rId92" Type="http://schemas.openxmlformats.org/officeDocument/2006/relationships/image" Target="../media/image84.png"/><Relationship Id="rId2" Type="http://schemas.openxmlformats.org/officeDocument/2006/relationships/image" Target="../media/image39.gif"/><Relationship Id="rId29" Type="http://schemas.openxmlformats.org/officeDocument/2006/relationships/customXml" Target="../ink/ink14.xml"/><Relationship Id="rId24" Type="http://schemas.openxmlformats.org/officeDocument/2006/relationships/image" Target="../media/image50.png"/><Relationship Id="rId40" Type="http://schemas.openxmlformats.org/officeDocument/2006/relationships/image" Target="../media/image58.png"/><Relationship Id="rId45" Type="http://schemas.openxmlformats.org/officeDocument/2006/relationships/customXml" Target="../ink/ink22.xml"/><Relationship Id="rId66" Type="http://schemas.openxmlformats.org/officeDocument/2006/relationships/image" Target="../media/image71.png"/><Relationship Id="rId87" Type="http://schemas.openxmlformats.org/officeDocument/2006/relationships/customXml" Target="../ink/ink43.xml"/><Relationship Id="rId110" Type="http://schemas.openxmlformats.org/officeDocument/2006/relationships/image" Target="../media/image93.png"/><Relationship Id="rId115" Type="http://schemas.openxmlformats.org/officeDocument/2006/relationships/customXml" Target="../ink/ink57.xml"/><Relationship Id="rId61" Type="http://schemas.openxmlformats.org/officeDocument/2006/relationships/customXml" Target="../ink/ink30.xml"/><Relationship Id="rId82" Type="http://schemas.openxmlformats.org/officeDocument/2006/relationships/image" Target="../media/image79.png"/><Relationship Id="rId19" Type="http://schemas.openxmlformats.org/officeDocument/2006/relationships/customXml" Target="../ink/ink9.xml"/><Relationship Id="rId14" Type="http://schemas.openxmlformats.org/officeDocument/2006/relationships/image" Target="../media/image45.png"/><Relationship Id="rId30" Type="http://schemas.openxmlformats.org/officeDocument/2006/relationships/image" Target="../media/image53.png"/><Relationship Id="rId35" Type="http://schemas.openxmlformats.org/officeDocument/2006/relationships/customXml" Target="../ink/ink17.xml"/><Relationship Id="rId56" Type="http://schemas.openxmlformats.org/officeDocument/2006/relationships/image" Target="../media/image66.png"/><Relationship Id="rId77" Type="http://schemas.openxmlformats.org/officeDocument/2006/relationships/customXml" Target="../ink/ink38.xml"/><Relationship Id="rId100" Type="http://schemas.openxmlformats.org/officeDocument/2006/relationships/image" Target="../media/image88.png"/><Relationship Id="rId105" Type="http://schemas.openxmlformats.org/officeDocument/2006/relationships/customXml" Target="../ink/ink52.xml"/><Relationship Id="rId126" Type="http://schemas.openxmlformats.org/officeDocument/2006/relationships/image" Target="../media/image101.png"/><Relationship Id="rId8" Type="http://schemas.openxmlformats.org/officeDocument/2006/relationships/image" Target="../media/image42.png"/><Relationship Id="rId51" Type="http://schemas.openxmlformats.org/officeDocument/2006/relationships/customXml" Target="../ink/ink25.xml"/><Relationship Id="rId72" Type="http://schemas.openxmlformats.org/officeDocument/2006/relationships/image" Target="../media/image74.png"/><Relationship Id="rId93" Type="http://schemas.openxmlformats.org/officeDocument/2006/relationships/customXml" Target="../ink/ink46.xml"/><Relationship Id="rId98" Type="http://schemas.openxmlformats.org/officeDocument/2006/relationships/image" Target="../media/image87.png"/><Relationship Id="rId121" Type="http://schemas.openxmlformats.org/officeDocument/2006/relationships/customXml" Target="../ink/ink60.xml"/><Relationship Id="rId3" Type="http://schemas.openxmlformats.org/officeDocument/2006/relationships/customXml" Target="../ink/ink1.xml"/><Relationship Id="rId25" Type="http://schemas.openxmlformats.org/officeDocument/2006/relationships/customXml" Target="../ink/ink12.xml"/><Relationship Id="rId46" Type="http://schemas.openxmlformats.org/officeDocument/2006/relationships/image" Target="../media/image61.png"/><Relationship Id="rId67" Type="http://schemas.openxmlformats.org/officeDocument/2006/relationships/customXml" Target="../ink/ink33.xml"/><Relationship Id="rId116" Type="http://schemas.openxmlformats.org/officeDocument/2006/relationships/image" Target="../media/image96.png"/><Relationship Id="rId20" Type="http://schemas.openxmlformats.org/officeDocument/2006/relationships/image" Target="../media/image48.png"/><Relationship Id="rId41" Type="http://schemas.openxmlformats.org/officeDocument/2006/relationships/customXml" Target="../ink/ink20.xml"/><Relationship Id="rId62" Type="http://schemas.openxmlformats.org/officeDocument/2006/relationships/image" Target="../media/image69.png"/><Relationship Id="rId83" Type="http://schemas.openxmlformats.org/officeDocument/2006/relationships/customXml" Target="../ink/ink41.xml"/><Relationship Id="rId88" Type="http://schemas.openxmlformats.org/officeDocument/2006/relationships/image" Target="../media/image82.png"/><Relationship Id="rId111" Type="http://schemas.openxmlformats.org/officeDocument/2006/relationships/customXml" Target="../ink/ink55.xml"/><Relationship Id="rId15" Type="http://schemas.openxmlformats.org/officeDocument/2006/relationships/customXml" Target="../ink/ink7.xml"/><Relationship Id="rId36" Type="http://schemas.openxmlformats.org/officeDocument/2006/relationships/image" Target="../media/image56.png"/><Relationship Id="rId57" Type="http://schemas.openxmlformats.org/officeDocument/2006/relationships/customXml" Target="../ink/ink28.xml"/><Relationship Id="rId106" Type="http://schemas.openxmlformats.org/officeDocument/2006/relationships/image" Target="../media/image91.png"/><Relationship Id="rId127" Type="http://schemas.openxmlformats.org/officeDocument/2006/relationships/customXml" Target="../ink/ink63.xml"/><Relationship Id="rId10" Type="http://schemas.openxmlformats.org/officeDocument/2006/relationships/image" Target="../media/image43.png"/><Relationship Id="rId31" Type="http://schemas.openxmlformats.org/officeDocument/2006/relationships/customXml" Target="../ink/ink15.xml"/><Relationship Id="rId52" Type="http://schemas.openxmlformats.org/officeDocument/2006/relationships/image" Target="../media/image64.png"/><Relationship Id="rId73" Type="http://schemas.openxmlformats.org/officeDocument/2006/relationships/customXml" Target="../ink/ink36.xml"/><Relationship Id="rId78" Type="http://schemas.openxmlformats.org/officeDocument/2006/relationships/image" Target="../media/image77.png"/><Relationship Id="rId94" Type="http://schemas.openxmlformats.org/officeDocument/2006/relationships/image" Target="../media/image85.png"/><Relationship Id="rId99" Type="http://schemas.openxmlformats.org/officeDocument/2006/relationships/customXml" Target="../ink/ink49.xml"/><Relationship Id="rId101" Type="http://schemas.openxmlformats.org/officeDocument/2006/relationships/customXml" Target="../ink/ink50.xml"/><Relationship Id="rId122" Type="http://schemas.openxmlformats.org/officeDocument/2006/relationships/image" Target="../media/image99.png"/><Relationship Id="rId4" Type="http://schemas.openxmlformats.org/officeDocument/2006/relationships/image" Target="../media/image40.png"/><Relationship Id="rId9" Type="http://schemas.openxmlformats.org/officeDocument/2006/relationships/customXml" Target="../ink/ink4.xml"/><Relationship Id="rId26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sv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MJd5FRWsCq0?feature=oembed" TargetMode="Externa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HC1J2HcBhuA?feature=oembed" TargetMode="Externa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Ogłoszenie – FERIE ZIMOWE 2020 – Zespół Szkół Gminnych w Siedlcu im ...">
            <a:extLst>
              <a:ext uri="{FF2B5EF4-FFF2-40B4-BE49-F238E27FC236}">
                <a16:creationId xmlns:a16="http://schemas.microsoft.com/office/drawing/2014/main" id="{629E0157-F9A9-C01C-B3AB-1A9E187001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43" y="190499"/>
            <a:ext cx="11593513" cy="6358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hmurka 7">
            <a:extLst>
              <a:ext uri="{FF2B5EF4-FFF2-40B4-BE49-F238E27FC236}">
                <a16:creationId xmlns:a16="http://schemas.microsoft.com/office/drawing/2014/main" id="{3D61338E-BC7B-0DAB-A2C7-C46F07E26E68}"/>
              </a:ext>
            </a:extLst>
          </p:cNvPr>
          <p:cNvSpPr/>
          <p:nvPr/>
        </p:nvSpPr>
        <p:spPr>
          <a:xfrm>
            <a:off x="539682" y="230115"/>
            <a:ext cx="3056709" cy="2042279"/>
          </a:xfrm>
          <a:prstGeom prst="cloud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6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1641057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AEEAEBE-8DB8-C399-809E-0AFCBF6D5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411" y="374904"/>
            <a:ext cx="11695176" cy="740982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Ferie to jest czas zabawy, ty miej oko na te sprawy!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A9470775-DC1D-6AF5-5294-0F0AE4242D28}"/>
              </a:ext>
            </a:extLst>
          </p:cNvPr>
          <p:cNvSpPr txBox="1"/>
          <p:nvPr/>
        </p:nvSpPr>
        <p:spPr>
          <a:xfrm>
            <a:off x="822961" y="2377440"/>
            <a:ext cx="463600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Zabawy na śniegu:	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			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Kulig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Rzucanie śnieżkami do celu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Budowanie igloo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Bitwa na śnieżki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Tropienie zwierząt po śniegu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Ulep nietypowego bałwana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Śnieżne podchody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Wydeptywanie zagadek na śniegu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Babki na śniegu, lub orły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Wyścigi na sankach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pl-PL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pl-PL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pl-PL" dirty="0"/>
          </a:p>
        </p:txBody>
      </p:sp>
      <p:pic>
        <p:nvPicPr>
          <p:cNvPr id="7174" name="Picture 6" descr="Obraz znaleziony dla: zabawy zima">
            <a:extLst>
              <a:ext uri="{FF2B5EF4-FFF2-40B4-BE49-F238E27FC236}">
                <a16:creationId xmlns:a16="http://schemas.microsoft.com/office/drawing/2014/main" id="{9C3A81EE-1891-82EC-E76C-E6E7D8E34B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964" y="2377440"/>
            <a:ext cx="25146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Obraz znaleziony dla: Zabawy Zimowe">
            <a:extLst>
              <a:ext uri="{FF2B5EF4-FFF2-40B4-BE49-F238E27FC236}">
                <a16:creationId xmlns:a16="http://schemas.microsoft.com/office/drawing/2014/main" id="{C80C648D-82C6-BC74-BEDA-55D83DF1EE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963" y="4496244"/>
            <a:ext cx="25146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Obraz znaleziony dla: Zimowe Zabawy Na Śniegu">
            <a:extLst>
              <a:ext uri="{FF2B5EF4-FFF2-40B4-BE49-F238E27FC236}">
                <a16:creationId xmlns:a16="http://schemas.microsoft.com/office/drawing/2014/main" id="{0C6743E3-5BC9-4F9A-B274-5FB63EFE7B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5864" y="2306574"/>
            <a:ext cx="2596896" cy="1785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Obraz znaleziony dla: Zimowe Zabawy Na Śniegu">
            <a:extLst>
              <a:ext uri="{FF2B5EF4-FFF2-40B4-BE49-F238E27FC236}">
                <a16:creationId xmlns:a16="http://schemas.microsoft.com/office/drawing/2014/main" id="{210D6EF7-3120-3869-FEC6-CC3C23F908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5864" y="4508415"/>
            <a:ext cx="2596896" cy="1784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31836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87DD7D1-889E-B5E4-FDC8-82500DC63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787252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Jeszcze tylko trochę rad i z feriami za pan brat!</a:t>
            </a:r>
          </a:p>
        </p:txBody>
      </p:sp>
      <p:pic>
        <p:nvPicPr>
          <p:cNvPr id="8194" name="Picture 2" descr="BEZPIECZNE FERIE | Szkoła Podstawowa Wilczyce">
            <a:extLst>
              <a:ext uri="{FF2B5EF4-FFF2-40B4-BE49-F238E27FC236}">
                <a16:creationId xmlns:a16="http://schemas.microsoft.com/office/drawing/2014/main" id="{25FE0E70-54B6-267A-8650-9F7A780111A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192" y="1792732"/>
            <a:ext cx="5559552" cy="461808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ymbol zastępczy zawartości 3" descr="Może i jestem dziecinny – Demotywatory.pl">
            <a:extLst>
              <a:ext uri="{FF2B5EF4-FFF2-40B4-BE49-F238E27FC236}">
                <a16:creationId xmlns:a16="http://schemas.microsoft.com/office/drawing/2014/main" id="{AAACA031-4619-2179-1C38-3277280BEE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7041" y="1610518"/>
            <a:ext cx="4490077" cy="36369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Strzałka: prążkowana w prawo 5">
            <a:extLst>
              <a:ext uri="{FF2B5EF4-FFF2-40B4-BE49-F238E27FC236}">
                <a16:creationId xmlns:a16="http://schemas.microsoft.com/office/drawing/2014/main" id="{768BD7AF-AE5C-FFD3-A0B9-BBB8D4F793E0}"/>
              </a:ext>
            </a:extLst>
          </p:cNvPr>
          <p:cNvSpPr/>
          <p:nvPr/>
        </p:nvSpPr>
        <p:spPr>
          <a:xfrm>
            <a:off x="8311896" y="5522976"/>
            <a:ext cx="2688336" cy="1069848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507280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4" name="Picture 8" descr="Kto chce zbudować fajnego bałwana?">
            <a:extLst>
              <a:ext uri="{FF2B5EF4-FFF2-40B4-BE49-F238E27FC236}">
                <a16:creationId xmlns:a16="http://schemas.microsoft.com/office/drawing/2014/main" id="{C8E0C36E-098A-30FC-2064-B9EA73FF3B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52" y="188958"/>
            <a:ext cx="4680966" cy="6239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pole tekstowe 19">
            <a:extLst>
              <a:ext uri="{FF2B5EF4-FFF2-40B4-BE49-F238E27FC236}">
                <a16:creationId xmlns:a16="http://schemas.microsoft.com/office/drawing/2014/main" id="{6A8F7722-2EA8-208F-AD41-8481D706522C}"/>
              </a:ext>
            </a:extLst>
          </p:cNvPr>
          <p:cNvSpPr txBox="1"/>
          <p:nvPr/>
        </p:nvSpPr>
        <p:spPr>
          <a:xfrm>
            <a:off x="6300216" y="3012001"/>
            <a:ext cx="610819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mojej prezentacji korzystałem z :</a:t>
            </a:r>
          </a:p>
          <a:p>
            <a:endParaRPr lang="pl-PL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Cliart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ferie zimowe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Zdjęcie i rysunek Andrzej Dechnik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Wiersz ”Ferie” – Agata </a:t>
            </a:r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Dziechciarczyk</a:t>
            </a:r>
            <a:endParaRPr lang="pl-PL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Hasła tytułowe Andrzej Dechnik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www.maxiraba.pl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jazda na nartach dzieci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www. „kreci mnie bezpieczeństwo na stoku”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www.demotywatory.pl</a:t>
            </a:r>
            <a:endParaRPr lang="pl-PL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www. Bezpieczne zawody zimowe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Niech żyją ferie zimowe bezpieczne i zdrowe- blogi szkolne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www.Amina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Piano Sebastian Dusza 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Bezpieczne ferie Szkoła Podstawowa Wilczyce</a:t>
            </a:r>
          </a:p>
        </p:txBody>
      </p:sp>
      <p:pic>
        <p:nvPicPr>
          <p:cNvPr id="9228" name="Picture 12" descr="Obraz znaleziony dla: Rzezba Ze Sniegu">
            <a:extLst>
              <a:ext uri="{FF2B5EF4-FFF2-40B4-BE49-F238E27FC236}">
                <a16:creationId xmlns:a16="http://schemas.microsoft.com/office/drawing/2014/main" id="{094B84AE-DB23-BDE2-E16C-A58A3CABFB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172" y="259044"/>
            <a:ext cx="4328160" cy="2270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74375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Obraz znaleziony dla: Ferie Zimowe Do Druku">
            <a:extLst>
              <a:ext uri="{FF2B5EF4-FFF2-40B4-BE49-F238E27FC236}">
                <a16:creationId xmlns:a16="http://schemas.microsoft.com/office/drawing/2014/main" id="{DC664352-CCB2-932D-4F5C-E130D173D9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755" y="57882"/>
            <a:ext cx="7588738" cy="14895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</p:pic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3">
            <p14:nvContentPartPr>
              <p14:cNvPr id="5" name="Pismo odręczne 4">
                <a:extLst>
                  <a:ext uri="{FF2B5EF4-FFF2-40B4-BE49-F238E27FC236}">
                    <a16:creationId xmlns:a16="http://schemas.microsoft.com/office/drawing/2014/main" id="{F19B5145-3682-BFAB-E34E-6B179460F2BE}"/>
                  </a:ext>
                </a:extLst>
              </p14:cNvPr>
              <p14:cNvContentPartPr/>
              <p14:nvPr/>
            </p14:nvContentPartPr>
            <p14:xfrm>
              <a:off x="2171649" y="5110563"/>
              <a:ext cx="876960" cy="798840"/>
            </p14:xfrm>
          </p:contentPart>
        </mc:Choice>
        <mc:Fallback>
          <p:pic>
            <p:nvPicPr>
              <p:cNvPr id="5" name="Pismo odręczne 4">
                <a:extLst>
                  <a:ext uri="{FF2B5EF4-FFF2-40B4-BE49-F238E27FC236}">
                    <a16:creationId xmlns:a16="http://schemas.microsoft.com/office/drawing/2014/main" id="{F19B5145-3682-BFAB-E34E-6B179460F2B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09009" y="4732563"/>
                <a:ext cx="1002600" cy="155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5">
            <p14:nvContentPartPr>
              <p14:cNvPr id="6" name="Pismo odręczne 5">
                <a:extLst>
                  <a:ext uri="{FF2B5EF4-FFF2-40B4-BE49-F238E27FC236}">
                    <a16:creationId xmlns:a16="http://schemas.microsoft.com/office/drawing/2014/main" id="{FA102DB8-E143-2990-9A08-35FE72DAF9E2}"/>
                  </a:ext>
                </a:extLst>
              </p14:cNvPr>
              <p14:cNvContentPartPr/>
              <p14:nvPr/>
            </p14:nvContentPartPr>
            <p14:xfrm>
              <a:off x="2244729" y="4365723"/>
              <a:ext cx="772560" cy="754920"/>
            </p14:xfrm>
          </p:contentPart>
        </mc:Choice>
        <mc:Fallback>
          <p:pic>
            <p:nvPicPr>
              <p:cNvPr id="6" name="Pismo odręczne 5">
                <a:extLst>
                  <a:ext uri="{FF2B5EF4-FFF2-40B4-BE49-F238E27FC236}">
                    <a16:creationId xmlns:a16="http://schemas.microsoft.com/office/drawing/2014/main" id="{FA102DB8-E143-2990-9A08-35FE72DAF9E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182089" y="3988083"/>
                <a:ext cx="898200" cy="151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7">
            <p14:nvContentPartPr>
              <p14:cNvPr id="13" name="Pismo odręczne 12">
                <a:extLst>
                  <a:ext uri="{FF2B5EF4-FFF2-40B4-BE49-F238E27FC236}">
                    <a16:creationId xmlns:a16="http://schemas.microsoft.com/office/drawing/2014/main" id="{7D192A38-8EE6-95F4-16FD-44C4B7B082D5}"/>
                  </a:ext>
                </a:extLst>
              </p14:cNvPr>
              <p14:cNvContentPartPr/>
              <p14:nvPr/>
            </p14:nvContentPartPr>
            <p14:xfrm>
              <a:off x="2222409" y="3860283"/>
              <a:ext cx="694080" cy="595800"/>
            </p14:xfrm>
          </p:contentPart>
        </mc:Choice>
        <mc:Fallback>
          <p:pic>
            <p:nvPicPr>
              <p:cNvPr id="13" name="Pismo odręczne 12">
                <a:extLst>
                  <a:ext uri="{FF2B5EF4-FFF2-40B4-BE49-F238E27FC236}">
                    <a16:creationId xmlns:a16="http://schemas.microsoft.com/office/drawing/2014/main" id="{7D192A38-8EE6-95F4-16FD-44C4B7B082D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159409" y="3482283"/>
                <a:ext cx="819720" cy="135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9">
            <p14:nvContentPartPr>
              <p14:cNvPr id="14" name="Pismo odręczne 13">
                <a:extLst>
                  <a:ext uri="{FF2B5EF4-FFF2-40B4-BE49-F238E27FC236}">
                    <a16:creationId xmlns:a16="http://schemas.microsoft.com/office/drawing/2014/main" id="{6F86A62B-FE7D-2B6A-AB62-37ED5ECBCB11}"/>
                  </a:ext>
                </a:extLst>
              </p14:cNvPr>
              <p14:cNvContentPartPr/>
              <p14:nvPr/>
            </p14:nvContentPartPr>
            <p14:xfrm>
              <a:off x="2226729" y="4430883"/>
              <a:ext cx="550080" cy="751680"/>
            </p14:xfrm>
          </p:contentPart>
        </mc:Choice>
        <mc:Fallback>
          <p:pic>
            <p:nvPicPr>
              <p:cNvPr id="14" name="Pismo odręczne 13">
                <a:extLst>
                  <a:ext uri="{FF2B5EF4-FFF2-40B4-BE49-F238E27FC236}">
                    <a16:creationId xmlns:a16="http://schemas.microsoft.com/office/drawing/2014/main" id="{6F86A62B-FE7D-2B6A-AB62-37ED5ECBCB1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163729" y="4053243"/>
                <a:ext cx="675720" cy="150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11">
            <p14:nvContentPartPr>
              <p14:cNvPr id="15" name="Pismo odręczne 14">
                <a:extLst>
                  <a:ext uri="{FF2B5EF4-FFF2-40B4-BE49-F238E27FC236}">
                    <a16:creationId xmlns:a16="http://schemas.microsoft.com/office/drawing/2014/main" id="{F179283E-E8DC-F9D7-354B-019066D7FF60}"/>
                  </a:ext>
                </a:extLst>
              </p14:cNvPr>
              <p14:cNvContentPartPr/>
              <p14:nvPr/>
            </p14:nvContentPartPr>
            <p14:xfrm>
              <a:off x="2352369" y="3547443"/>
              <a:ext cx="485280" cy="301320"/>
            </p14:xfrm>
          </p:contentPart>
        </mc:Choice>
        <mc:Fallback>
          <p:pic>
            <p:nvPicPr>
              <p:cNvPr id="15" name="Pismo odręczne 14">
                <a:extLst>
                  <a:ext uri="{FF2B5EF4-FFF2-40B4-BE49-F238E27FC236}">
                    <a16:creationId xmlns:a16="http://schemas.microsoft.com/office/drawing/2014/main" id="{F179283E-E8DC-F9D7-354B-019066D7FF60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334369" y="3529803"/>
                <a:ext cx="520920" cy="33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6" name="Pismo odręczne 15">
                <a:extLst>
                  <a:ext uri="{FF2B5EF4-FFF2-40B4-BE49-F238E27FC236}">
                    <a16:creationId xmlns:a16="http://schemas.microsoft.com/office/drawing/2014/main" id="{A0233BB5-FD2D-763B-BC4B-1B7FA4741665}"/>
                  </a:ext>
                </a:extLst>
              </p14:cNvPr>
              <p14:cNvContentPartPr/>
              <p14:nvPr/>
            </p14:nvContentPartPr>
            <p14:xfrm>
              <a:off x="2350569" y="3947763"/>
              <a:ext cx="114480" cy="126360"/>
            </p14:xfrm>
          </p:contentPart>
        </mc:Choice>
        <mc:Fallback>
          <p:pic>
            <p:nvPicPr>
              <p:cNvPr id="16" name="Pismo odręczne 15">
                <a:extLst>
                  <a:ext uri="{FF2B5EF4-FFF2-40B4-BE49-F238E27FC236}">
                    <a16:creationId xmlns:a16="http://schemas.microsoft.com/office/drawing/2014/main" id="{A0233BB5-FD2D-763B-BC4B-1B7FA4741665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332929" y="3929763"/>
                <a:ext cx="150120" cy="16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7" name="Pismo odręczne 16">
                <a:extLst>
                  <a:ext uri="{FF2B5EF4-FFF2-40B4-BE49-F238E27FC236}">
                    <a16:creationId xmlns:a16="http://schemas.microsoft.com/office/drawing/2014/main" id="{F1D658D0-3661-E697-A3E3-61C24E66EC9D}"/>
                  </a:ext>
                </a:extLst>
              </p14:cNvPr>
              <p14:cNvContentPartPr/>
              <p14:nvPr/>
            </p14:nvContentPartPr>
            <p14:xfrm>
              <a:off x="2651889" y="3938763"/>
              <a:ext cx="124920" cy="143640"/>
            </p14:xfrm>
          </p:contentPart>
        </mc:Choice>
        <mc:Fallback>
          <p:pic>
            <p:nvPicPr>
              <p:cNvPr id="17" name="Pismo odręczne 16">
                <a:extLst>
                  <a:ext uri="{FF2B5EF4-FFF2-40B4-BE49-F238E27FC236}">
                    <a16:creationId xmlns:a16="http://schemas.microsoft.com/office/drawing/2014/main" id="{F1D658D0-3661-E697-A3E3-61C24E66EC9D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633889" y="3921123"/>
                <a:ext cx="16056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8" name="Pismo odręczne 17">
                <a:extLst>
                  <a:ext uri="{FF2B5EF4-FFF2-40B4-BE49-F238E27FC236}">
                    <a16:creationId xmlns:a16="http://schemas.microsoft.com/office/drawing/2014/main" id="{D14D2325-28ED-2B24-54E9-7CAFDF528532}"/>
                  </a:ext>
                </a:extLst>
              </p14:cNvPr>
              <p14:cNvContentPartPr/>
              <p14:nvPr/>
            </p14:nvContentPartPr>
            <p14:xfrm>
              <a:off x="2481609" y="4493523"/>
              <a:ext cx="178920" cy="97200"/>
            </p14:xfrm>
          </p:contentPart>
        </mc:Choice>
        <mc:Fallback>
          <p:pic>
            <p:nvPicPr>
              <p:cNvPr id="18" name="Pismo odręczne 17">
                <a:extLst>
                  <a:ext uri="{FF2B5EF4-FFF2-40B4-BE49-F238E27FC236}">
                    <a16:creationId xmlns:a16="http://schemas.microsoft.com/office/drawing/2014/main" id="{D14D2325-28ED-2B24-54E9-7CAFDF528532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463609" y="4475883"/>
                <a:ext cx="214560" cy="13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9" name="Pismo odręczne 18">
                <a:extLst>
                  <a:ext uri="{FF2B5EF4-FFF2-40B4-BE49-F238E27FC236}">
                    <a16:creationId xmlns:a16="http://schemas.microsoft.com/office/drawing/2014/main" id="{7A60499F-F161-0A33-653E-5AD81A435AE6}"/>
                  </a:ext>
                </a:extLst>
              </p14:cNvPr>
              <p14:cNvContentPartPr/>
              <p14:nvPr/>
            </p14:nvContentPartPr>
            <p14:xfrm>
              <a:off x="2497449" y="4686123"/>
              <a:ext cx="156960" cy="106920"/>
            </p14:xfrm>
          </p:contentPart>
        </mc:Choice>
        <mc:Fallback>
          <p:pic>
            <p:nvPicPr>
              <p:cNvPr id="19" name="Pismo odręczne 18">
                <a:extLst>
                  <a:ext uri="{FF2B5EF4-FFF2-40B4-BE49-F238E27FC236}">
                    <a16:creationId xmlns:a16="http://schemas.microsoft.com/office/drawing/2014/main" id="{7A60499F-F161-0A33-653E-5AD81A435AE6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479449" y="4668483"/>
                <a:ext cx="192600" cy="14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20" name="Pismo odręczne 19">
                <a:extLst>
                  <a:ext uri="{FF2B5EF4-FFF2-40B4-BE49-F238E27FC236}">
                    <a16:creationId xmlns:a16="http://schemas.microsoft.com/office/drawing/2014/main" id="{6A7A94FD-FF0E-C4FC-0F49-99C492A29497}"/>
                  </a:ext>
                </a:extLst>
              </p14:cNvPr>
              <p14:cNvContentPartPr/>
              <p14:nvPr/>
            </p14:nvContentPartPr>
            <p14:xfrm>
              <a:off x="2501049" y="4884843"/>
              <a:ext cx="127080" cy="125640"/>
            </p14:xfrm>
          </p:contentPart>
        </mc:Choice>
        <mc:Fallback>
          <p:pic>
            <p:nvPicPr>
              <p:cNvPr id="20" name="Pismo odręczne 19">
                <a:extLst>
                  <a:ext uri="{FF2B5EF4-FFF2-40B4-BE49-F238E27FC236}">
                    <a16:creationId xmlns:a16="http://schemas.microsoft.com/office/drawing/2014/main" id="{6A7A94FD-FF0E-C4FC-0F49-99C492A29497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483049" y="4866843"/>
                <a:ext cx="162720" cy="16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21" name="Pismo odręczne 20">
                <a:extLst>
                  <a:ext uri="{FF2B5EF4-FFF2-40B4-BE49-F238E27FC236}">
                    <a16:creationId xmlns:a16="http://schemas.microsoft.com/office/drawing/2014/main" id="{7EBAF406-70C3-3C1E-DD2D-92A1F1882795}"/>
                  </a:ext>
                </a:extLst>
              </p14:cNvPr>
              <p14:cNvContentPartPr/>
              <p14:nvPr/>
            </p14:nvContentPartPr>
            <p14:xfrm>
              <a:off x="2495649" y="5116323"/>
              <a:ext cx="171000" cy="160920"/>
            </p14:xfrm>
          </p:contentPart>
        </mc:Choice>
        <mc:Fallback>
          <p:pic>
            <p:nvPicPr>
              <p:cNvPr id="21" name="Pismo odręczne 20">
                <a:extLst>
                  <a:ext uri="{FF2B5EF4-FFF2-40B4-BE49-F238E27FC236}">
                    <a16:creationId xmlns:a16="http://schemas.microsoft.com/office/drawing/2014/main" id="{7EBAF406-70C3-3C1E-DD2D-92A1F1882795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478009" y="5098683"/>
                <a:ext cx="206640" cy="19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22" name="Pismo odręczne 21">
                <a:extLst>
                  <a:ext uri="{FF2B5EF4-FFF2-40B4-BE49-F238E27FC236}">
                    <a16:creationId xmlns:a16="http://schemas.microsoft.com/office/drawing/2014/main" id="{2A184ECA-1CEA-73C6-B4EC-F4D1857CE6B1}"/>
                  </a:ext>
                </a:extLst>
              </p14:cNvPr>
              <p14:cNvContentPartPr/>
              <p14:nvPr/>
            </p14:nvContentPartPr>
            <p14:xfrm>
              <a:off x="2476929" y="5350323"/>
              <a:ext cx="188640" cy="110520"/>
            </p14:xfrm>
          </p:contentPart>
        </mc:Choice>
        <mc:Fallback>
          <p:pic>
            <p:nvPicPr>
              <p:cNvPr id="22" name="Pismo odręczne 21">
                <a:extLst>
                  <a:ext uri="{FF2B5EF4-FFF2-40B4-BE49-F238E27FC236}">
                    <a16:creationId xmlns:a16="http://schemas.microsoft.com/office/drawing/2014/main" id="{2A184ECA-1CEA-73C6-B4EC-F4D1857CE6B1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459289" y="5332683"/>
                <a:ext cx="22428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3" name="Pismo odręczne 22">
                <a:extLst>
                  <a:ext uri="{FF2B5EF4-FFF2-40B4-BE49-F238E27FC236}">
                    <a16:creationId xmlns:a16="http://schemas.microsoft.com/office/drawing/2014/main" id="{F04D527A-A70E-1206-AA3B-E5AB42B96CFB}"/>
                  </a:ext>
                </a:extLst>
              </p14:cNvPr>
              <p14:cNvContentPartPr/>
              <p14:nvPr/>
            </p14:nvContentPartPr>
            <p14:xfrm>
              <a:off x="2420769" y="5594043"/>
              <a:ext cx="201600" cy="167760"/>
            </p14:xfrm>
          </p:contentPart>
        </mc:Choice>
        <mc:Fallback>
          <p:pic>
            <p:nvPicPr>
              <p:cNvPr id="23" name="Pismo odręczne 22">
                <a:extLst>
                  <a:ext uri="{FF2B5EF4-FFF2-40B4-BE49-F238E27FC236}">
                    <a16:creationId xmlns:a16="http://schemas.microsoft.com/office/drawing/2014/main" id="{F04D527A-A70E-1206-AA3B-E5AB42B96CFB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403129" y="5576043"/>
                <a:ext cx="237240" cy="203400"/>
              </a:xfrm>
              <a:prstGeom prst="rect">
                <a:avLst/>
              </a:prstGeom>
            </p:spPr>
          </p:pic>
        </mc:Fallback>
      </mc:AlternateContent>
      <p:grpSp>
        <p:nvGrpSpPr>
          <p:cNvPr id="35" name="Grupa 34">
            <a:extLst>
              <a:ext uri="{FF2B5EF4-FFF2-40B4-BE49-F238E27FC236}">
                <a16:creationId xmlns:a16="http://schemas.microsoft.com/office/drawing/2014/main" id="{CFC6358B-D1B8-D612-DD8B-62B7DEC7DC55}"/>
              </a:ext>
            </a:extLst>
          </p:cNvPr>
          <p:cNvGrpSpPr/>
          <p:nvPr/>
        </p:nvGrpSpPr>
        <p:grpSpPr>
          <a:xfrm>
            <a:off x="2969769" y="4250163"/>
            <a:ext cx="301680" cy="626760"/>
            <a:chOff x="2969769" y="4250163"/>
            <a:chExt cx="301680" cy="626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30" name="Pismo odręczne 29">
                  <a:extLst>
                    <a:ext uri="{FF2B5EF4-FFF2-40B4-BE49-F238E27FC236}">
                      <a16:creationId xmlns:a16="http://schemas.microsoft.com/office/drawing/2014/main" id="{52800FE9-CB4D-5A03-C8AA-B880DC328C3B}"/>
                    </a:ext>
                  </a:extLst>
                </p14:cNvPr>
                <p14:cNvContentPartPr/>
                <p14:nvPr/>
              </p14:nvContentPartPr>
              <p14:xfrm>
                <a:off x="2969769" y="4298043"/>
                <a:ext cx="210960" cy="578880"/>
              </p14:xfrm>
            </p:contentPart>
          </mc:Choice>
          <mc:Fallback>
            <p:pic>
              <p:nvPicPr>
                <p:cNvPr id="30" name="Pismo odręczne 29">
                  <a:extLst>
                    <a:ext uri="{FF2B5EF4-FFF2-40B4-BE49-F238E27FC236}">
                      <a16:creationId xmlns:a16="http://schemas.microsoft.com/office/drawing/2014/main" id="{52800FE9-CB4D-5A03-C8AA-B880DC328C3B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951769" y="4280403"/>
                  <a:ext cx="246600" cy="61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31" name="Pismo odręczne 30">
                  <a:extLst>
                    <a:ext uri="{FF2B5EF4-FFF2-40B4-BE49-F238E27FC236}">
                      <a16:creationId xmlns:a16="http://schemas.microsoft.com/office/drawing/2014/main" id="{8CC095AD-2862-9B2A-6600-7D3CB7B093D8}"/>
                    </a:ext>
                  </a:extLst>
                </p14:cNvPr>
                <p14:cNvContentPartPr/>
                <p14:nvPr/>
              </p14:nvContentPartPr>
              <p14:xfrm>
                <a:off x="3032409" y="4428723"/>
                <a:ext cx="239040" cy="34920"/>
              </p14:xfrm>
            </p:contentPart>
          </mc:Choice>
          <mc:Fallback>
            <p:pic>
              <p:nvPicPr>
                <p:cNvPr id="31" name="Pismo odręczne 30">
                  <a:extLst>
                    <a:ext uri="{FF2B5EF4-FFF2-40B4-BE49-F238E27FC236}">
                      <a16:creationId xmlns:a16="http://schemas.microsoft.com/office/drawing/2014/main" id="{8CC095AD-2862-9B2A-6600-7D3CB7B093D8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014409" y="4410723"/>
                  <a:ext cx="27468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32" name="Pismo odręczne 31">
                  <a:extLst>
                    <a:ext uri="{FF2B5EF4-FFF2-40B4-BE49-F238E27FC236}">
                      <a16:creationId xmlns:a16="http://schemas.microsoft.com/office/drawing/2014/main" id="{D7B28683-9275-87EA-4EC9-5DFAE5D32A5B}"/>
                    </a:ext>
                  </a:extLst>
                </p14:cNvPr>
                <p14:cNvContentPartPr/>
                <p14:nvPr/>
              </p14:nvContentPartPr>
              <p14:xfrm>
                <a:off x="3008649" y="4250163"/>
                <a:ext cx="49680" cy="142200"/>
              </p14:xfrm>
            </p:contentPart>
          </mc:Choice>
          <mc:Fallback>
            <p:pic>
              <p:nvPicPr>
                <p:cNvPr id="32" name="Pismo odręczne 31">
                  <a:extLst>
                    <a:ext uri="{FF2B5EF4-FFF2-40B4-BE49-F238E27FC236}">
                      <a16:creationId xmlns:a16="http://schemas.microsoft.com/office/drawing/2014/main" id="{D7B28683-9275-87EA-4EC9-5DFAE5D32A5B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2990649" y="4232163"/>
                  <a:ext cx="8532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34" name="Pismo odręczne 33">
                  <a:extLst>
                    <a:ext uri="{FF2B5EF4-FFF2-40B4-BE49-F238E27FC236}">
                      <a16:creationId xmlns:a16="http://schemas.microsoft.com/office/drawing/2014/main" id="{DAF56E66-15BE-9B4D-C46B-CFE984A850A1}"/>
                    </a:ext>
                  </a:extLst>
                </p14:cNvPr>
                <p14:cNvContentPartPr/>
                <p14:nvPr/>
              </p14:nvContentPartPr>
              <p14:xfrm>
                <a:off x="2993169" y="4360683"/>
                <a:ext cx="360" cy="132480"/>
              </p14:xfrm>
            </p:contentPart>
          </mc:Choice>
          <mc:Fallback>
            <p:pic>
              <p:nvPicPr>
                <p:cNvPr id="34" name="Pismo odręczne 33">
                  <a:extLst>
                    <a:ext uri="{FF2B5EF4-FFF2-40B4-BE49-F238E27FC236}">
                      <a16:creationId xmlns:a16="http://schemas.microsoft.com/office/drawing/2014/main" id="{DAF56E66-15BE-9B4D-C46B-CFE984A850A1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2975169" y="4343043"/>
                  <a:ext cx="36000" cy="168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upa 36">
            <a:extLst>
              <a:ext uri="{FF2B5EF4-FFF2-40B4-BE49-F238E27FC236}">
                <a16:creationId xmlns:a16="http://schemas.microsoft.com/office/drawing/2014/main" id="{EB01209B-D945-81BD-859F-DFB4427C777A}"/>
              </a:ext>
            </a:extLst>
          </p:cNvPr>
          <p:cNvGrpSpPr/>
          <p:nvPr/>
        </p:nvGrpSpPr>
        <p:grpSpPr>
          <a:xfrm>
            <a:off x="1852329" y="4250163"/>
            <a:ext cx="359640" cy="469800"/>
            <a:chOff x="1852329" y="4250163"/>
            <a:chExt cx="359640" cy="469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4" name="Pismo odręczne 23">
                  <a:extLst>
                    <a:ext uri="{FF2B5EF4-FFF2-40B4-BE49-F238E27FC236}">
                      <a16:creationId xmlns:a16="http://schemas.microsoft.com/office/drawing/2014/main" id="{18306608-B78E-C032-A62F-A0C4E952100C}"/>
                    </a:ext>
                  </a:extLst>
                </p14:cNvPr>
                <p14:cNvContentPartPr/>
                <p14:nvPr/>
              </p14:nvContentPartPr>
              <p14:xfrm>
                <a:off x="1984809" y="4407843"/>
                <a:ext cx="227160" cy="312120"/>
              </p14:xfrm>
            </p:contentPart>
          </mc:Choice>
          <mc:Fallback>
            <p:pic>
              <p:nvPicPr>
                <p:cNvPr id="24" name="Pismo odręczne 23">
                  <a:extLst>
                    <a:ext uri="{FF2B5EF4-FFF2-40B4-BE49-F238E27FC236}">
                      <a16:creationId xmlns:a16="http://schemas.microsoft.com/office/drawing/2014/main" id="{18306608-B78E-C032-A62F-A0C4E952100C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967169" y="4389843"/>
                  <a:ext cx="262800" cy="34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5" name="Pismo odręczne 24">
                  <a:extLst>
                    <a:ext uri="{FF2B5EF4-FFF2-40B4-BE49-F238E27FC236}">
                      <a16:creationId xmlns:a16="http://schemas.microsoft.com/office/drawing/2014/main" id="{244356AB-86BE-E923-0B6D-6AA957F1EDFA}"/>
                    </a:ext>
                  </a:extLst>
                </p14:cNvPr>
                <p14:cNvContentPartPr/>
                <p14:nvPr/>
              </p14:nvContentPartPr>
              <p14:xfrm>
                <a:off x="2070129" y="4269963"/>
                <a:ext cx="16560" cy="231840"/>
              </p14:xfrm>
            </p:contentPart>
          </mc:Choice>
          <mc:Fallback>
            <p:pic>
              <p:nvPicPr>
                <p:cNvPr id="25" name="Pismo odręczne 24">
                  <a:extLst>
                    <a:ext uri="{FF2B5EF4-FFF2-40B4-BE49-F238E27FC236}">
                      <a16:creationId xmlns:a16="http://schemas.microsoft.com/office/drawing/2014/main" id="{244356AB-86BE-E923-0B6D-6AA957F1EDFA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2052129" y="4252323"/>
                  <a:ext cx="5220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6" name="Pismo odręczne 25">
                  <a:extLst>
                    <a:ext uri="{FF2B5EF4-FFF2-40B4-BE49-F238E27FC236}">
                      <a16:creationId xmlns:a16="http://schemas.microsoft.com/office/drawing/2014/main" id="{5C3AC4D6-A936-8D29-2D0A-3C57F7EEFDC9}"/>
                    </a:ext>
                  </a:extLst>
                </p14:cNvPr>
                <p14:cNvContentPartPr/>
                <p14:nvPr/>
              </p14:nvContentPartPr>
              <p14:xfrm>
                <a:off x="1852329" y="4427283"/>
                <a:ext cx="180000" cy="51120"/>
              </p14:xfrm>
            </p:contentPart>
          </mc:Choice>
          <mc:Fallback>
            <p:pic>
              <p:nvPicPr>
                <p:cNvPr id="26" name="Pismo odręczne 25">
                  <a:extLst>
                    <a:ext uri="{FF2B5EF4-FFF2-40B4-BE49-F238E27FC236}">
                      <a16:creationId xmlns:a16="http://schemas.microsoft.com/office/drawing/2014/main" id="{5C3AC4D6-A936-8D29-2D0A-3C57F7EEFDC9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834329" y="4409283"/>
                  <a:ext cx="21564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8" name="Pismo odręczne 27">
                  <a:extLst>
                    <a:ext uri="{FF2B5EF4-FFF2-40B4-BE49-F238E27FC236}">
                      <a16:creationId xmlns:a16="http://schemas.microsoft.com/office/drawing/2014/main" id="{1D9E9DD8-E471-3BBA-00F4-103FBFE8DD14}"/>
                    </a:ext>
                  </a:extLst>
                </p14:cNvPr>
                <p14:cNvContentPartPr/>
                <p14:nvPr/>
              </p14:nvContentPartPr>
              <p14:xfrm>
                <a:off x="1954209" y="4250163"/>
                <a:ext cx="46800" cy="158040"/>
              </p14:xfrm>
            </p:contentPart>
          </mc:Choice>
          <mc:Fallback>
            <p:pic>
              <p:nvPicPr>
                <p:cNvPr id="28" name="Pismo odręczne 27">
                  <a:extLst>
                    <a:ext uri="{FF2B5EF4-FFF2-40B4-BE49-F238E27FC236}">
                      <a16:creationId xmlns:a16="http://schemas.microsoft.com/office/drawing/2014/main" id="{1D9E9DD8-E471-3BBA-00F4-103FBFE8DD14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936209" y="4232163"/>
                  <a:ext cx="8244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6" name="Pismo odręczne 35">
                  <a:extLst>
                    <a:ext uri="{FF2B5EF4-FFF2-40B4-BE49-F238E27FC236}">
                      <a16:creationId xmlns:a16="http://schemas.microsoft.com/office/drawing/2014/main" id="{1A75207C-9B8F-BC67-2730-267F2DF13A7F}"/>
                    </a:ext>
                  </a:extLst>
                </p14:cNvPr>
                <p14:cNvContentPartPr/>
                <p14:nvPr/>
              </p14:nvContentPartPr>
              <p14:xfrm>
                <a:off x="1906689" y="4252683"/>
                <a:ext cx="47160" cy="108360"/>
              </p14:xfrm>
            </p:contentPart>
          </mc:Choice>
          <mc:Fallback>
            <p:pic>
              <p:nvPicPr>
                <p:cNvPr id="36" name="Pismo odręczne 35">
                  <a:extLst>
                    <a:ext uri="{FF2B5EF4-FFF2-40B4-BE49-F238E27FC236}">
                      <a16:creationId xmlns:a16="http://schemas.microsoft.com/office/drawing/2014/main" id="{1A75207C-9B8F-BC67-2730-267F2DF13A7F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888689" y="4234683"/>
                  <a:ext cx="82800" cy="144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47">
            <p14:nvContentPartPr>
              <p14:cNvPr id="38" name="Pismo odręczne 37">
                <a:extLst>
                  <a:ext uri="{FF2B5EF4-FFF2-40B4-BE49-F238E27FC236}">
                    <a16:creationId xmlns:a16="http://schemas.microsoft.com/office/drawing/2014/main" id="{479C287C-8EB0-825E-2E16-53BCFD845BBD}"/>
                  </a:ext>
                </a:extLst>
              </p14:cNvPr>
              <p14:cNvContentPartPr/>
              <p14:nvPr/>
            </p14:nvContentPartPr>
            <p14:xfrm>
              <a:off x="1394769" y="3648243"/>
              <a:ext cx="762840" cy="1173960"/>
            </p14:xfrm>
          </p:contentPart>
        </mc:Choice>
        <mc:Fallback>
          <p:pic>
            <p:nvPicPr>
              <p:cNvPr id="38" name="Pismo odręczne 37">
                <a:extLst>
                  <a:ext uri="{FF2B5EF4-FFF2-40B4-BE49-F238E27FC236}">
                    <a16:creationId xmlns:a16="http://schemas.microsoft.com/office/drawing/2014/main" id="{479C287C-8EB0-825E-2E16-53BCFD845BBD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376769" y="3630243"/>
                <a:ext cx="798480" cy="120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49">
            <p14:nvContentPartPr>
              <p14:cNvPr id="39" name="Pismo odręczne 38">
                <a:extLst>
                  <a:ext uri="{FF2B5EF4-FFF2-40B4-BE49-F238E27FC236}">
                    <a16:creationId xmlns:a16="http://schemas.microsoft.com/office/drawing/2014/main" id="{2A6141E4-DCA2-3C7D-4634-838FF33A414A}"/>
                  </a:ext>
                </a:extLst>
              </p14:cNvPr>
              <p14:cNvContentPartPr/>
              <p14:nvPr/>
            </p14:nvContentPartPr>
            <p14:xfrm>
              <a:off x="1269849" y="3571563"/>
              <a:ext cx="345960" cy="362520"/>
            </p14:xfrm>
          </p:contentPart>
        </mc:Choice>
        <mc:Fallback>
          <p:pic>
            <p:nvPicPr>
              <p:cNvPr id="39" name="Pismo odręczne 38">
                <a:extLst>
                  <a:ext uri="{FF2B5EF4-FFF2-40B4-BE49-F238E27FC236}">
                    <a16:creationId xmlns:a16="http://schemas.microsoft.com/office/drawing/2014/main" id="{2A6141E4-DCA2-3C7D-4634-838FF33A414A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251849" y="3553563"/>
                <a:ext cx="381600" cy="39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40" name="Pismo odręczne 39">
                <a:extLst>
                  <a:ext uri="{FF2B5EF4-FFF2-40B4-BE49-F238E27FC236}">
                    <a16:creationId xmlns:a16="http://schemas.microsoft.com/office/drawing/2014/main" id="{2BFE85E6-DCBF-6BC5-0F78-485D7F53D1B4}"/>
                  </a:ext>
                </a:extLst>
              </p14:cNvPr>
              <p14:cNvContentPartPr/>
              <p14:nvPr/>
            </p14:nvContentPartPr>
            <p14:xfrm>
              <a:off x="2412489" y="4271043"/>
              <a:ext cx="383040" cy="84600"/>
            </p14:xfrm>
          </p:contentPart>
        </mc:Choice>
        <mc:Fallback>
          <p:pic>
            <p:nvPicPr>
              <p:cNvPr id="40" name="Pismo odręczne 39">
                <a:extLst>
                  <a:ext uri="{FF2B5EF4-FFF2-40B4-BE49-F238E27FC236}">
                    <a16:creationId xmlns:a16="http://schemas.microsoft.com/office/drawing/2014/main" id="{2BFE85E6-DCBF-6BC5-0F78-485D7F53D1B4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2403849" y="4262403"/>
                <a:ext cx="400680" cy="10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41" name="Pismo odręczne 40">
                <a:extLst>
                  <a:ext uri="{FF2B5EF4-FFF2-40B4-BE49-F238E27FC236}">
                    <a16:creationId xmlns:a16="http://schemas.microsoft.com/office/drawing/2014/main" id="{1F89C5BE-7FA8-AA40-29CF-8A5CD5E854C4}"/>
                  </a:ext>
                </a:extLst>
              </p14:cNvPr>
              <p14:cNvContentPartPr/>
              <p14:nvPr/>
            </p14:nvContentPartPr>
            <p14:xfrm>
              <a:off x="2447769" y="4071603"/>
              <a:ext cx="204840" cy="90000"/>
            </p14:xfrm>
          </p:contentPart>
        </mc:Choice>
        <mc:Fallback>
          <p:pic>
            <p:nvPicPr>
              <p:cNvPr id="41" name="Pismo odręczne 40">
                <a:extLst>
                  <a:ext uri="{FF2B5EF4-FFF2-40B4-BE49-F238E27FC236}">
                    <a16:creationId xmlns:a16="http://schemas.microsoft.com/office/drawing/2014/main" id="{1F89C5BE-7FA8-AA40-29CF-8A5CD5E854C4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2439129" y="4062603"/>
                <a:ext cx="222480" cy="10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55">
            <p14:nvContentPartPr>
              <p14:cNvPr id="42" name="Pismo odręczne 41">
                <a:extLst>
                  <a:ext uri="{FF2B5EF4-FFF2-40B4-BE49-F238E27FC236}">
                    <a16:creationId xmlns:a16="http://schemas.microsoft.com/office/drawing/2014/main" id="{B0E65F37-3556-4632-DFBB-EFCDF895F78A}"/>
                  </a:ext>
                </a:extLst>
              </p14:cNvPr>
              <p14:cNvContentPartPr/>
              <p14:nvPr/>
            </p14:nvContentPartPr>
            <p14:xfrm>
              <a:off x="7689" y="3020763"/>
              <a:ext cx="1501200" cy="3098880"/>
            </p14:xfrm>
          </p:contentPart>
        </mc:Choice>
        <mc:Fallback>
          <p:pic>
            <p:nvPicPr>
              <p:cNvPr id="42" name="Pismo odręczne 41">
                <a:extLst>
                  <a:ext uri="{FF2B5EF4-FFF2-40B4-BE49-F238E27FC236}">
                    <a16:creationId xmlns:a16="http://schemas.microsoft.com/office/drawing/2014/main" id="{B0E65F37-3556-4632-DFBB-EFCDF895F78A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-55311" y="2643123"/>
                <a:ext cx="1626840" cy="385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57">
            <p14:nvContentPartPr>
              <p14:cNvPr id="44" name="Pismo odręczne 43">
                <a:extLst>
                  <a:ext uri="{FF2B5EF4-FFF2-40B4-BE49-F238E27FC236}">
                    <a16:creationId xmlns:a16="http://schemas.microsoft.com/office/drawing/2014/main" id="{926683E8-5621-4102-A18B-616E21B3312F}"/>
                  </a:ext>
                </a:extLst>
              </p14:cNvPr>
              <p14:cNvContentPartPr/>
              <p14:nvPr/>
            </p14:nvContentPartPr>
            <p14:xfrm>
              <a:off x="23169" y="4628046"/>
              <a:ext cx="1454040" cy="1460880"/>
            </p14:xfrm>
          </p:contentPart>
        </mc:Choice>
        <mc:Fallback>
          <p:pic>
            <p:nvPicPr>
              <p:cNvPr id="44" name="Pismo odręczne 43">
                <a:extLst>
                  <a:ext uri="{FF2B5EF4-FFF2-40B4-BE49-F238E27FC236}">
                    <a16:creationId xmlns:a16="http://schemas.microsoft.com/office/drawing/2014/main" id="{926683E8-5621-4102-A18B-616E21B3312F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-39471" y="4250046"/>
                <a:ext cx="1579680" cy="221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59">
            <p14:nvContentPartPr>
              <p14:cNvPr id="45" name="Pismo odręczne 44">
                <a:extLst>
                  <a:ext uri="{FF2B5EF4-FFF2-40B4-BE49-F238E27FC236}">
                    <a16:creationId xmlns:a16="http://schemas.microsoft.com/office/drawing/2014/main" id="{861E311F-87E1-7268-BC01-80E2E4B8E95D}"/>
                  </a:ext>
                </a:extLst>
              </p14:cNvPr>
              <p14:cNvContentPartPr/>
              <p14:nvPr/>
            </p14:nvContentPartPr>
            <p14:xfrm>
              <a:off x="132249" y="4192806"/>
              <a:ext cx="1029240" cy="1620360"/>
            </p14:xfrm>
          </p:contentPart>
        </mc:Choice>
        <mc:Fallback>
          <p:pic>
            <p:nvPicPr>
              <p:cNvPr id="45" name="Pismo odręczne 44">
                <a:extLst>
                  <a:ext uri="{FF2B5EF4-FFF2-40B4-BE49-F238E27FC236}">
                    <a16:creationId xmlns:a16="http://schemas.microsoft.com/office/drawing/2014/main" id="{861E311F-87E1-7268-BC01-80E2E4B8E95D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69609" y="3815166"/>
                <a:ext cx="1154880" cy="237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61">
            <p14:nvContentPartPr>
              <p14:cNvPr id="46" name="Pismo odręczne 45">
                <a:extLst>
                  <a:ext uri="{FF2B5EF4-FFF2-40B4-BE49-F238E27FC236}">
                    <a16:creationId xmlns:a16="http://schemas.microsoft.com/office/drawing/2014/main" id="{6CEDA07A-AD12-E737-AFE4-B9CE34D06401}"/>
                  </a:ext>
                </a:extLst>
              </p14:cNvPr>
              <p14:cNvContentPartPr/>
              <p14:nvPr/>
            </p14:nvContentPartPr>
            <p14:xfrm>
              <a:off x="-591" y="3158526"/>
              <a:ext cx="1352880" cy="1722600"/>
            </p14:xfrm>
          </p:contentPart>
        </mc:Choice>
        <mc:Fallback>
          <p:pic>
            <p:nvPicPr>
              <p:cNvPr id="46" name="Pismo odręczne 45">
                <a:extLst>
                  <a:ext uri="{FF2B5EF4-FFF2-40B4-BE49-F238E27FC236}">
                    <a16:creationId xmlns:a16="http://schemas.microsoft.com/office/drawing/2014/main" id="{6CEDA07A-AD12-E737-AFE4-B9CE34D06401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-63231" y="2780526"/>
                <a:ext cx="1478520" cy="247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63">
            <p14:nvContentPartPr>
              <p14:cNvPr id="47" name="Pismo odręczne 46">
                <a:extLst>
                  <a:ext uri="{FF2B5EF4-FFF2-40B4-BE49-F238E27FC236}">
                    <a16:creationId xmlns:a16="http://schemas.microsoft.com/office/drawing/2014/main" id="{DD88F81F-DECA-25B6-4ADD-51A6CC4FE7A8}"/>
                  </a:ext>
                </a:extLst>
              </p14:cNvPr>
              <p14:cNvContentPartPr/>
              <p14:nvPr/>
            </p14:nvContentPartPr>
            <p14:xfrm>
              <a:off x="20289" y="3274446"/>
              <a:ext cx="1365120" cy="1634760"/>
            </p14:xfrm>
          </p:contentPart>
        </mc:Choice>
        <mc:Fallback>
          <p:pic>
            <p:nvPicPr>
              <p:cNvPr id="47" name="Pismo odręczne 46">
                <a:extLst>
                  <a:ext uri="{FF2B5EF4-FFF2-40B4-BE49-F238E27FC236}">
                    <a16:creationId xmlns:a16="http://schemas.microsoft.com/office/drawing/2014/main" id="{DD88F81F-DECA-25B6-4ADD-51A6CC4FE7A8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-42711" y="2896446"/>
                <a:ext cx="1490760" cy="2390400"/>
              </a:xfrm>
              <a:prstGeom prst="rect">
                <a:avLst/>
              </a:prstGeom>
            </p:spPr>
          </p:pic>
        </mc:Fallback>
      </mc:AlternateContent>
      <p:grpSp>
        <p:nvGrpSpPr>
          <p:cNvPr id="51" name="Grupa 50">
            <a:extLst>
              <a:ext uri="{FF2B5EF4-FFF2-40B4-BE49-F238E27FC236}">
                <a16:creationId xmlns:a16="http://schemas.microsoft.com/office/drawing/2014/main" id="{5B89AD24-51E8-B455-F62F-7F03CB36886A}"/>
              </a:ext>
            </a:extLst>
          </p:cNvPr>
          <p:cNvGrpSpPr/>
          <p:nvPr/>
        </p:nvGrpSpPr>
        <p:grpSpPr>
          <a:xfrm>
            <a:off x="37569" y="6077046"/>
            <a:ext cx="306720" cy="352440"/>
            <a:chOff x="37569" y="6077046"/>
            <a:chExt cx="306720" cy="352440"/>
          </a:xfrm>
        </p:grpSpPr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65">
              <p14:nvContentPartPr>
                <p14:cNvPr id="49" name="Pismo odręczne 48">
                  <a:extLst>
                    <a:ext uri="{FF2B5EF4-FFF2-40B4-BE49-F238E27FC236}">
                      <a16:creationId xmlns:a16="http://schemas.microsoft.com/office/drawing/2014/main" id="{093CB5EC-8F42-F033-6E14-809F59B48460}"/>
                    </a:ext>
                  </a:extLst>
                </p14:cNvPr>
                <p14:cNvContentPartPr/>
                <p14:nvPr/>
              </p14:nvContentPartPr>
              <p14:xfrm>
                <a:off x="37569" y="6077046"/>
                <a:ext cx="306720" cy="352440"/>
              </p14:xfrm>
            </p:contentPart>
          </mc:Choice>
          <mc:Fallback>
            <p:pic>
              <p:nvPicPr>
                <p:cNvPr id="49" name="Pismo odręczne 48">
                  <a:extLst>
                    <a:ext uri="{FF2B5EF4-FFF2-40B4-BE49-F238E27FC236}">
                      <a16:creationId xmlns:a16="http://schemas.microsoft.com/office/drawing/2014/main" id="{093CB5EC-8F42-F033-6E14-809F59B48460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9569" y="6059406"/>
                  <a:ext cx="342360" cy="38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67">
              <p14:nvContentPartPr>
                <p14:cNvPr id="50" name="Pismo odręczne 49">
                  <a:extLst>
                    <a:ext uri="{FF2B5EF4-FFF2-40B4-BE49-F238E27FC236}">
                      <a16:creationId xmlns:a16="http://schemas.microsoft.com/office/drawing/2014/main" id="{77C1A8C8-00F0-AB66-311B-E1A0913D523B}"/>
                    </a:ext>
                  </a:extLst>
                </p14:cNvPr>
                <p14:cNvContentPartPr/>
                <p14:nvPr/>
              </p14:nvContentPartPr>
              <p14:xfrm>
                <a:off x="108489" y="6267486"/>
                <a:ext cx="24480" cy="96480"/>
              </p14:xfrm>
            </p:contentPart>
          </mc:Choice>
          <mc:Fallback>
            <p:pic>
              <p:nvPicPr>
                <p:cNvPr id="50" name="Pismo odręczne 49">
                  <a:extLst>
                    <a:ext uri="{FF2B5EF4-FFF2-40B4-BE49-F238E27FC236}">
                      <a16:creationId xmlns:a16="http://schemas.microsoft.com/office/drawing/2014/main" id="{77C1A8C8-00F0-AB66-311B-E1A0913D523B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90849" y="6249846"/>
                  <a:ext cx="60120" cy="132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69">
            <p14:nvContentPartPr>
              <p14:cNvPr id="56" name="Pismo odręczne 55">
                <a:extLst>
                  <a:ext uri="{FF2B5EF4-FFF2-40B4-BE49-F238E27FC236}">
                    <a16:creationId xmlns:a16="http://schemas.microsoft.com/office/drawing/2014/main" id="{F945CE23-8558-2F83-625F-7A055AE3C31A}"/>
                  </a:ext>
                </a:extLst>
              </p14:cNvPr>
              <p14:cNvContentPartPr/>
              <p14:nvPr/>
            </p14:nvContentPartPr>
            <p14:xfrm>
              <a:off x="3313569" y="2281926"/>
              <a:ext cx="1001160" cy="1815120"/>
            </p14:xfrm>
          </p:contentPart>
        </mc:Choice>
        <mc:Fallback>
          <p:pic>
            <p:nvPicPr>
              <p:cNvPr id="56" name="Pismo odręczne 55">
                <a:extLst>
                  <a:ext uri="{FF2B5EF4-FFF2-40B4-BE49-F238E27FC236}">
                    <a16:creationId xmlns:a16="http://schemas.microsoft.com/office/drawing/2014/main" id="{F945CE23-8558-2F83-625F-7A055AE3C31A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3250569" y="1904286"/>
                <a:ext cx="1126800" cy="257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71">
            <p14:nvContentPartPr>
              <p14:cNvPr id="57" name="Pismo odręczne 56">
                <a:extLst>
                  <a:ext uri="{FF2B5EF4-FFF2-40B4-BE49-F238E27FC236}">
                    <a16:creationId xmlns:a16="http://schemas.microsoft.com/office/drawing/2014/main" id="{81FEAFC4-AEC0-D95C-AEF0-70E5D93B086E}"/>
                  </a:ext>
                </a:extLst>
              </p14:cNvPr>
              <p14:cNvContentPartPr/>
              <p14:nvPr/>
            </p14:nvContentPartPr>
            <p14:xfrm>
              <a:off x="4220049" y="2235126"/>
              <a:ext cx="1022040" cy="1758960"/>
            </p14:xfrm>
          </p:contentPart>
        </mc:Choice>
        <mc:Fallback>
          <p:pic>
            <p:nvPicPr>
              <p:cNvPr id="57" name="Pismo odręczne 56">
                <a:extLst>
                  <a:ext uri="{FF2B5EF4-FFF2-40B4-BE49-F238E27FC236}">
                    <a16:creationId xmlns:a16="http://schemas.microsoft.com/office/drawing/2014/main" id="{81FEAFC4-AEC0-D95C-AEF0-70E5D93B086E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4157049" y="1857126"/>
                <a:ext cx="1147680" cy="251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73">
            <p14:nvContentPartPr>
              <p14:cNvPr id="58" name="Pismo odręczne 57">
                <a:extLst>
                  <a:ext uri="{FF2B5EF4-FFF2-40B4-BE49-F238E27FC236}">
                    <a16:creationId xmlns:a16="http://schemas.microsoft.com/office/drawing/2014/main" id="{2270F521-B3CF-31C2-28EB-7575F2AF811B}"/>
                  </a:ext>
                </a:extLst>
              </p14:cNvPr>
              <p14:cNvContentPartPr/>
              <p14:nvPr/>
            </p14:nvContentPartPr>
            <p14:xfrm>
              <a:off x="3258489" y="3314406"/>
              <a:ext cx="2016000" cy="837000"/>
            </p14:xfrm>
          </p:contentPart>
        </mc:Choice>
        <mc:Fallback>
          <p:pic>
            <p:nvPicPr>
              <p:cNvPr id="58" name="Pismo odręczne 57">
                <a:extLst>
                  <a:ext uri="{FF2B5EF4-FFF2-40B4-BE49-F238E27FC236}">
                    <a16:creationId xmlns:a16="http://schemas.microsoft.com/office/drawing/2014/main" id="{2270F521-B3CF-31C2-28EB-7575F2AF811B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3195849" y="2936766"/>
                <a:ext cx="2141640" cy="159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75">
            <p14:nvContentPartPr>
              <p14:cNvPr id="59" name="Pismo odręczne 58">
                <a:extLst>
                  <a:ext uri="{FF2B5EF4-FFF2-40B4-BE49-F238E27FC236}">
                    <a16:creationId xmlns:a16="http://schemas.microsoft.com/office/drawing/2014/main" id="{7401B668-2449-A592-9DE8-EE4BA1135EE2}"/>
                  </a:ext>
                </a:extLst>
              </p14:cNvPr>
              <p14:cNvContentPartPr/>
              <p14:nvPr/>
            </p14:nvContentPartPr>
            <p14:xfrm>
              <a:off x="3849969" y="2187966"/>
              <a:ext cx="1217880" cy="1142280"/>
            </p14:xfrm>
          </p:contentPart>
        </mc:Choice>
        <mc:Fallback>
          <p:pic>
            <p:nvPicPr>
              <p:cNvPr id="59" name="Pismo odręczne 58">
                <a:extLst>
                  <a:ext uri="{FF2B5EF4-FFF2-40B4-BE49-F238E27FC236}">
                    <a16:creationId xmlns:a16="http://schemas.microsoft.com/office/drawing/2014/main" id="{7401B668-2449-A592-9DE8-EE4BA1135EE2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3786969" y="1810326"/>
                <a:ext cx="1343520" cy="189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77">
            <p14:nvContentPartPr>
              <p14:cNvPr id="60" name="Pismo odręczne 59">
                <a:extLst>
                  <a:ext uri="{FF2B5EF4-FFF2-40B4-BE49-F238E27FC236}">
                    <a16:creationId xmlns:a16="http://schemas.microsoft.com/office/drawing/2014/main" id="{B151F87F-999A-D744-C070-AFC955F5D913}"/>
                  </a:ext>
                </a:extLst>
              </p14:cNvPr>
              <p14:cNvContentPartPr/>
              <p14:nvPr/>
            </p14:nvContentPartPr>
            <p14:xfrm>
              <a:off x="3506889" y="2365086"/>
              <a:ext cx="1504800" cy="942480"/>
            </p14:xfrm>
          </p:contentPart>
        </mc:Choice>
        <mc:Fallback>
          <p:pic>
            <p:nvPicPr>
              <p:cNvPr id="60" name="Pismo odręczne 59">
                <a:extLst>
                  <a:ext uri="{FF2B5EF4-FFF2-40B4-BE49-F238E27FC236}">
                    <a16:creationId xmlns:a16="http://schemas.microsoft.com/office/drawing/2014/main" id="{B151F87F-999A-D744-C070-AFC955F5D913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3443889" y="1987086"/>
                <a:ext cx="1630440" cy="169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79">
            <p14:nvContentPartPr>
              <p14:cNvPr id="61" name="Pismo odręczne 60">
                <a:extLst>
                  <a:ext uri="{FF2B5EF4-FFF2-40B4-BE49-F238E27FC236}">
                    <a16:creationId xmlns:a16="http://schemas.microsoft.com/office/drawing/2014/main" id="{26994DA7-9686-673D-7A37-40F46F844CA9}"/>
                  </a:ext>
                </a:extLst>
              </p14:cNvPr>
              <p14:cNvContentPartPr/>
              <p14:nvPr/>
            </p14:nvContentPartPr>
            <p14:xfrm>
              <a:off x="4070649" y="4127286"/>
              <a:ext cx="433440" cy="212040"/>
            </p14:xfrm>
          </p:contentPart>
        </mc:Choice>
        <mc:Fallback>
          <p:pic>
            <p:nvPicPr>
              <p:cNvPr id="61" name="Pismo odręczne 60">
                <a:extLst>
                  <a:ext uri="{FF2B5EF4-FFF2-40B4-BE49-F238E27FC236}">
                    <a16:creationId xmlns:a16="http://schemas.microsoft.com/office/drawing/2014/main" id="{26994DA7-9686-673D-7A37-40F46F844CA9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4053009" y="4109286"/>
                <a:ext cx="469080" cy="24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81">
            <p14:nvContentPartPr>
              <p14:cNvPr id="62" name="Pismo odręczne 61">
                <a:extLst>
                  <a:ext uri="{FF2B5EF4-FFF2-40B4-BE49-F238E27FC236}">
                    <a16:creationId xmlns:a16="http://schemas.microsoft.com/office/drawing/2014/main" id="{459CDAE2-3545-FA5D-2A55-8E0723DB8C3C}"/>
                  </a:ext>
                </a:extLst>
              </p14:cNvPr>
              <p14:cNvContentPartPr/>
              <p14:nvPr/>
            </p14:nvContentPartPr>
            <p14:xfrm>
              <a:off x="62049" y="4308726"/>
              <a:ext cx="4589280" cy="2427480"/>
            </p14:xfrm>
          </p:contentPart>
        </mc:Choice>
        <mc:Fallback>
          <p:pic>
            <p:nvPicPr>
              <p:cNvPr id="62" name="Pismo odręczne 61">
                <a:extLst>
                  <a:ext uri="{FF2B5EF4-FFF2-40B4-BE49-F238E27FC236}">
                    <a16:creationId xmlns:a16="http://schemas.microsoft.com/office/drawing/2014/main" id="{459CDAE2-3545-FA5D-2A55-8E0723DB8C3C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-591" y="3931086"/>
                <a:ext cx="4714920" cy="318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83">
            <p14:nvContentPartPr>
              <p14:cNvPr id="63" name="Pismo odręczne 62">
                <a:extLst>
                  <a:ext uri="{FF2B5EF4-FFF2-40B4-BE49-F238E27FC236}">
                    <a16:creationId xmlns:a16="http://schemas.microsoft.com/office/drawing/2014/main" id="{CA4D6610-0627-72A7-04D7-A2C362FD338C}"/>
                  </a:ext>
                </a:extLst>
              </p14:cNvPr>
              <p14:cNvContentPartPr/>
              <p14:nvPr/>
            </p14:nvContentPartPr>
            <p14:xfrm>
              <a:off x="-59631" y="4307889"/>
              <a:ext cx="4672080" cy="2597040"/>
            </p14:xfrm>
          </p:contentPart>
        </mc:Choice>
        <mc:Fallback>
          <p:pic>
            <p:nvPicPr>
              <p:cNvPr id="63" name="Pismo odręczne 62">
                <a:extLst>
                  <a:ext uri="{FF2B5EF4-FFF2-40B4-BE49-F238E27FC236}">
                    <a16:creationId xmlns:a16="http://schemas.microsoft.com/office/drawing/2014/main" id="{CA4D6610-0627-72A7-04D7-A2C362FD338C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-122271" y="3930249"/>
                <a:ext cx="4797720" cy="335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85">
            <p14:nvContentPartPr>
              <p14:cNvPr id="64" name="Pismo odręczne 63">
                <a:extLst>
                  <a:ext uri="{FF2B5EF4-FFF2-40B4-BE49-F238E27FC236}">
                    <a16:creationId xmlns:a16="http://schemas.microsoft.com/office/drawing/2014/main" id="{B8A6A6D3-0517-6FD2-460E-944CC9EB726F}"/>
                  </a:ext>
                </a:extLst>
              </p14:cNvPr>
              <p14:cNvContentPartPr/>
              <p14:nvPr/>
            </p14:nvContentPartPr>
            <p14:xfrm>
              <a:off x="812649" y="6439089"/>
              <a:ext cx="1640520" cy="368280"/>
            </p14:xfrm>
          </p:contentPart>
        </mc:Choice>
        <mc:Fallback>
          <p:pic>
            <p:nvPicPr>
              <p:cNvPr id="64" name="Pismo odręczne 63">
                <a:extLst>
                  <a:ext uri="{FF2B5EF4-FFF2-40B4-BE49-F238E27FC236}">
                    <a16:creationId xmlns:a16="http://schemas.microsoft.com/office/drawing/2014/main" id="{B8A6A6D3-0517-6FD2-460E-944CC9EB726F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750009" y="6061449"/>
                <a:ext cx="1766160" cy="1123920"/>
              </a:xfrm>
              <a:prstGeom prst="rect">
                <a:avLst/>
              </a:prstGeom>
            </p:spPr>
          </p:pic>
        </mc:Fallback>
      </mc:AlternateContent>
      <p:grpSp>
        <p:nvGrpSpPr>
          <p:cNvPr id="98" name="Grupa 97">
            <a:extLst>
              <a:ext uri="{FF2B5EF4-FFF2-40B4-BE49-F238E27FC236}">
                <a16:creationId xmlns:a16="http://schemas.microsoft.com/office/drawing/2014/main" id="{18C387EB-A1B2-604A-4ED2-B6DCF55B1BB5}"/>
              </a:ext>
            </a:extLst>
          </p:cNvPr>
          <p:cNvGrpSpPr/>
          <p:nvPr/>
        </p:nvGrpSpPr>
        <p:grpSpPr>
          <a:xfrm>
            <a:off x="429609" y="2250489"/>
            <a:ext cx="379440" cy="296280"/>
            <a:chOff x="429609" y="2250489"/>
            <a:chExt cx="379440" cy="296280"/>
          </a:xfrm>
        </p:grpSpPr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87">
              <p14:nvContentPartPr>
                <p14:cNvPr id="65" name="Pismo odręczne 64">
                  <a:extLst>
                    <a:ext uri="{FF2B5EF4-FFF2-40B4-BE49-F238E27FC236}">
                      <a16:creationId xmlns:a16="http://schemas.microsoft.com/office/drawing/2014/main" id="{F1F298B0-8979-BCD7-6CB5-D325F73FEFEC}"/>
                    </a:ext>
                  </a:extLst>
                </p14:cNvPr>
                <p14:cNvContentPartPr/>
                <p14:nvPr/>
              </p14:nvContentPartPr>
              <p14:xfrm>
                <a:off x="523569" y="2297649"/>
                <a:ext cx="183960" cy="241200"/>
              </p14:xfrm>
            </p:contentPart>
          </mc:Choice>
          <mc:Fallback>
            <p:pic>
              <p:nvPicPr>
                <p:cNvPr id="65" name="Pismo odręczne 64">
                  <a:extLst>
                    <a:ext uri="{FF2B5EF4-FFF2-40B4-BE49-F238E27FC236}">
                      <a16:creationId xmlns:a16="http://schemas.microsoft.com/office/drawing/2014/main" id="{F1F298B0-8979-BCD7-6CB5-D325F73FEFEC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505929" y="2279649"/>
                  <a:ext cx="21960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89">
              <p14:nvContentPartPr>
                <p14:cNvPr id="66" name="Pismo odręczne 65">
                  <a:extLst>
                    <a:ext uri="{FF2B5EF4-FFF2-40B4-BE49-F238E27FC236}">
                      <a16:creationId xmlns:a16="http://schemas.microsoft.com/office/drawing/2014/main" id="{9FE164D6-CF35-24FC-D5F1-F1966DA9BF8D}"/>
                    </a:ext>
                  </a:extLst>
                </p14:cNvPr>
                <p14:cNvContentPartPr/>
                <p14:nvPr/>
              </p14:nvContentPartPr>
              <p14:xfrm>
                <a:off x="523929" y="2286489"/>
                <a:ext cx="218880" cy="215280"/>
              </p14:xfrm>
            </p:contentPart>
          </mc:Choice>
          <mc:Fallback>
            <p:pic>
              <p:nvPicPr>
                <p:cNvPr id="66" name="Pismo odręczne 65">
                  <a:extLst>
                    <a:ext uri="{FF2B5EF4-FFF2-40B4-BE49-F238E27FC236}">
                      <a16:creationId xmlns:a16="http://schemas.microsoft.com/office/drawing/2014/main" id="{9FE164D6-CF35-24FC-D5F1-F1966DA9BF8D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505929" y="2268849"/>
                  <a:ext cx="25452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91">
              <p14:nvContentPartPr>
                <p14:cNvPr id="67" name="Pismo odręczne 66">
                  <a:extLst>
                    <a:ext uri="{FF2B5EF4-FFF2-40B4-BE49-F238E27FC236}">
                      <a16:creationId xmlns:a16="http://schemas.microsoft.com/office/drawing/2014/main" id="{DAE40457-7128-DE7A-C23B-0BFD1A1AF58D}"/>
                    </a:ext>
                  </a:extLst>
                </p14:cNvPr>
                <p14:cNvContentPartPr/>
                <p14:nvPr/>
              </p14:nvContentPartPr>
              <p14:xfrm>
                <a:off x="429609" y="2383689"/>
                <a:ext cx="379440" cy="360"/>
              </p14:xfrm>
            </p:contentPart>
          </mc:Choice>
          <mc:Fallback>
            <p:pic>
              <p:nvPicPr>
                <p:cNvPr id="67" name="Pismo odręczne 66">
                  <a:extLst>
                    <a:ext uri="{FF2B5EF4-FFF2-40B4-BE49-F238E27FC236}">
                      <a16:creationId xmlns:a16="http://schemas.microsoft.com/office/drawing/2014/main" id="{DAE40457-7128-DE7A-C23B-0BFD1A1AF58D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411969" y="2365689"/>
                  <a:ext cx="4150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93">
              <p14:nvContentPartPr>
                <p14:cNvPr id="68" name="Pismo odręczne 67">
                  <a:extLst>
                    <a:ext uri="{FF2B5EF4-FFF2-40B4-BE49-F238E27FC236}">
                      <a16:creationId xmlns:a16="http://schemas.microsoft.com/office/drawing/2014/main" id="{E2EB9728-E88E-1588-6513-E6CC5738FAA9}"/>
                    </a:ext>
                  </a:extLst>
                </p14:cNvPr>
                <p14:cNvContentPartPr/>
                <p14:nvPr/>
              </p14:nvContentPartPr>
              <p14:xfrm>
                <a:off x="625089" y="2250489"/>
                <a:ext cx="31320" cy="296280"/>
              </p14:xfrm>
            </p:contentPart>
          </mc:Choice>
          <mc:Fallback>
            <p:pic>
              <p:nvPicPr>
                <p:cNvPr id="68" name="Pismo odręczne 67">
                  <a:extLst>
                    <a:ext uri="{FF2B5EF4-FFF2-40B4-BE49-F238E27FC236}">
                      <a16:creationId xmlns:a16="http://schemas.microsoft.com/office/drawing/2014/main" id="{E2EB9728-E88E-1588-6513-E6CC5738FAA9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607449" y="2232849"/>
                  <a:ext cx="66960" cy="331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5" name="Grupa 94">
            <a:extLst>
              <a:ext uri="{FF2B5EF4-FFF2-40B4-BE49-F238E27FC236}">
                <a16:creationId xmlns:a16="http://schemas.microsoft.com/office/drawing/2014/main" id="{2E39D36B-4328-1B69-41CA-623B2E2061ED}"/>
              </a:ext>
            </a:extLst>
          </p:cNvPr>
          <p:cNvGrpSpPr/>
          <p:nvPr/>
        </p:nvGrpSpPr>
        <p:grpSpPr>
          <a:xfrm>
            <a:off x="3266409" y="2297649"/>
            <a:ext cx="561240" cy="426240"/>
            <a:chOff x="3266409" y="2297649"/>
            <a:chExt cx="561240" cy="426240"/>
          </a:xfrm>
        </p:grpSpPr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95">
              <p14:nvContentPartPr>
                <p14:cNvPr id="80" name="Pismo odręczne 79">
                  <a:extLst>
                    <a:ext uri="{FF2B5EF4-FFF2-40B4-BE49-F238E27FC236}">
                      <a16:creationId xmlns:a16="http://schemas.microsoft.com/office/drawing/2014/main" id="{8EA970B4-7A52-ADC2-3F71-D424BFC73965}"/>
                    </a:ext>
                  </a:extLst>
                </p14:cNvPr>
                <p14:cNvContentPartPr/>
                <p14:nvPr/>
              </p14:nvContentPartPr>
              <p14:xfrm>
                <a:off x="3266409" y="2399169"/>
                <a:ext cx="353880" cy="245880"/>
              </p14:xfrm>
            </p:contentPart>
          </mc:Choice>
          <mc:Fallback>
            <p:pic>
              <p:nvPicPr>
                <p:cNvPr id="80" name="Pismo odręczne 79">
                  <a:extLst>
                    <a:ext uri="{FF2B5EF4-FFF2-40B4-BE49-F238E27FC236}">
                      <a16:creationId xmlns:a16="http://schemas.microsoft.com/office/drawing/2014/main" id="{8EA970B4-7A52-ADC2-3F71-D424BFC73965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3248769" y="2381169"/>
                  <a:ext cx="38952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97">
              <p14:nvContentPartPr>
                <p14:cNvPr id="81" name="Pismo odręczne 80">
                  <a:extLst>
                    <a:ext uri="{FF2B5EF4-FFF2-40B4-BE49-F238E27FC236}">
                      <a16:creationId xmlns:a16="http://schemas.microsoft.com/office/drawing/2014/main" id="{CBCEEBC6-585C-ACC8-D4DA-982FF2134578}"/>
                    </a:ext>
                  </a:extLst>
                </p14:cNvPr>
                <p14:cNvContentPartPr/>
                <p14:nvPr/>
              </p14:nvContentPartPr>
              <p14:xfrm>
                <a:off x="3396369" y="2297649"/>
                <a:ext cx="128520" cy="426240"/>
              </p14:xfrm>
            </p:contentPart>
          </mc:Choice>
          <mc:Fallback>
            <p:pic>
              <p:nvPicPr>
                <p:cNvPr id="81" name="Pismo odręczne 80">
                  <a:extLst>
                    <a:ext uri="{FF2B5EF4-FFF2-40B4-BE49-F238E27FC236}">
                      <a16:creationId xmlns:a16="http://schemas.microsoft.com/office/drawing/2014/main" id="{CBCEEBC6-585C-ACC8-D4DA-982FF2134578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3378369" y="2279649"/>
                  <a:ext cx="164160" cy="46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99">
              <p14:nvContentPartPr>
                <p14:cNvPr id="82" name="Pismo odręczne 81">
                  <a:extLst>
                    <a:ext uri="{FF2B5EF4-FFF2-40B4-BE49-F238E27FC236}">
                      <a16:creationId xmlns:a16="http://schemas.microsoft.com/office/drawing/2014/main" id="{07478BE4-4EEA-FE9A-715C-D5F4ED480875}"/>
                    </a:ext>
                  </a:extLst>
                </p14:cNvPr>
                <p14:cNvContentPartPr/>
                <p14:nvPr/>
              </p14:nvContentPartPr>
              <p14:xfrm>
                <a:off x="3274329" y="2404929"/>
                <a:ext cx="553320" cy="174240"/>
              </p14:xfrm>
            </p:contentPart>
          </mc:Choice>
          <mc:Fallback>
            <p:pic>
              <p:nvPicPr>
                <p:cNvPr id="82" name="Pismo odręczne 81">
                  <a:extLst>
                    <a:ext uri="{FF2B5EF4-FFF2-40B4-BE49-F238E27FC236}">
                      <a16:creationId xmlns:a16="http://schemas.microsoft.com/office/drawing/2014/main" id="{07478BE4-4EEA-FE9A-715C-D5F4ED480875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3256689" y="2387289"/>
                  <a:ext cx="58896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01">
              <p14:nvContentPartPr>
                <p14:cNvPr id="83" name="Pismo odręczne 82">
                  <a:extLst>
                    <a:ext uri="{FF2B5EF4-FFF2-40B4-BE49-F238E27FC236}">
                      <a16:creationId xmlns:a16="http://schemas.microsoft.com/office/drawing/2014/main" id="{F914B61C-DA0D-CCE2-C088-B6AACCFD85F6}"/>
                    </a:ext>
                  </a:extLst>
                </p14:cNvPr>
                <p14:cNvContentPartPr/>
                <p14:nvPr/>
              </p14:nvContentPartPr>
              <p14:xfrm>
                <a:off x="3399609" y="2328969"/>
                <a:ext cx="115560" cy="365400"/>
              </p14:xfrm>
            </p:contentPart>
          </mc:Choice>
          <mc:Fallback>
            <p:pic>
              <p:nvPicPr>
                <p:cNvPr id="83" name="Pismo odręczne 82">
                  <a:extLst>
                    <a:ext uri="{FF2B5EF4-FFF2-40B4-BE49-F238E27FC236}">
                      <a16:creationId xmlns:a16="http://schemas.microsoft.com/office/drawing/2014/main" id="{F914B61C-DA0D-CCE2-C088-B6AACCFD85F6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3381609" y="2310969"/>
                  <a:ext cx="151200" cy="401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3" name="Grupa 102">
            <a:extLst>
              <a:ext uri="{FF2B5EF4-FFF2-40B4-BE49-F238E27FC236}">
                <a16:creationId xmlns:a16="http://schemas.microsoft.com/office/drawing/2014/main" id="{77DA1596-2B99-FA3C-10E6-4EBFD4460D1B}"/>
              </a:ext>
            </a:extLst>
          </p:cNvPr>
          <p:cNvGrpSpPr/>
          <p:nvPr/>
        </p:nvGrpSpPr>
        <p:grpSpPr>
          <a:xfrm>
            <a:off x="633009" y="2922969"/>
            <a:ext cx="472680" cy="410400"/>
            <a:chOff x="633009" y="2922969"/>
            <a:chExt cx="472680" cy="410400"/>
          </a:xfrm>
        </p:grpSpPr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03">
              <p14:nvContentPartPr>
                <p14:cNvPr id="99" name="Pismo odręczne 98">
                  <a:extLst>
                    <a:ext uri="{FF2B5EF4-FFF2-40B4-BE49-F238E27FC236}">
                      <a16:creationId xmlns:a16="http://schemas.microsoft.com/office/drawing/2014/main" id="{C814DC36-A222-F803-4BF0-83B092F9260F}"/>
                    </a:ext>
                  </a:extLst>
                </p14:cNvPr>
                <p14:cNvContentPartPr/>
                <p14:nvPr/>
              </p14:nvContentPartPr>
              <p14:xfrm>
                <a:off x="757929" y="3000729"/>
                <a:ext cx="208080" cy="326160"/>
              </p14:xfrm>
            </p:contentPart>
          </mc:Choice>
          <mc:Fallback>
            <p:pic>
              <p:nvPicPr>
                <p:cNvPr id="99" name="Pismo odręczne 98">
                  <a:extLst>
                    <a:ext uri="{FF2B5EF4-FFF2-40B4-BE49-F238E27FC236}">
                      <a16:creationId xmlns:a16="http://schemas.microsoft.com/office/drawing/2014/main" id="{C814DC36-A222-F803-4BF0-83B092F9260F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739929" y="2983089"/>
                  <a:ext cx="243720" cy="36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05">
              <p14:nvContentPartPr>
                <p14:cNvPr id="100" name="Pismo odręczne 99">
                  <a:extLst>
                    <a:ext uri="{FF2B5EF4-FFF2-40B4-BE49-F238E27FC236}">
                      <a16:creationId xmlns:a16="http://schemas.microsoft.com/office/drawing/2014/main" id="{711A9AD9-C5CF-5258-2D25-0EBDB56A0C20}"/>
                    </a:ext>
                  </a:extLst>
                </p14:cNvPr>
                <p14:cNvContentPartPr/>
                <p14:nvPr/>
              </p14:nvContentPartPr>
              <p14:xfrm>
                <a:off x="679809" y="3024489"/>
                <a:ext cx="336240" cy="308880"/>
              </p14:xfrm>
            </p:contentPart>
          </mc:Choice>
          <mc:Fallback>
            <p:pic>
              <p:nvPicPr>
                <p:cNvPr id="100" name="Pismo odręczne 99">
                  <a:extLst>
                    <a:ext uri="{FF2B5EF4-FFF2-40B4-BE49-F238E27FC236}">
                      <a16:creationId xmlns:a16="http://schemas.microsoft.com/office/drawing/2014/main" id="{711A9AD9-C5CF-5258-2D25-0EBDB56A0C20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662169" y="3006849"/>
                  <a:ext cx="371880" cy="34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07">
              <p14:nvContentPartPr>
                <p14:cNvPr id="101" name="Pismo odręczne 100">
                  <a:extLst>
                    <a:ext uri="{FF2B5EF4-FFF2-40B4-BE49-F238E27FC236}">
                      <a16:creationId xmlns:a16="http://schemas.microsoft.com/office/drawing/2014/main" id="{1D2FA588-037B-79FC-029F-483F9D047D2F}"/>
                    </a:ext>
                  </a:extLst>
                </p14:cNvPr>
                <p14:cNvContentPartPr/>
                <p14:nvPr/>
              </p14:nvContentPartPr>
              <p14:xfrm>
                <a:off x="633009" y="3165249"/>
                <a:ext cx="472680" cy="64440"/>
              </p14:xfrm>
            </p:contentPart>
          </mc:Choice>
          <mc:Fallback>
            <p:pic>
              <p:nvPicPr>
                <p:cNvPr id="101" name="Pismo odręczne 100">
                  <a:extLst>
                    <a:ext uri="{FF2B5EF4-FFF2-40B4-BE49-F238E27FC236}">
                      <a16:creationId xmlns:a16="http://schemas.microsoft.com/office/drawing/2014/main" id="{1D2FA588-037B-79FC-029F-483F9D047D2F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615009" y="3147249"/>
                  <a:ext cx="50832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09">
              <p14:nvContentPartPr>
                <p14:cNvPr id="102" name="Pismo odręczne 101">
                  <a:extLst>
                    <a:ext uri="{FF2B5EF4-FFF2-40B4-BE49-F238E27FC236}">
                      <a16:creationId xmlns:a16="http://schemas.microsoft.com/office/drawing/2014/main" id="{DFDF6905-DA00-1025-86CD-943B1E8BED7B}"/>
                    </a:ext>
                  </a:extLst>
                </p14:cNvPr>
                <p14:cNvContentPartPr/>
                <p14:nvPr/>
              </p14:nvContentPartPr>
              <p14:xfrm>
                <a:off x="804729" y="2922969"/>
                <a:ext cx="74520" cy="395640"/>
              </p14:xfrm>
            </p:contentPart>
          </mc:Choice>
          <mc:Fallback>
            <p:pic>
              <p:nvPicPr>
                <p:cNvPr id="102" name="Pismo odręczne 101">
                  <a:extLst>
                    <a:ext uri="{FF2B5EF4-FFF2-40B4-BE49-F238E27FC236}">
                      <a16:creationId xmlns:a16="http://schemas.microsoft.com/office/drawing/2014/main" id="{DFDF6905-DA00-1025-86CD-943B1E8BED7B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787089" y="2904969"/>
                  <a:ext cx="110160" cy="431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5" name="Grupa 114">
            <a:extLst>
              <a:ext uri="{FF2B5EF4-FFF2-40B4-BE49-F238E27FC236}">
                <a16:creationId xmlns:a16="http://schemas.microsoft.com/office/drawing/2014/main" id="{C75AFE71-0E91-E2C5-E17A-81204CC665B8}"/>
              </a:ext>
            </a:extLst>
          </p:cNvPr>
          <p:cNvGrpSpPr/>
          <p:nvPr/>
        </p:nvGrpSpPr>
        <p:grpSpPr>
          <a:xfrm>
            <a:off x="2438409" y="2649369"/>
            <a:ext cx="488520" cy="385200"/>
            <a:chOff x="2438409" y="2649369"/>
            <a:chExt cx="488520" cy="385200"/>
          </a:xfrm>
        </p:grpSpPr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11">
              <p14:nvContentPartPr>
                <p14:cNvPr id="104" name="Pismo odręczne 103">
                  <a:extLst>
                    <a:ext uri="{FF2B5EF4-FFF2-40B4-BE49-F238E27FC236}">
                      <a16:creationId xmlns:a16="http://schemas.microsoft.com/office/drawing/2014/main" id="{2231F993-8076-874C-16B9-A09D728211E4}"/>
                    </a:ext>
                  </a:extLst>
                </p14:cNvPr>
                <p14:cNvContentPartPr/>
                <p14:nvPr/>
              </p14:nvContentPartPr>
              <p14:xfrm>
                <a:off x="2489889" y="2656929"/>
                <a:ext cx="195120" cy="316440"/>
              </p14:xfrm>
            </p:contentPart>
          </mc:Choice>
          <mc:Fallback>
            <p:pic>
              <p:nvPicPr>
                <p:cNvPr id="104" name="Pismo odręczne 103">
                  <a:extLst>
                    <a:ext uri="{FF2B5EF4-FFF2-40B4-BE49-F238E27FC236}">
                      <a16:creationId xmlns:a16="http://schemas.microsoft.com/office/drawing/2014/main" id="{2231F993-8076-874C-16B9-A09D728211E4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2471889" y="2639289"/>
                  <a:ext cx="230760" cy="35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13">
              <p14:nvContentPartPr>
                <p14:cNvPr id="105" name="Pismo odręczne 104">
                  <a:extLst>
                    <a:ext uri="{FF2B5EF4-FFF2-40B4-BE49-F238E27FC236}">
                      <a16:creationId xmlns:a16="http://schemas.microsoft.com/office/drawing/2014/main" id="{A1CF1CA9-71B8-1123-BC19-32195529553A}"/>
                    </a:ext>
                  </a:extLst>
                </p14:cNvPr>
                <p14:cNvContentPartPr/>
                <p14:nvPr/>
              </p14:nvContentPartPr>
              <p14:xfrm>
                <a:off x="2467209" y="2649369"/>
                <a:ext cx="299520" cy="313200"/>
              </p14:xfrm>
            </p:contentPart>
          </mc:Choice>
          <mc:Fallback>
            <p:pic>
              <p:nvPicPr>
                <p:cNvPr id="105" name="Pismo odręczne 104">
                  <a:extLst>
                    <a:ext uri="{FF2B5EF4-FFF2-40B4-BE49-F238E27FC236}">
                      <a16:creationId xmlns:a16="http://schemas.microsoft.com/office/drawing/2014/main" id="{A1CF1CA9-71B8-1123-BC19-32195529553A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2449569" y="2631369"/>
                  <a:ext cx="335160" cy="34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15">
              <p14:nvContentPartPr>
                <p14:cNvPr id="106" name="Pismo odręczne 105">
                  <a:extLst>
                    <a:ext uri="{FF2B5EF4-FFF2-40B4-BE49-F238E27FC236}">
                      <a16:creationId xmlns:a16="http://schemas.microsoft.com/office/drawing/2014/main" id="{0F6474C8-5562-C629-7B38-69F1BE7C86F9}"/>
                    </a:ext>
                  </a:extLst>
                </p14:cNvPr>
                <p14:cNvContentPartPr/>
                <p14:nvPr/>
              </p14:nvContentPartPr>
              <p14:xfrm>
                <a:off x="2438409" y="2814249"/>
                <a:ext cx="488520" cy="54720"/>
              </p14:xfrm>
            </p:contentPart>
          </mc:Choice>
          <mc:Fallback>
            <p:pic>
              <p:nvPicPr>
                <p:cNvPr id="106" name="Pismo odręczne 105">
                  <a:extLst>
                    <a:ext uri="{FF2B5EF4-FFF2-40B4-BE49-F238E27FC236}">
                      <a16:creationId xmlns:a16="http://schemas.microsoft.com/office/drawing/2014/main" id="{0F6474C8-5562-C629-7B38-69F1BE7C86F9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2420409" y="2796249"/>
                  <a:ext cx="52416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17">
              <p14:nvContentPartPr>
                <p14:cNvPr id="108" name="Pismo odręczne 107">
                  <a:extLst>
                    <a:ext uri="{FF2B5EF4-FFF2-40B4-BE49-F238E27FC236}">
                      <a16:creationId xmlns:a16="http://schemas.microsoft.com/office/drawing/2014/main" id="{34DD9A9E-670E-A8FC-75C8-34224383D28B}"/>
                    </a:ext>
                  </a:extLst>
                </p14:cNvPr>
                <p14:cNvContentPartPr/>
                <p14:nvPr/>
              </p14:nvContentPartPr>
              <p14:xfrm>
                <a:off x="2587809" y="2656929"/>
                <a:ext cx="93240" cy="377640"/>
              </p14:xfrm>
            </p:contentPart>
          </mc:Choice>
          <mc:Fallback>
            <p:pic>
              <p:nvPicPr>
                <p:cNvPr id="108" name="Pismo odręczne 107">
                  <a:extLst>
                    <a:ext uri="{FF2B5EF4-FFF2-40B4-BE49-F238E27FC236}">
                      <a16:creationId xmlns:a16="http://schemas.microsoft.com/office/drawing/2014/main" id="{34DD9A9E-670E-A8FC-75C8-34224383D28B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2569809" y="2639289"/>
                  <a:ext cx="128880" cy="41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19">
              <p14:nvContentPartPr>
                <p14:cNvPr id="109" name="Pismo odręczne 108">
                  <a:extLst>
                    <a:ext uri="{FF2B5EF4-FFF2-40B4-BE49-F238E27FC236}">
                      <a16:creationId xmlns:a16="http://schemas.microsoft.com/office/drawing/2014/main" id="{EA230867-69F7-2A9D-C753-7F23F3C62B9D}"/>
                    </a:ext>
                  </a:extLst>
                </p14:cNvPr>
                <p14:cNvContentPartPr/>
                <p14:nvPr/>
              </p14:nvContentPartPr>
              <p14:xfrm>
                <a:off x="2610129" y="2891649"/>
                <a:ext cx="156960" cy="103680"/>
              </p14:xfrm>
            </p:contentPart>
          </mc:Choice>
          <mc:Fallback>
            <p:pic>
              <p:nvPicPr>
                <p:cNvPr id="109" name="Pismo odręczne 108">
                  <a:extLst>
                    <a:ext uri="{FF2B5EF4-FFF2-40B4-BE49-F238E27FC236}">
                      <a16:creationId xmlns:a16="http://schemas.microsoft.com/office/drawing/2014/main" id="{EA230867-69F7-2A9D-C753-7F23F3C62B9D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2592489" y="2873649"/>
                  <a:ext cx="192600" cy="139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4" name="Grupa 113">
            <a:extLst>
              <a:ext uri="{FF2B5EF4-FFF2-40B4-BE49-F238E27FC236}">
                <a16:creationId xmlns:a16="http://schemas.microsoft.com/office/drawing/2014/main" id="{8965BC49-02C6-2622-F573-6D35A7BA6F48}"/>
              </a:ext>
            </a:extLst>
          </p:cNvPr>
          <p:cNvGrpSpPr/>
          <p:nvPr/>
        </p:nvGrpSpPr>
        <p:grpSpPr>
          <a:xfrm>
            <a:off x="1484769" y="2313129"/>
            <a:ext cx="562680" cy="444960"/>
            <a:chOff x="1484769" y="2313129"/>
            <a:chExt cx="562680" cy="444960"/>
          </a:xfrm>
        </p:grpSpPr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21">
              <p14:nvContentPartPr>
                <p14:cNvPr id="110" name="Pismo odręczne 109">
                  <a:extLst>
                    <a:ext uri="{FF2B5EF4-FFF2-40B4-BE49-F238E27FC236}">
                      <a16:creationId xmlns:a16="http://schemas.microsoft.com/office/drawing/2014/main" id="{3AF666DC-C207-AC8A-B666-12D7DEB40287}"/>
                    </a:ext>
                  </a:extLst>
                </p14:cNvPr>
                <p14:cNvContentPartPr/>
                <p14:nvPr/>
              </p14:nvContentPartPr>
              <p14:xfrm>
                <a:off x="1617609" y="2406729"/>
                <a:ext cx="306000" cy="285840"/>
              </p14:xfrm>
            </p:contentPart>
          </mc:Choice>
          <mc:Fallback>
            <p:pic>
              <p:nvPicPr>
                <p:cNvPr id="110" name="Pismo odręczne 109">
                  <a:extLst>
                    <a:ext uri="{FF2B5EF4-FFF2-40B4-BE49-F238E27FC236}">
                      <a16:creationId xmlns:a16="http://schemas.microsoft.com/office/drawing/2014/main" id="{3AF666DC-C207-AC8A-B666-12D7DEB40287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599969" y="2389089"/>
                  <a:ext cx="341640" cy="32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23">
              <p14:nvContentPartPr>
                <p14:cNvPr id="111" name="Pismo odręczne 110">
                  <a:extLst>
                    <a:ext uri="{FF2B5EF4-FFF2-40B4-BE49-F238E27FC236}">
                      <a16:creationId xmlns:a16="http://schemas.microsoft.com/office/drawing/2014/main" id="{8AC62AF6-9906-6902-6461-1646990D028B}"/>
                    </a:ext>
                  </a:extLst>
                </p14:cNvPr>
                <p14:cNvContentPartPr/>
                <p14:nvPr/>
              </p14:nvContentPartPr>
              <p14:xfrm>
                <a:off x="1656129" y="2375769"/>
                <a:ext cx="282600" cy="365040"/>
              </p14:xfrm>
            </p:contentPart>
          </mc:Choice>
          <mc:Fallback>
            <p:pic>
              <p:nvPicPr>
                <p:cNvPr id="111" name="Pismo odręczne 110">
                  <a:extLst>
                    <a:ext uri="{FF2B5EF4-FFF2-40B4-BE49-F238E27FC236}">
                      <a16:creationId xmlns:a16="http://schemas.microsoft.com/office/drawing/2014/main" id="{8AC62AF6-9906-6902-6461-1646990D028B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638129" y="2358129"/>
                  <a:ext cx="318240" cy="40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25">
              <p14:nvContentPartPr>
                <p14:cNvPr id="112" name="Pismo odręczne 111">
                  <a:extLst>
                    <a:ext uri="{FF2B5EF4-FFF2-40B4-BE49-F238E27FC236}">
                      <a16:creationId xmlns:a16="http://schemas.microsoft.com/office/drawing/2014/main" id="{A18ACE1E-E551-EC94-BF0B-D4835F007DA6}"/>
                    </a:ext>
                  </a:extLst>
                </p14:cNvPr>
                <p14:cNvContentPartPr/>
                <p14:nvPr/>
              </p14:nvContentPartPr>
              <p14:xfrm>
                <a:off x="1484769" y="2533809"/>
                <a:ext cx="562680" cy="92520"/>
              </p14:xfrm>
            </p:contentPart>
          </mc:Choice>
          <mc:Fallback>
            <p:pic>
              <p:nvPicPr>
                <p:cNvPr id="112" name="Pismo odręczne 111">
                  <a:extLst>
                    <a:ext uri="{FF2B5EF4-FFF2-40B4-BE49-F238E27FC236}">
                      <a16:creationId xmlns:a16="http://schemas.microsoft.com/office/drawing/2014/main" id="{A18ACE1E-E551-EC94-BF0B-D4835F007DA6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466769" y="2515809"/>
                  <a:ext cx="59832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27">
              <p14:nvContentPartPr>
                <p14:cNvPr id="113" name="Pismo odręczne 112">
                  <a:extLst>
                    <a:ext uri="{FF2B5EF4-FFF2-40B4-BE49-F238E27FC236}">
                      <a16:creationId xmlns:a16="http://schemas.microsoft.com/office/drawing/2014/main" id="{EB2C2044-DDDA-85D2-D711-707A9211D40B}"/>
                    </a:ext>
                  </a:extLst>
                </p14:cNvPr>
                <p14:cNvContentPartPr/>
                <p14:nvPr/>
              </p14:nvContentPartPr>
              <p14:xfrm>
                <a:off x="1789689" y="2313129"/>
                <a:ext cx="73800" cy="444960"/>
              </p14:xfrm>
            </p:contentPart>
          </mc:Choice>
          <mc:Fallback>
            <p:pic>
              <p:nvPicPr>
                <p:cNvPr id="113" name="Pismo odręczne 112">
                  <a:extLst>
                    <a:ext uri="{FF2B5EF4-FFF2-40B4-BE49-F238E27FC236}">
                      <a16:creationId xmlns:a16="http://schemas.microsoft.com/office/drawing/2014/main" id="{EB2C2044-DDDA-85D2-D711-707A9211D40B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771689" y="2295489"/>
                  <a:ext cx="109440" cy="4806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16" name="pole tekstowe 115">
            <a:extLst>
              <a:ext uri="{FF2B5EF4-FFF2-40B4-BE49-F238E27FC236}">
                <a16:creationId xmlns:a16="http://schemas.microsoft.com/office/drawing/2014/main" id="{7855A300-8D71-2FAE-70F2-BA1CF2197E22}"/>
              </a:ext>
            </a:extLst>
          </p:cNvPr>
          <p:cNvSpPr txBox="1"/>
          <p:nvPr/>
        </p:nvSpPr>
        <p:spPr>
          <a:xfrm>
            <a:off x="5533563" y="2257563"/>
            <a:ext cx="50721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Wszystkim uczniom, nauczycielom i opiekunom życzę,</a:t>
            </a:r>
          </a:p>
          <a:p>
            <a:r>
              <a:rPr lang="pl-PL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udanych i bezpiecznych ferii zimowych i aktywnego wypoczynku</a:t>
            </a:r>
          </a:p>
        </p:txBody>
      </p:sp>
      <p:sp>
        <p:nvSpPr>
          <p:cNvPr id="117" name="pole tekstowe 116">
            <a:extLst>
              <a:ext uri="{FF2B5EF4-FFF2-40B4-BE49-F238E27FC236}">
                <a16:creationId xmlns:a16="http://schemas.microsoft.com/office/drawing/2014/main" id="{37E1C0F9-DA56-A1ED-5F24-6771000D5947}"/>
              </a:ext>
            </a:extLst>
          </p:cNvPr>
          <p:cNvSpPr txBox="1"/>
          <p:nvPr/>
        </p:nvSpPr>
        <p:spPr>
          <a:xfrm>
            <a:off x="8120244" y="4884843"/>
            <a:ext cx="340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00CC00"/>
                </a:solidFill>
              </a:rPr>
              <a:t>Prezentację przygotował:</a:t>
            </a:r>
          </a:p>
        </p:txBody>
      </p:sp>
      <p:sp>
        <p:nvSpPr>
          <p:cNvPr id="118" name="pole tekstowe 117">
            <a:extLst>
              <a:ext uri="{FF2B5EF4-FFF2-40B4-BE49-F238E27FC236}">
                <a16:creationId xmlns:a16="http://schemas.microsoft.com/office/drawing/2014/main" id="{7AB19C28-4CB2-BEBE-8760-981345307DBD}"/>
              </a:ext>
            </a:extLst>
          </p:cNvPr>
          <p:cNvSpPr txBox="1"/>
          <p:nvPr/>
        </p:nvSpPr>
        <p:spPr>
          <a:xfrm>
            <a:off x="7369908" y="5405583"/>
            <a:ext cx="49080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Andrzej Dechnik</a:t>
            </a:r>
          </a:p>
          <a:p>
            <a:pPr algn="ctr"/>
            <a:r>
              <a:rPr lang="pl-PL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kl. IV</a:t>
            </a:r>
          </a:p>
        </p:txBody>
      </p:sp>
      <p:pic>
        <p:nvPicPr>
          <p:cNvPr id="1026" name="Picture 2" descr="Fotoferia.pl: Galeria niska - zdjęcie 18448, Płatek śniegu">
            <a:extLst>
              <a:ext uri="{FF2B5EF4-FFF2-40B4-BE49-F238E27FC236}">
                <a16:creationId xmlns:a16="http://schemas.microsoft.com/office/drawing/2014/main" id="{B823EF52-93DD-4F8B-13EB-B598C84CAC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156" y="4356287"/>
            <a:ext cx="2835229" cy="209859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0828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rak opisu.">
            <a:extLst>
              <a:ext uri="{FF2B5EF4-FFF2-40B4-BE49-F238E27FC236}">
                <a16:creationId xmlns:a16="http://schemas.microsoft.com/office/drawing/2014/main" id="{6857D21A-7466-C09D-69CA-2DFEECE3B4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79" y="215514"/>
            <a:ext cx="4163283" cy="5294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324084343_5758151580938814_6397915804241776381_n">
            <a:hlinkClick r:id="" action="ppaction://media"/>
            <a:extLst>
              <a:ext uri="{FF2B5EF4-FFF2-40B4-BE49-F238E27FC236}">
                <a16:creationId xmlns:a16="http://schemas.microsoft.com/office/drawing/2014/main" id="{CB67215D-6A26-639D-19DF-A9E87B20BC67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 flipV="1">
            <a:off x="1786075" y="5678057"/>
            <a:ext cx="221336" cy="340486"/>
          </a:xfrm>
        </p:spPr>
      </p:pic>
      <p:sp>
        <p:nvSpPr>
          <p:cNvPr id="14" name="pole tekstowe 13">
            <a:extLst>
              <a:ext uri="{FF2B5EF4-FFF2-40B4-BE49-F238E27FC236}">
                <a16:creationId xmlns:a16="http://schemas.microsoft.com/office/drawing/2014/main" id="{4C557179-5C21-8627-EB69-A788FCB7CE3E}"/>
              </a:ext>
            </a:extLst>
          </p:cNvPr>
          <p:cNvSpPr txBox="1"/>
          <p:nvPr/>
        </p:nvSpPr>
        <p:spPr>
          <a:xfrm>
            <a:off x="1530335" y="6018543"/>
            <a:ext cx="11261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Kliknij</a:t>
            </a:r>
            <a:endParaRPr lang="pl-PL" dirty="0"/>
          </a:p>
        </p:txBody>
      </p:sp>
      <p:pic>
        <p:nvPicPr>
          <p:cNvPr id="17" name="Grafika 16" descr="Uśmiechnięta twarz bez wypełnienia">
            <a:extLst>
              <a:ext uri="{FF2B5EF4-FFF2-40B4-BE49-F238E27FC236}">
                <a16:creationId xmlns:a16="http://schemas.microsoft.com/office/drawing/2014/main" id="{0158AB0B-82D0-51CA-F43A-211FD4252A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39543" y="4713262"/>
            <a:ext cx="914400" cy="914400"/>
          </a:xfrm>
          <a:prstGeom prst="rect">
            <a:avLst/>
          </a:prstGeom>
        </p:spPr>
      </p:pic>
      <p:sp>
        <p:nvSpPr>
          <p:cNvPr id="23" name="pole tekstowe 22">
            <a:extLst>
              <a:ext uri="{FF2B5EF4-FFF2-40B4-BE49-F238E27FC236}">
                <a16:creationId xmlns:a16="http://schemas.microsoft.com/office/drawing/2014/main" id="{C31197DE-A25B-B2CE-232D-B378744F1FF7}"/>
              </a:ext>
            </a:extLst>
          </p:cNvPr>
          <p:cNvSpPr txBox="1"/>
          <p:nvPr/>
        </p:nvSpPr>
        <p:spPr>
          <a:xfrm>
            <a:off x="4567792" y="276390"/>
            <a:ext cx="2223030" cy="557191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 algn="just" fontAlgn="base">
              <a:lnSpc>
                <a:spcPct val="107000"/>
              </a:lnSpc>
              <a:spcAft>
                <a:spcPts val="1920"/>
              </a:spcAft>
            </a:pPr>
            <a:r>
              <a:rPr lang="pl-PL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„Ferie”</a:t>
            </a:r>
            <a:endParaRPr lang="pl-PL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7000"/>
              </a:lnSpc>
              <a:spcAft>
                <a:spcPts val="1920"/>
              </a:spcAft>
            </a:pPr>
            <a:r>
              <a:rPr lang="pl-PL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Dziś zapraszam do zabawy</a:t>
            </a:r>
            <a:endParaRPr lang="pl-PL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7000"/>
              </a:lnSpc>
              <a:spcAft>
                <a:spcPts val="1920"/>
              </a:spcAft>
            </a:pPr>
            <a:r>
              <a:rPr lang="pl-PL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przecież ferie teraz mamy.</a:t>
            </a:r>
            <a:endParaRPr lang="pl-PL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7000"/>
              </a:lnSpc>
              <a:spcAft>
                <a:spcPts val="1920"/>
              </a:spcAft>
            </a:pPr>
            <a:r>
              <a:rPr lang="pl-PL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 ruch saneczki, łyżwy, narty,</a:t>
            </a:r>
            <a:endParaRPr lang="pl-PL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7000"/>
              </a:lnSpc>
              <a:spcAft>
                <a:spcPts val="1920"/>
              </a:spcAft>
            </a:pPr>
            <a:r>
              <a:rPr lang="pl-PL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Ruch potrzebny! To nie żarty!</a:t>
            </a:r>
            <a:endParaRPr lang="pl-PL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7000"/>
              </a:lnSpc>
              <a:spcAft>
                <a:spcPts val="1920"/>
              </a:spcAft>
            </a:pPr>
            <a:r>
              <a:rPr lang="pl-PL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Dość ekranu komputera!</a:t>
            </a:r>
            <a:endParaRPr lang="pl-PL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7000"/>
              </a:lnSpc>
              <a:spcAft>
                <a:spcPts val="1920"/>
              </a:spcAft>
            </a:pPr>
            <a:r>
              <a:rPr lang="pl-PL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Odklej się już od fotela!</a:t>
            </a:r>
            <a:endParaRPr lang="pl-PL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7000"/>
              </a:lnSpc>
              <a:spcAft>
                <a:spcPts val="1920"/>
              </a:spcAft>
            </a:pPr>
            <a:r>
              <a:rPr lang="pl-PL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Ubierz ciepło i wygodnie,</a:t>
            </a:r>
            <a:endParaRPr lang="pl-PL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7000"/>
              </a:lnSpc>
              <a:spcAft>
                <a:spcPts val="1920"/>
              </a:spcAft>
            </a:pPr>
            <a:r>
              <a:rPr lang="pl-PL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włóż nieprzemakalne spodnie.</a:t>
            </a:r>
            <a:endParaRPr lang="pl-PL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7000"/>
              </a:lnSpc>
              <a:spcAft>
                <a:spcPts val="1920"/>
              </a:spcAft>
            </a:pPr>
            <a:r>
              <a:rPr lang="pl-PL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I rozpocznij dziki szał,</a:t>
            </a:r>
            <a:endParaRPr lang="pl-PL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7000"/>
              </a:lnSpc>
              <a:spcAft>
                <a:spcPts val="1920"/>
              </a:spcAft>
            </a:pPr>
            <a:r>
              <a:rPr lang="pl-PL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póki dość nie będziesz miał.</a:t>
            </a:r>
            <a:endParaRPr lang="pl-PL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7000"/>
              </a:lnSpc>
              <a:spcAft>
                <a:spcPts val="1920"/>
              </a:spcAft>
            </a:pPr>
            <a:r>
              <a:rPr lang="pl-PL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Póki się nie zmęczysz tak,</a:t>
            </a:r>
            <a:endParaRPr lang="pl-PL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7000"/>
              </a:lnSpc>
              <a:spcAft>
                <a:spcPts val="1920"/>
              </a:spcAft>
            </a:pPr>
            <a:r>
              <a:rPr lang="pl-PL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że pomysłów będzie brak.</a:t>
            </a:r>
            <a:endParaRPr lang="pl-PL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pole tekstowe 24">
            <a:extLst>
              <a:ext uri="{FF2B5EF4-FFF2-40B4-BE49-F238E27FC236}">
                <a16:creationId xmlns:a16="http://schemas.microsoft.com/office/drawing/2014/main" id="{0E07F1C9-CA65-82BA-53EF-64943BC983BE}"/>
              </a:ext>
            </a:extLst>
          </p:cNvPr>
          <p:cNvSpPr txBox="1"/>
          <p:nvPr/>
        </p:nvSpPr>
        <p:spPr>
          <a:xfrm>
            <a:off x="7204881" y="497027"/>
            <a:ext cx="2223030" cy="513063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 algn="just" fontAlgn="base">
              <a:lnSpc>
                <a:spcPct val="107000"/>
              </a:lnSpc>
              <a:spcAft>
                <a:spcPts val="1920"/>
              </a:spcAft>
            </a:pPr>
            <a:r>
              <a:rPr lang="pl-PL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Zjeżdżaj z górki na pazurki,</a:t>
            </a:r>
            <a:endParaRPr lang="pl-PL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7000"/>
              </a:lnSpc>
              <a:spcAft>
                <a:spcPts val="1920"/>
              </a:spcAft>
            </a:pPr>
            <a:r>
              <a:rPr lang="pl-PL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turlaj się po stoku z górki.</a:t>
            </a:r>
            <a:endParaRPr lang="pl-PL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7000"/>
              </a:lnSpc>
              <a:spcAft>
                <a:spcPts val="1920"/>
              </a:spcAft>
            </a:pPr>
            <a:r>
              <a:rPr lang="pl-PL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Rób podskoki i koziołki,</a:t>
            </a:r>
            <a:endParaRPr lang="pl-PL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7000"/>
              </a:lnSpc>
              <a:spcAft>
                <a:spcPts val="1920"/>
              </a:spcAft>
            </a:pPr>
            <a:r>
              <a:rPr lang="pl-PL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 śniegu odbij dwa aniołki.</a:t>
            </a:r>
            <a:endParaRPr lang="pl-PL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7000"/>
              </a:lnSpc>
              <a:spcAft>
                <a:spcPts val="1920"/>
              </a:spcAft>
            </a:pPr>
            <a:r>
              <a:rPr lang="pl-PL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Albo idź na lodowisko!</a:t>
            </a:r>
            <a:endParaRPr lang="pl-PL" sz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7000"/>
              </a:lnSpc>
              <a:spcAft>
                <a:spcPts val="1920"/>
              </a:spcAft>
            </a:pPr>
            <a:r>
              <a:rPr lang="pl-PL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Możesz przecież robić wszystko!</a:t>
            </a:r>
            <a:endParaRPr lang="pl-PL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7000"/>
              </a:lnSpc>
              <a:spcAft>
                <a:spcPts val="1920"/>
              </a:spcAft>
            </a:pPr>
            <a:r>
              <a:rPr lang="pl-PL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Gdy jest ślisko, gdy jest biało</a:t>
            </a:r>
            <a:endParaRPr lang="pl-PL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7000"/>
              </a:lnSpc>
              <a:spcAft>
                <a:spcPts val="1920"/>
              </a:spcAft>
            </a:pPr>
            <a:r>
              <a:rPr lang="pl-PL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masz zabawę doskonałą.</a:t>
            </a:r>
            <a:endParaRPr lang="pl-PL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7000"/>
              </a:lnSpc>
              <a:spcAft>
                <a:spcPts val="1920"/>
              </a:spcAft>
            </a:pPr>
            <a:r>
              <a:rPr lang="pl-PL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więc baw się, ile tchu</a:t>
            </a:r>
            <a:endParaRPr lang="pl-PL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7000"/>
              </a:lnSpc>
              <a:spcAft>
                <a:spcPts val="1920"/>
              </a:spcAft>
            </a:pPr>
            <a:r>
              <a:rPr lang="pl-PL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zrób fortecę z kulek stu.</a:t>
            </a:r>
            <a:endParaRPr lang="pl-PL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7000"/>
              </a:lnSpc>
              <a:spcAft>
                <a:spcPts val="1920"/>
              </a:spcAft>
            </a:pPr>
            <a:r>
              <a:rPr lang="pl-PL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 igloo z Eskimosem graj,</a:t>
            </a:r>
            <a:endParaRPr lang="pl-PL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7000"/>
              </a:lnSpc>
              <a:spcAft>
                <a:spcPts val="1920"/>
              </a:spcAft>
            </a:pPr>
            <a:r>
              <a:rPr lang="pl-PL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bałwanowi pstryczka daj.</a:t>
            </a:r>
            <a:endParaRPr lang="pl-PL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pole tekstowe 26">
            <a:extLst>
              <a:ext uri="{FF2B5EF4-FFF2-40B4-BE49-F238E27FC236}">
                <a16:creationId xmlns:a16="http://schemas.microsoft.com/office/drawing/2014/main" id="{E3EADF1E-A785-6207-8D8D-BCF05BC05E46}"/>
              </a:ext>
            </a:extLst>
          </p:cNvPr>
          <p:cNvSpPr txBox="1"/>
          <p:nvPr/>
        </p:nvSpPr>
        <p:spPr>
          <a:xfrm>
            <a:off x="9841971" y="1109134"/>
            <a:ext cx="2112649" cy="380681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 algn="just" fontAlgn="base">
              <a:lnSpc>
                <a:spcPct val="107000"/>
              </a:lnSpc>
              <a:spcAft>
                <a:spcPts val="1920"/>
              </a:spcAft>
            </a:pPr>
            <a:r>
              <a:rPr lang="pl-PL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Własną rzeźbę zrób ze śniegu,</a:t>
            </a:r>
            <a:endParaRPr lang="pl-PL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7000"/>
              </a:lnSpc>
              <a:spcAft>
                <a:spcPts val="1920"/>
              </a:spcAft>
            </a:pPr>
            <a:r>
              <a:rPr lang="pl-PL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wyścig sanek wśród kolegów.</a:t>
            </a:r>
            <a:endParaRPr lang="pl-PL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7000"/>
              </a:lnSpc>
              <a:spcAft>
                <a:spcPts val="1920"/>
              </a:spcAft>
            </a:pPr>
            <a:r>
              <a:rPr lang="pl-PL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Kulig lub zaprzęgi psów,</a:t>
            </a:r>
            <a:endParaRPr lang="pl-PL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7000"/>
              </a:lnSpc>
              <a:spcAft>
                <a:spcPts val="1920"/>
              </a:spcAft>
            </a:pPr>
            <a:r>
              <a:rPr lang="pl-PL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starczy by Was było dwóch.</a:t>
            </a:r>
            <a:endParaRPr lang="pl-PL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7000"/>
              </a:lnSpc>
              <a:spcAft>
                <a:spcPts val="1920"/>
              </a:spcAft>
            </a:pPr>
            <a:r>
              <a:rPr lang="pl-PL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l-PL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7000"/>
              </a:lnSpc>
              <a:spcAft>
                <a:spcPts val="1920"/>
              </a:spcAft>
            </a:pPr>
            <a:r>
              <a:rPr lang="pl-PL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Ciesz się zimą, </a:t>
            </a:r>
          </a:p>
          <a:p>
            <a:pPr algn="just" fontAlgn="base">
              <a:lnSpc>
                <a:spcPct val="107000"/>
              </a:lnSpc>
              <a:spcAft>
                <a:spcPts val="1920"/>
              </a:spcAft>
            </a:pPr>
            <a:r>
              <a:rPr lang="pl-PL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ciesz się śniegiem</a:t>
            </a:r>
            <a:endParaRPr lang="pl-PL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7000"/>
              </a:lnSpc>
              <a:spcAft>
                <a:spcPts val="1920"/>
              </a:spcAft>
            </a:pPr>
            <a:r>
              <a:rPr lang="pl-PL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Ty go lubisz a on Ciebie.</a:t>
            </a:r>
            <a:endParaRPr lang="pl-PL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7000"/>
              </a:lnSpc>
              <a:spcAft>
                <a:spcPts val="1920"/>
              </a:spcAft>
            </a:pPr>
            <a:r>
              <a:rPr lang="pl-PL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l-PL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Strzałka: prążkowana w prawo 1">
            <a:extLst>
              <a:ext uri="{FF2B5EF4-FFF2-40B4-BE49-F238E27FC236}">
                <a16:creationId xmlns:a16="http://schemas.microsoft.com/office/drawing/2014/main" id="{2241D42B-2249-26F5-1644-9993FCFEC76E}"/>
              </a:ext>
            </a:extLst>
          </p:cNvPr>
          <p:cNvSpPr/>
          <p:nvPr/>
        </p:nvSpPr>
        <p:spPr>
          <a:xfrm>
            <a:off x="8961120" y="5507814"/>
            <a:ext cx="2223030" cy="116730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880055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54167E-6 -3.7037E-6 L -3.54167E-6 -0.07222 " pathEditMode="relative" rAng="0" ptsTypes="AA">
                                      <p:cBhvr>
                                        <p:cTn id="2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70833E-6 -1.11111E-6 L -2.70833E-6 -0.07222 " pathEditMode="relative" rAng="0" ptsTypes="AA">
                                      <p:cBhvr>
                                        <p:cTn id="2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08333E-7 0 L 2.08333E-7 -0.07222 " pathEditMode="relative" rAng="0" ptsTypes="AA">
                                      <p:cBhvr>
                                        <p:cTn id="3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125E-6 2.59259E-6 L 3.125E-6 -0.07222 " pathEditMode="relative" rAng="0" ptsTypes="AA">
                                      <p:cBhvr>
                                        <p:cTn id="4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4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375E-6 -4.81481E-6 L -4.375E-6 -0.07222 " pathEditMode="relative" rAng="0" ptsTypes="AA">
                                      <p:cBhvr>
                                        <p:cTn id="4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4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58333E-6 -2.22222E-6 L 4.58333E-6 -0.07222 " pathEditMode="relative" rAng="0" ptsTypes="AA">
                                      <p:cBhvr>
                                        <p:cTn id="5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5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8.33333E-7 -1.11111E-6 L -8.33333E-7 -0.07222 " pathEditMode="relative" rAng="0" ptsTypes="AA">
                                      <p:cBhvr>
                                        <p:cTn id="5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6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875E-6 1.48148E-6 L 1.875E-6 -0.07222 " pathEditMode="relative" rAng="0" ptsTypes="AA">
                                      <p:cBhvr>
                                        <p:cTn id="6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6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0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375E-6 4.07407E-6 L 4.375E-6 -0.07223 " pathEditMode="relative" rAng="0" ptsTypes="AA">
                                      <p:cBhvr>
                                        <p:cTn id="7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6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16667E-7 -4.81481E-6 L -4.16667E-7 -0.07222 " pathEditMode="relative" rAng="0" ptsTypes="AA">
                                      <p:cBhvr>
                                        <p:cTn id="7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2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70833E-6 -2.22222E-6 L 2.70833E-6 -0.07222 " pathEditMode="relative" rAng="0" ptsTypes="AA">
                                      <p:cBhvr>
                                        <p:cTn id="8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8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16667E-7 3.7037E-7 L 4.16667E-7 -0.07222 " pathEditMode="relative" rAng="0" ptsTypes="AA">
                                      <p:cBhvr>
                                        <p:cTn id="8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9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9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4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45833E-6 1.48148E-6 L 1.45833E-6 -0.07222 " pathEditMode="relative" rAng="0" ptsTypes="AA">
                                      <p:cBhvr>
                                        <p:cTn id="9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9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9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5E-6 3.7037E-7 L -2.5E-6 -0.07222 " pathEditMode="relative" rAng="0" ptsTypes="AA">
                                      <p:cBhvr>
                                        <p:cTn id="10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0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8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79167E-6 2.96296E-6 L -4.79167E-6 -0.07223 " pathEditMode="relative" rAng="0" ptsTypes="AA">
                                      <p:cBhvr>
                                        <p:cTn id="10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4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8.33333E-7 4.07407E-6 L 8.33333E-7 -0.07223 " pathEditMode="relative" rAng="0" ptsTypes="AA">
                                      <p:cBhvr>
                                        <p:cTn id="11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1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1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0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25E-6 -3.33333E-6 L -1.25E-6 -0.07222 " pathEditMode="relative" rAng="0" ptsTypes="AA">
                                      <p:cBhvr>
                                        <p:cTn id="12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2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2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6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375E-6 -7.40741E-7 L -4.375E-6 -0.07222 " pathEditMode="relative" rAng="0" ptsTypes="AA">
                                      <p:cBhvr>
                                        <p:cTn id="12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2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2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54167E-6 1.85185E-6 L -3.54167E-6 -0.07222 " pathEditMode="relative" rAng="0" ptsTypes="AA">
                                      <p:cBhvr>
                                        <p:cTn id="13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3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8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25E-6 2.96296E-6 L 1.25E-6 -0.07223 " pathEditMode="relative" rAng="0" ptsTypes="AA">
                                      <p:cBhvr>
                                        <p:cTn id="13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4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4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04167E-6 -4.44444E-6 L 1.04167E-6 -0.07222 " pathEditMode="relative" rAng="0" ptsTypes="AA">
                                      <p:cBhvr>
                                        <p:cTn id="14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4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0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16667E-6 -1.85185E-6 L 4.16667E-6 -0.07222 " pathEditMode="relative" rAng="0" ptsTypes="AA">
                                      <p:cBhvr>
                                        <p:cTn id="15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5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6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125E-6 -7.40741E-7 L 3.125E-6 -0.07222 " pathEditMode="relative" rAng="0" ptsTypes="AA">
                                      <p:cBhvr>
                                        <p:cTn id="15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5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2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6.25E-7 1.85185E-6 L 6.25E-7 -0.07222 " pathEditMode="relative" rAng="0" ptsTypes="AA">
                                      <p:cBhvr>
                                        <p:cTn id="16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6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8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29167E-6 2.96296E-6 L -2.29167E-6 -0.07223 " pathEditMode="relative" rAng="0" ptsTypes="AA">
                                      <p:cBhvr>
                                        <p:cTn id="16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7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7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7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2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8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8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8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8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9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9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4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9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9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9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0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0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0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6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0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0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1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2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8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1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2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4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2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2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1700"/>
                            </p:stCondLst>
                            <p:childTnLst>
                              <p:par>
                                <p:cTn id="23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2" dur="789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59091">
                <p:cTn id="239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>
                      <p:stCondLst>
                        <p:cond delay="0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4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4" grpId="0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7439431B-E485-C3A0-FCC8-1E89D089210D}"/>
              </a:ext>
            </a:extLst>
          </p:cNvPr>
          <p:cNvSpPr/>
          <p:nvPr/>
        </p:nvSpPr>
        <p:spPr>
          <a:xfrm>
            <a:off x="362516" y="391283"/>
            <a:ext cx="11643957" cy="76944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Kiedy ferii czas nastanie te reguły weź na sanie!</a:t>
            </a:r>
            <a:endParaRPr lang="pl-PL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719BB321-4CD5-63AA-6253-273A5C8E6CCF}"/>
              </a:ext>
            </a:extLst>
          </p:cNvPr>
          <p:cNvSpPr txBox="1"/>
          <p:nvPr/>
        </p:nvSpPr>
        <p:spPr>
          <a:xfrm>
            <a:off x="277849" y="2387365"/>
            <a:ext cx="8925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Nie zjeżdżaj na sankach w pobliżu dróg i zbiorników wodnych</a:t>
            </a:r>
            <a:r>
              <a:rPr lang="pl-PL" dirty="0">
                <a:solidFill>
                  <a:srgbClr val="FFFF00"/>
                </a:solidFill>
              </a:rPr>
              <a:t>.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3F8ABB99-32CB-2DC4-512C-5C69CD88F17B}"/>
              </a:ext>
            </a:extLst>
          </p:cNvPr>
          <p:cNvSpPr txBox="1"/>
          <p:nvPr/>
        </p:nvSpPr>
        <p:spPr>
          <a:xfrm>
            <a:off x="277849" y="2998801"/>
            <a:ext cx="8669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czasie zjeżdżania zachowaj bezpieczną odległość między sankami.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BF7CF951-8421-DD38-9FCE-D26F3FDE0EB7}"/>
              </a:ext>
            </a:extLst>
          </p:cNvPr>
          <p:cNvSpPr txBox="1"/>
          <p:nvPr/>
        </p:nvSpPr>
        <p:spPr>
          <a:xfrm>
            <a:off x="277849" y="3501537"/>
            <a:ext cx="6808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Nie doczepiamy sanek do samochodu.</a:t>
            </a:r>
          </a:p>
        </p:txBody>
      </p:sp>
      <p:pic>
        <p:nvPicPr>
          <p:cNvPr id="17" name="Picture 2" descr="Spaß am Schlittenberg">
            <a:extLst>
              <a:ext uri="{FF2B5EF4-FFF2-40B4-BE49-F238E27FC236}">
                <a16:creationId xmlns:a16="http://schemas.microsoft.com/office/drawing/2014/main" id="{BB29ABF8-8F0A-8762-0354-C9E2FEF77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16" y="4306824"/>
            <a:ext cx="3624268" cy="2294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Obraz znaleziony dla: Jazda Na Sankach">
            <a:extLst>
              <a:ext uri="{FF2B5EF4-FFF2-40B4-BE49-F238E27FC236}">
                <a16:creationId xmlns:a16="http://schemas.microsoft.com/office/drawing/2014/main" id="{91F640F6-10F4-4982-46AA-55E4B67E9F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936" y="4306824"/>
            <a:ext cx="3416683" cy="2294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Strzałka: prążkowana w prawo 19">
            <a:extLst>
              <a:ext uri="{FF2B5EF4-FFF2-40B4-BE49-F238E27FC236}">
                <a16:creationId xmlns:a16="http://schemas.microsoft.com/office/drawing/2014/main" id="{718CD0BC-7F43-F065-F169-209E9683E5CA}"/>
              </a:ext>
            </a:extLst>
          </p:cNvPr>
          <p:cNvSpPr/>
          <p:nvPr/>
        </p:nvSpPr>
        <p:spPr>
          <a:xfrm>
            <a:off x="9272016" y="5495544"/>
            <a:ext cx="2286000" cy="1106183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3074" name="Picture 2" descr="Obraz znaleziony dla: jazda na saniach">
            <a:extLst>
              <a:ext uri="{FF2B5EF4-FFF2-40B4-BE49-F238E27FC236}">
                <a16:creationId xmlns:a16="http://schemas.microsoft.com/office/drawing/2014/main" id="{4F4C55B0-F703-F295-2A74-E549848C47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7808" y="2249424"/>
            <a:ext cx="4221676" cy="3090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48050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mph" presetSubtype="0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8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5" presetClass="emph" presetSubtype="0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6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44" dur="indefinit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4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5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5" grpId="1"/>
      <p:bldP spid="6" grpId="0"/>
      <p:bldP spid="6" grpId="1"/>
      <p:bldP spid="7" grpId="0" build="allAtOnce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ole tekstowe 14">
            <a:extLst>
              <a:ext uri="{FF2B5EF4-FFF2-40B4-BE49-F238E27FC236}">
                <a16:creationId xmlns:a16="http://schemas.microsoft.com/office/drawing/2014/main" id="{10913992-004E-F90B-F73C-61F7F9B4D1AB}"/>
              </a:ext>
            </a:extLst>
          </p:cNvPr>
          <p:cNvSpPr txBox="1"/>
          <p:nvPr/>
        </p:nvSpPr>
        <p:spPr>
          <a:xfrm>
            <a:off x="818712" y="557784"/>
            <a:ext cx="10735056" cy="646331"/>
          </a:xfrm>
          <a:prstGeom prst="rect">
            <a:avLst/>
          </a:prstGeom>
          <a:solidFill>
            <a:srgbClr val="00CC00"/>
          </a:solidFill>
        </p:spPr>
        <p:txBody>
          <a:bodyPr wrap="square" rtlCol="0">
            <a:spAutoFit/>
          </a:bodyPr>
          <a:lstStyle/>
          <a:p>
            <a:r>
              <a:rPr lang="pl-P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Stok i narty dobra sprawa, gdy bezpieczna jest zabawa!</a:t>
            </a:r>
          </a:p>
        </p:txBody>
      </p:sp>
      <p:pic>
        <p:nvPicPr>
          <p:cNvPr id="9" name="Picture 2" descr="Bezpieczne ferie zimowe 2018 - Aktualności - Policja.pl">
            <a:extLst>
              <a:ext uri="{FF2B5EF4-FFF2-40B4-BE49-F238E27FC236}">
                <a16:creationId xmlns:a16="http://schemas.microsoft.com/office/drawing/2014/main" id="{0CD0F721-A293-ABC5-8198-654E703BC7D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93" y="1408176"/>
            <a:ext cx="3601130" cy="5082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Multimedia online 18" title="maxiraba jazda na nartach dzieci">
            <a:hlinkClick r:id="" action="ppaction://media"/>
            <a:extLst>
              <a:ext uri="{FF2B5EF4-FFF2-40B4-BE49-F238E27FC236}">
                <a16:creationId xmlns:a16="http://schemas.microsoft.com/office/drawing/2014/main" id="{9010CC2B-957D-E6F4-42D0-065FB605929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120561" y="2468880"/>
            <a:ext cx="3749040" cy="331927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Picture 6" descr="Narty dla dzieci – najlepsze propozycje na sezon 2019">
            <a:extLst>
              <a:ext uri="{FF2B5EF4-FFF2-40B4-BE49-F238E27FC236}">
                <a16:creationId xmlns:a16="http://schemas.microsoft.com/office/drawing/2014/main" id="{01683EA9-1C2C-EF15-3E1D-71CD2916A2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9601" y="2309145"/>
            <a:ext cx="4422983" cy="2948655"/>
          </a:xfrm>
          <a:prstGeom prst="rect">
            <a:avLst/>
          </a:prstGeom>
          <a:noFill/>
          <a:effectLst>
            <a:outerShdw blurRad="50800" dir="14400000">
              <a:srgbClr val="000000">
                <a:alpha val="40000"/>
              </a:srgbClr>
            </a:outerShdw>
          </a:effectLst>
          <a:scene3d>
            <a:camera prst="isometricOffAxis1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trzałka: prążkowana w prawo 12">
            <a:extLst>
              <a:ext uri="{FF2B5EF4-FFF2-40B4-BE49-F238E27FC236}">
                <a16:creationId xmlns:a16="http://schemas.microsoft.com/office/drawing/2014/main" id="{B20AF24B-3EDA-93C5-EFA8-C0C47DDF1466}"/>
              </a:ext>
            </a:extLst>
          </p:cNvPr>
          <p:cNvSpPr/>
          <p:nvPr/>
        </p:nvSpPr>
        <p:spPr>
          <a:xfrm>
            <a:off x="9089136" y="5495544"/>
            <a:ext cx="2395728" cy="114300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250492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8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</p:childTnLst>
        </p:cTn>
      </p:par>
    </p:tnLst>
    <p:bldLst>
      <p:bldP spid="15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F5EB105C-62DE-A699-C93F-06C3F1FF6E72}"/>
              </a:ext>
            </a:extLst>
          </p:cNvPr>
          <p:cNvSpPr txBox="1"/>
          <p:nvPr/>
        </p:nvSpPr>
        <p:spPr>
          <a:xfrm>
            <a:off x="96012" y="246888"/>
            <a:ext cx="119999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Kiedy lubisz łyżew ślizg te zasady poznaj w mig!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B2C4525E-9930-4A0D-7A7C-92632C8587E7}"/>
              </a:ext>
            </a:extLst>
          </p:cNvPr>
          <p:cNvSpPr txBox="1"/>
          <p:nvPr/>
        </p:nvSpPr>
        <p:spPr>
          <a:xfrm>
            <a:off x="166116" y="1435631"/>
            <a:ext cx="11676888" cy="83099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sz="2400" dirty="0">
                <a:solidFill>
                  <a:srgbClr val="002060"/>
                </a:solidFill>
              </a:rPr>
              <a:t>Jazdę na łyżwach trenuj tylko na lodowisku.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sz="2400" dirty="0">
                <a:solidFill>
                  <a:srgbClr val="002060"/>
                </a:solidFill>
              </a:rPr>
              <a:t>Nie ślizgaj się po rzece lub stawie bo to bardzo </a:t>
            </a:r>
            <a:r>
              <a:rPr lang="pl-PL" sz="2400" b="1" dirty="0">
                <a:solidFill>
                  <a:srgbClr val="C00000"/>
                </a:solidFill>
              </a:rPr>
              <a:t>niebezpieczne</a:t>
            </a:r>
            <a:r>
              <a:rPr lang="pl-PL" sz="2400" dirty="0">
                <a:solidFill>
                  <a:srgbClr val="002060"/>
                </a:solidFill>
              </a:rPr>
              <a:t>!!!</a:t>
            </a:r>
          </a:p>
        </p:txBody>
      </p:sp>
      <p:pic>
        <p:nvPicPr>
          <p:cNvPr id="1026" name="Picture 2" descr="Jazda na łyżwach – Demotywatory.pl">
            <a:extLst>
              <a:ext uri="{FF2B5EF4-FFF2-40B4-BE49-F238E27FC236}">
                <a16:creationId xmlns:a16="http://schemas.microsoft.com/office/drawing/2014/main" id="{08492D62-9E78-B7D8-A35D-1CF6A6E09A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16" y="2557914"/>
            <a:ext cx="4754880" cy="3861174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ezpieczne zabawy zimowe. - Szkoła Podstawowa nr 12">
            <a:extLst>
              <a:ext uri="{FF2B5EF4-FFF2-40B4-BE49-F238E27FC236}">
                <a16:creationId xmlns:a16="http://schemas.microsoft.com/office/drawing/2014/main" id="{01ECBA47-5879-28AE-1A62-584DE152B2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529340"/>
            <a:ext cx="2911666" cy="4124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Jazda na łyżwach – Demotywatory.pl">
            <a:extLst>
              <a:ext uri="{FF2B5EF4-FFF2-40B4-BE49-F238E27FC236}">
                <a16:creationId xmlns:a16="http://schemas.microsoft.com/office/drawing/2014/main" id="{C8C59B30-9618-2677-0EEF-728B0583DE8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2266" y="2529340"/>
            <a:ext cx="3974848" cy="4059936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HeroicExtremeLeftFacing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48113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B07A8C4-1AEE-1360-FCC6-57271BE52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384048"/>
            <a:ext cx="11183112" cy="905574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pl-PL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podwórku dobrze jest, ale gdy co nie co wiesz!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521A8D92-21D8-8840-2347-F58BD2CC96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767" y="2194867"/>
            <a:ext cx="10943518" cy="822665"/>
          </a:xfrm>
        </p:spPr>
        <p:txBody>
          <a:bodyPr/>
          <a:lstStyle/>
          <a:p>
            <a:pPr>
              <a:buClr>
                <a:srgbClr val="FF00FF"/>
              </a:buClr>
              <a:buFont typeface="Wingdings" panose="05000000000000000000" pitchFamily="2" charset="2"/>
              <a:buChar char="q"/>
            </a:pPr>
            <a:r>
              <a:rPr lang="pl-PL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Rzucając się śnieżkami nie łączymy miękkiego śniegu z kawałkami lodu czy kamieni oraz nie celujmy w twarz drugiej osoby.</a:t>
            </a:r>
            <a:endParaRPr lang="pl-PL" dirty="0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5080B063-F2C0-1A27-218F-B74A71680F3D}"/>
              </a:ext>
            </a:extLst>
          </p:cNvPr>
          <p:cNvSpPr txBox="1"/>
          <p:nvPr/>
        </p:nvSpPr>
        <p:spPr>
          <a:xfrm>
            <a:off x="429768" y="2935224"/>
            <a:ext cx="10725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Nie rzucamy śnieżkami w nadjeżdżające samochody.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847F3D3F-DF9C-A793-B047-9E319C826616}"/>
              </a:ext>
            </a:extLst>
          </p:cNvPr>
          <p:cNvSpPr txBox="1"/>
          <p:nvPr/>
        </p:nvSpPr>
        <p:spPr>
          <a:xfrm>
            <a:off x="429768" y="3429000"/>
            <a:ext cx="10725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Nie strącajmy zwisających z dachu sopli.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37A83D3B-C8FB-93F7-9949-9D0FC6BB6538}"/>
              </a:ext>
            </a:extLst>
          </p:cNvPr>
          <p:cNvSpPr txBox="1"/>
          <p:nvPr/>
        </p:nvSpPr>
        <p:spPr>
          <a:xfrm>
            <a:off x="429767" y="3922776"/>
            <a:ext cx="6227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Ubierz się odpowiednio do temperatury panującej na dworze.</a:t>
            </a:r>
          </a:p>
        </p:txBody>
      </p:sp>
      <p:pic>
        <p:nvPicPr>
          <p:cNvPr id="2050" name="Picture 2" descr="Niech żyją ferie zimowe bezpieczne i zdrowe! - Szkolne Blogi | Book ...">
            <a:extLst>
              <a:ext uri="{FF2B5EF4-FFF2-40B4-BE49-F238E27FC236}">
                <a16:creationId xmlns:a16="http://schemas.microsoft.com/office/drawing/2014/main" id="{C6FEB6B2-9D92-D1B9-BAC5-309DB08343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984" y="2935224"/>
            <a:ext cx="4959096" cy="355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Symbol zastępczy zawartości 3">
            <a:extLst>
              <a:ext uri="{FF2B5EF4-FFF2-40B4-BE49-F238E27FC236}">
                <a16:creationId xmlns:a16="http://schemas.microsoft.com/office/drawing/2014/main" id="{C1CE9CD3-9A78-EEB9-F557-A4A0CF6A5F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" y="4369391"/>
            <a:ext cx="4230187" cy="2383506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</p:pic>
      <p:pic>
        <p:nvPicPr>
          <p:cNvPr id="2052" name="Picture 4" descr="Obraz znaleziony dla: snierzynki">
            <a:extLst>
              <a:ext uri="{FF2B5EF4-FFF2-40B4-BE49-F238E27FC236}">
                <a16:creationId xmlns:a16="http://schemas.microsoft.com/office/drawing/2014/main" id="{49B795E2-2D24-17CE-7759-2D20A5AA45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807" y="4581921"/>
            <a:ext cx="1724025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86833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9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3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build="p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AB0F385-0F38-93CA-B62F-4723ACE10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472" y="346604"/>
            <a:ext cx="11052814" cy="970450"/>
          </a:xfrm>
          <a:solidFill>
            <a:srgbClr val="FFFF00"/>
          </a:solidFill>
        </p:spPr>
        <p:txBody>
          <a:bodyPr/>
          <a:lstStyle/>
          <a:p>
            <a:r>
              <a:rPr lang="pl-PL" sz="4400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gdy ferie wyjazdowe, tu zasady są gotowe!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BC9F8FE6-D239-2DFF-1667-9989D95490DE}"/>
              </a:ext>
            </a:extLst>
          </p:cNvPr>
          <p:cNvSpPr txBox="1"/>
          <p:nvPr/>
        </p:nvSpPr>
        <p:spPr>
          <a:xfrm>
            <a:off x="320472" y="2176272"/>
            <a:ext cx="8960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dirty="0">
                <a:solidFill>
                  <a:srgbClr val="5AF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Korzystaj ze zorganizowanych form wypoczynku wtedy będzie bezpiecznie.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F11A34FE-EFDC-37E9-3909-A0F8DCC46570}"/>
              </a:ext>
            </a:extLst>
          </p:cNvPr>
          <p:cNvSpPr txBox="1"/>
          <p:nvPr/>
        </p:nvSpPr>
        <p:spPr>
          <a:xfrm>
            <a:off x="320472" y="2580608"/>
            <a:ext cx="11694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Unikaj rozmów z obcymi ludźmi. Nie przyjmuj od nich żadnych prezentów oraz nie oddalaj się z nimi.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E5D0E532-B50A-DD2A-9A7E-F6F93E0C9193}"/>
              </a:ext>
            </a:extLst>
          </p:cNvPr>
          <p:cNvSpPr txBox="1"/>
          <p:nvPr/>
        </p:nvSpPr>
        <p:spPr>
          <a:xfrm>
            <a:off x="320472" y="2949940"/>
            <a:ext cx="7845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Zawsze informuj rodziców lub opiekunów gdzie i z kim przebywasz.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0AF0D0B5-CFD9-7701-6B4D-2966B8C1DB83}"/>
              </a:ext>
            </a:extLst>
          </p:cNvPr>
          <p:cNvSpPr txBox="1"/>
          <p:nvPr/>
        </p:nvSpPr>
        <p:spPr>
          <a:xfrm>
            <a:off x="320472" y="3354063"/>
            <a:ext cx="8695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Noś przy sobie telefon, gdy to możliwe.</a:t>
            </a:r>
          </a:p>
        </p:txBody>
      </p:sp>
      <p:pic>
        <p:nvPicPr>
          <p:cNvPr id="11" name="Picture 6" descr="Obraz znaleziony dla: Fajne Miejsce Na Ferie Zimowe">
            <a:extLst>
              <a:ext uri="{FF2B5EF4-FFF2-40B4-BE49-F238E27FC236}">
                <a16:creationId xmlns:a16="http://schemas.microsoft.com/office/drawing/2014/main" id="{D53D25BE-4F4C-BC6A-9045-8DC0E4BB65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88" y="3936362"/>
            <a:ext cx="4224528" cy="2575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Obraz znaleziony dla: Ferie Zimowe W Maseczkach">
            <a:extLst>
              <a:ext uri="{FF2B5EF4-FFF2-40B4-BE49-F238E27FC236}">
                <a16:creationId xmlns:a16="http://schemas.microsoft.com/office/drawing/2014/main" id="{205509B6-0E89-5E32-46E5-5A8CE978E0C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6408" y="3241944"/>
            <a:ext cx="3244266" cy="2381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Obraz 13" descr="Obraz znaleziony dla: Ferie Zimowe Obrazki">
            <a:extLst>
              <a:ext uri="{FF2B5EF4-FFF2-40B4-BE49-F238E27FC236}">
                <a16:creationId xmlns:a16="http://schemas.microsoft.com/office/drawing/2014/main" id="{DC5230C8-CB8B-6EBF-4315-8FD30A334B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019" y="4366629"/>
            <a:ext cx="2305050" cy="1714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Strzałka: prążkowana w prawo 14">
            <a:extLst>
              <a:ext uri="{FF2B5EF4-FFF2-40B4-BE49-F238E27FC236}">
                <a16:creationId xmlns:a16="http://schemas.microsoft.com/office/drawing/2014/main" id="{536D5BF7-0594-41D4-F6B9-A27A5C111FD3}"/>
              </a:ext>
            </a:extLst>
          </p:cNvPr>
          <p:cNvSpPr/>
          <p:nvPr/>
        </p:nvSpPr>
        <p:spPr>
          <a:xfrm>
            <a:off x="9592056" y="5772255"/>
            <a:ext cx="2249424" cy="848001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44391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10" grpId="0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8">
            <a:extLst>
              <a:ext uri="{FF2B5EF4-FFF2-40B4-BE49-F238E27FC236}">
                <a16:creationId xmlns:a16="http://schemas.microsoft.com/office/drawing/2014/main" id="{176F3A5B-F785-CA45-2E2A-07A5557A4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1104632" cy="704956"/>
          </a:xfrm>
          <a:solidFill>
            <a:schemeClr val="accent4">
              <a:lumMod val="75000"/>
            </a:schemeClr>
          </a:solidFill>
        </p:spPr>
        <p:txBody>
          <a:bodyPr/>
          <a:lstStyle/>
          <a:p>
            <a:r>
              <a:rPr lang="pl-P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Odpoczynek i higiena to podstawa więc się nie martw !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50E2F119-05AF-737A-EB15-93667B345684}"/>
              </a:ext>
            </a:extLst>
          </p:cNvPr>
          <p:cNvSpPr txBox="1"/>
          <p:nvPr/>
        </p:nvSpPr>
        <p:spPr>
          <a:xfrm>
            <a:off x="731520" y="2304288"/>
            <a:ext cx="10735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dirty="0">
                <a:solidFill>
                  <a:srgbClr val="5AF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wolnym czasie przebywaj na świeżym powietrzu. 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82502A95-FF87-A470-14D4-682D301514E6}"/>
              </a:ext>
            </a:extLst>
          </p:cNvPr>
          <p:cNvSpPr txBox="1"/>
          <p:nvPr/>
        </p:nvSpPr>
        <p:spPr>
          <a:xfrm>
            <a:off x="731520" y="2852928"/>
            <a:ext cx="5047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Dbaj o aktywności fizyczną i zdrowy sen</a:t>
            </a:r>
            <a:r>
              <a:rPr lang="pl-PL" dirty="0"/>
              <a:t>.</a:t>
            </a: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7DFB4B0D-CAAD-70CA-3FC2-EF1DC7C9B4D6}"/>
              </a:ext>
            </a:extLst>
          </p:cNvPr>
          <p:cNvSpPr txBox="1"/>
          <p:nvPr/>
        </p:nvSpPr>
        <p:spPr>
          <a:xfrm>
            <a:off x="731520" y="3465576"/>
            <a:ext cx="6419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Nie zapomnij o podstawowych zasadach higieny.</a:t>
            </a: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BBB10340-ED40-A094-8836-EF637825CC6A}"/>
              </a:ext>
            </a:extLst>
          </p:cNvPr>
          <p:cNvSpPr txBox="1"/>
          <p:nvPr/>
        </p:nvSpPr>
        <p:spPr>
          <a:xfrm>
            <a:off x="731520" y="4014216"/>
            <a:ext cx="5108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Unikaj kontaktu z osobami chorymi.</a:t>
            </a:r>
          </a:p>
        </p:txBody>
      </p:sp>
      <p:pic>
        <p:nvPicPr>
          <p:cNvPr id="17" name="Multimedia online 16" title="Piosenka &quot;Zimowe zabawy&quot;">
            <a:hlinkClick r:id="" action="ppaction://media"/>
            <a:extLst>
              <a:ext uri="{FF2B5EF4-FFF2-40B4-BE49-F238E27FC236}">
                <a16:creationId xmlns:a16="http://schemas.microsoft.com/office/drawing/2014/main" id="{6E2D2AFC-53EA-51FF-07D8-0C51CF6C4FE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630335" y="2962622"/>
            <a:ext cx="2540000" cy="1905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122" name="Picture 2" descr="Obraz znaleziony dla: Kartki Na Ferie Zimowe">
            <a:extLst>
              <a:ext uri="{FF2B5EF4-FFF2-40B4-BE49-F238E27FC236}">
                <a16:creationId xmlns:a16="http://schemas.microsoft.com/office/drawing/2014/main" id="{63B7815C-5F7B-553C-5634-3F6FC7041D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3533" y="2120664"/>
            <a:ext cx="3439042" cy="3059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pole tekstowe 17">
            <a:extLst>
              <a:ext uri="{FF2B5EF4-FFF2-40B4-BE49-F238E27FC236}">
                <a16:creationId xmlns:a16="http://schemas.microsoft.com/office/drawing/2014/main" id="{FE5890B4-0FF7-56E8-AD66-F85A232B05CC}"/>
              </a:ext>
            </a:extLst>
          </p:cNvPr>
          <p:cNvSpPr txBox="1"/>
          <p:nvPr/>
        </p:nvSpPr>
        <p:spPr>
          <a:xfrm>
            <a:off x="810000" y="4538133"/>
            <a:ext cx="4481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Nie chodź w wilgotnych ubraniach.</a:t>
            </a:r>
          </a:p>
        </p:txBody>
      </p:sp>
      <p:pic>
        <p:nvPicPr>
          <p:cNvPr id="5126" name="Picture 6" descr="Ferie Zimowe | 97 NGDH &quot;Fluenti&quot;">
            <a:extLst>
              <a:ext uri="{FF2B5EF4-FFF2-40B4-BE49-F238E27FC236}">
                <a16:creationId xmlns:a16="http://schemas.microsoft.com/office/drawing/2014/main" id="{9246B3C9-CBC5-D96C-5121-B21AC4DEE2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0" y="4966115"/>
            <a:ext cx="4684196" cy="1697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Strzałka: prążkowana w prawo 18">
            <a:extLst>
              <a:ext uri="{FF2B5EF4-FFF2-40B4-BE49-F238E27FC236}">
                <a16:creationId xmlns:a16="http://schemas.microsoft.com/office/drawing/2014/main" id="{35893D6C-6E95-5E64-84AD-D58B3ADF6939}"/>
              </a:ext>
            </a:extLst>
          </p:cNvPr>
          <p:cNvSpPr/>
          <p:nvPr/>
        </p:nvSpPr>
        <p:spPr>
          <a:xfrm>
            <a:off x="8906933" y="5698067"/>
            <a:ext cx="2353733" cy="89746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803955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5E-6 -4.44444E-6 L 5E-6 -0.07222 " pathEditMode="relative" rAng="0" ptsTypes="AA">
                                      <p:cBhvr>
                                        <p:cTn id="2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60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3" fill="hold" display="0">
                  <p:stCondLst>
                    <p:cond delay="indefinite"/>
                  </p:stCondLst>
                </p:cTn>
                <p:tgtEl>
                  <p:spTgt spid="17"/>
                </p:tgtEl>
              </p:cMediaNode>
            </p:video>
          </p:childTnLst>
        </p:cTn>
      </p:par>
    </p:tnLst>
    <p:bldLst>
      <p:bldP spid="9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5913100-8750-8863-76E5-EB9886707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848212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Kiedy groźnie, kiedy źle te numery każdy wie!</a:t>
            </a:r>
          </a:p>
        </p:txBody>
      </p:sp>
      <p:pic>
        <p:nvPicPr>
          <p:cNvPr id="10" name="Picture 2" descr="Obraz znaleziony dla: Numer Alarmowy 112 Plakat Dzieci">
            <a:extLst>
              <a:ext uri="{FF2B5EF4-FFF2-40B4-BE49-F238E27FC236}">
                <a16:creationId xmlns:a16="http://schemas.microsoft.com/office/drawing/2014/main" id="{AB6D1880-986F-2EF6-F2A9-29BA345367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04" y="2002537"/>
            <a:ext cx="6216064" cy="3956846"/>
          </a:xfrm>
          <a:prstGeom prst="rect">
            <a:avLst/>
          </a:prstGeom>
          <a:noFill/>
          <a:effectLst>
            <a:outerShdw blurRad="50800" dir="1440000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Obraz znaleziony dla: GIF Na Ferie Zimowe">
            <a:extLst>
              <a:ext uri="{FF2B5EF4-FFF2-40B4-BE49-F238E27FC236}">
                <a16:creationId xmlns:a16="http://schemas.microsoft.com/office/drawing/2014/main" id="{7BA2B35A-E2EF-77E2-EE85-26C348F6FC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962" y="2162456"/>
            <a:ext cx="3868166" cy="304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trzałka: prążkowana w prawo 11">
            <a:extLst>
              <a:ext uri="{FF2B5EF4-FFF2-40B4-BE49-F238E27FC236}">
                <a16:creationId xmlns:a16="http://schemas.microsoft.com/office/drawing/2014/main" id="{3C3D5B3C-1B02-F4E3-4B20-451882CF4244}"/>
              </a:ext>
            </a:extLst>
          </p:cNvPr>
          <p:cNvSpPr/>
          <p:nvPr/>
        </p:nvSpPr>
        <p:spPr>
          <a:xfrm>
            <a:off x="8750808" y="5504689"/>
            <a:ext cx="2826688" cy="108813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10953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ytat">
  <a:themeElements>
    <a:clrScheme name="Cytat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Cytat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ytat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TM03457503[[fn=Cytat]]</Template>
  <TotalTime>807</TotalTime>
  <Words>592</Words>
  <Application>Microsoft Office PowerPoint</Application>
  <PresentationFormat>Panoramiczny</PresentationFormat>
  <Paragraphs>93</Paragraphs>
  <Slides>13</Slides>
  <Notes>0</Notes>
  <HiddenSlides>0</HiddenSlides>
  <MMClips>3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21" baseType="lpstr">
      <vt:lpstr>Arial</vt:lpstr>
      <vt:lpstr>Calibri</vt:lpstr>
      <vt:lpstr>Century Gothic</vt:lpstr>
      <vt:lpstr>Courier New</vt:lpstr>
      <vt:lpstr>Times New Roman</vt:lpstr>
      <vt:lpstr>Wingdings</vt:lpstr>
      <vt:lpstr>Wingdings 2</vt:lpstr>
      <vt:lpstr>Cytat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Na podwórku dobrze jest, ale gdy co nie co wiesz!</vt:lpstr>
      <vt:lpstr>A gdy ferie wyjazdowe, tu zasady są gotowe!</vt:lpstr>
      <vt:lpstr>Odpoczynek i higiena to podstawa więc się nie martw !</vt:lpstr>
      <vt:lpstr>Kiedy groźnie, kiedy źle te numery każdy wie!</vt:lpstr>
      <vt:lpstr>Ferie to jest czas zabawy, ty miej oko na te sprawy!</vt:lpstr>
      <vt:lpstr>Jeszcze tylko trochę rad i z feriami za pan brat!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Andrzej Dechnik</dc:creator>
  <cp:lastModifiedBy>Andrzej Dechnik</cp:lastModifiedBy>
  <cp:revision>13</cp:revision>
  <dcterms:created xsi:type="dcterms:W3CDTF">2023-01-10T21:03:28Z</dcterms:created>
  <dcterms:modified xsi:type="dcterms:W3CDTF">2023-01-13T00:13:53Z</dcterms:modified>
</cp:coreProperties>
</file>