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7200900" cy="5400675"/>
  <p:notesSz cx="6877050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2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68" y="883861"/>
            <a:ext cx="6120765" cy="1880235"/>
          </a:xfrm>
        </p:spPr>
        <p:txBody>
          <a:bodyPr anchor="b"/>
          <a:lstStyle>
            <a:lvl1pPr algn="ctr">
              <a:defRPr sz="472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2836605"/>
            <a:ext cx="5400675" cy="1303913"/>
          </a:xfrm>
        </p:spPr>
        <p:txBody>
          <a:bodyPr/>
          <a:lstStyle>
            <a:lvl1pPr marL="0" indent="0" algn="ctr">
              <a:buNone/>
              <a:defRPr sz="1890"/>
            </a:lvl1pPr>
            <a:lvl2pPr marL="360045" indent="0" algn="ctr">
              <a:buNone/>
              <a:defRPr sz="1575"/>
            </a:lvl2pPr>
            <a:lvl3pPr marL="720090" indent="0" algn="ctr">
              <a:buNone/>
              <a:defRPr sz="1418"/>
            </a:lvl3pPr>
            <a:lvl4pPr marL="1080135" indent="0" algn="ctr">
              <a:buNone/>
              <a:defRPr sz="1260"/>
            </a:lvl4pPr>
            <a:lvl5pPr marL="1440180" indent="0" algn="ctr">
              <a:buNone/>
              <a:defRPr sz="1260"/>
            </a:lvl5pPr>
            <a:lvl6pPr marL="1800225" indent="0" algn="ctr">
              <a:buNone/>
              <a:defRPr sz="1260"/>
            </a:lvl6pPr>
            <a:lvl7pPr marL="2160270" indent="0" algn="ctr">
              <a:buNone/>
              <a:defRPr sz="1260"/>
            </a:lvl7pPr>
            <a:lvl8pPr marL="2520315" indent="0" algn="ctr">
              <a:buNone/>
              <a:defRPr sz="1260"/>
            </a:lvl8pPr>
            <a:lvl9pPr marL="2880360" indent="0" algn="ctr">
              <a:buNone/>
              <a:defRPr sz="126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15.09.2023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9273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15.09.2023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5035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3144" y="287536"/>
            <a:ext cx="1552694" cy="457682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062" y="287536"/>
            <a:ext cx="4568071" cy="4576822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15.09.2023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8201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15.09.2023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45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312" y="1346420"/>
            <a:ext cx="6210776" cy="2246530"/>
          </a:xfrm>
        </p:spPr>
        <p:txBody>
          <a:bodyPr anchor="b"/>
          <a:lstStyle>
            <a:lvl1pPr>
              <a:defRPr sz="472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312" y="3614203"/>
            <a:ext cx="6210776" cy="1181397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6004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2009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3pPr>
            <a:lvl4pPr marL="108013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4018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80022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6027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2031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8036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15.09.2023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3574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062" y="1437680"/>
            <a:ext cx="3060383" cy="34266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5455" y="1437680"/>
            <a:ext cx="3060383" cy="34266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15.09.2023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377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000" y="287537"/>
            <a:ext cx="6210776" cy="104388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000" y="1323916"/>
            <a:ext cx="3046318" cy="648831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000" y="1972747"/>
            <a:ext cx="3046318" cy="290161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5456" y="1323916"/>
            <a:ext cx="3061320" cy="648831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5456" y="1972747"/>
            <a:ext cx="3061320" cy="290161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15.09.2023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902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15.09.2023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731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15.09.2023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301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000" y="360045"/>
            <a:ext cx="2322478" cy="1260158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1320" y="777598"/>
            <a:ext cx="3645456" cy="3837980"/>
          </a:xfrm>
        </p:spPr>
        <p:txBody>
          <a:bodyPr/>
          <a:lstStyle>
            <a:lvl1pPr>
              <a:defRPr sz="2520"/>
            </a:lvl1pPr>
            <a:lvl2pPr>
              <a:defRPr sz="2205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6000" y="1620202"/>
            <a:ext cx="2322478" cy="3001626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15.09.2023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0469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000" y="360045"/>
            <a:ext cx="2322478" cy="1260158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1320" y="777598"/>
            <a:ext cx="3645456" cy="3837980"/>
          </a:xfrm>
        </p:spPr>
        <p:txBody>
          <a:bodyPr anchor="t"/>
          <a:lstStyle>
            <a:lvl1pPr marL="0" indent="0">
              <a:buNone/>
              <a:defRPr sz="2520"/>
            </a:lvl1pPr>
            <a:lvl2pPr marL="360045" indent="0">
              <a:buNone/>
              <a:defRPr sz="2205"/>
            </a:lvl2pPr>
            <a:lvl3pPr marL="720090" indent="0">
              <a:buNone/>
              <a:defRPr sz="1890"/>
            </a:lvl3pPr>
            <a:lvl4pPr marL="1080135" indent="0">
              <a:buNone/>
              <a:defRPr sz="1575"/>
            </a:lvl4pPr>
            <a:lvl5pPr marL="1440180" indent="0">
              <a:buNone/>
              <a:defRPr sz="1575"/>
            </a:lvl5pPr>
            <a:lvl6pPr marL="1800225" indent="0">
              <a:buNone/>
              <a:defRPr sz="1575"/>
            </a:lvl6pPr>
            <a:lvl7pPr marL="2160270" indent="0">
              <a:buNone/>
              <a:defRPr sz="1575"/>
            </a:lvl7pPr>
            <a:lvl8pPr marL="2520315" indent="0">
              <a:buNone/>
              <a:defRPr sz="1575"/>
            </a:lvl8pPr>
            <a:lvl9pPr marL="2880360" indent="0">
              <a:buNone/>
              <a:defRPr sz="1575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6000" y="1620202"/>
            <a:ext cx="2322478" cy="3001626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15.09.2023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494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062" y="287537"/>
            <a:ext cx="6210776" cy="1043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062" y="1437680"/>
            <a:ext cx="6210776" cy="3426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062" y="5005627"/>
            <a:ext cx="1620203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CC54A-3AD5-40FE-832E-8CB653004611}" type="datetimeFigureOut">
              <a:rPr lang="pl-PL" smtClean="0"/>
              <a:t>15.09.2023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5298" y="5005627"/>
            <a:ext cx="2430304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5635" y="5005627"/>
            <a:ext cx="1620203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13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20090" rtl="0" eaLnBrk="1" latinLnBrk="0" hangingPunct="1">
        <a:lnSpc>
          <a:spcPct val="90000"/>
        </a:lnSpc>
        <a:spcBef>
          <a:spcPct val="0"/>
        </a:spcBef>
        <a:buNone/>
        <a:defRPr sz="34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23" indent="-180023" algn="l" defTabSz="720090" rtl="0" eaLnBrk="1" latinLnBrk="0" hangingPunct="1">
        <a:lnSpc>
          <a:spcPct val="90000"/>
        </a:lnSpc>
        <a:spcBef>
          <a:spcPts val="788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1pPr>
      <a:lvl2pPr marL="54006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0011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6015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62020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98024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34029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70033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F96BAB3-B989-4927-8DF6-C7313F3FCD6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19390" y="1442578"/>
            <a:ext cx="6522166" cy="361740"/>
          </a:xfrm>
        </p:spPr>
        <p:txBody>
          <a:bodyPr>
            <a:noAutofit/>
          </a:bodyPr>
          <a:lstStyle/>
          <a:p>
            <a:pPr algn="ctr"/>
            <a:r>
              <a:rPr lang="pl-PL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PEDAGOG SZKOLNY</a:t>
            </a:r>
            <a:r>
              <a:rPr lang="pl-PL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pl-PL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pl-PL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zaprasza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="" xmlns:a16="http://schemas.microsoft.com/office/drawing/2014/main" id="{D10F024D-F2E7-4A13-AA4D-0692B6A04C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076582"/>
              </p:ext>
            </p:extLst>
          </p:nvPr>
        </p:nvGraphicFramePr>
        <p:xfrm>
          <a:off x="0" y="2059913"/>
          <a:ext cx="7200900" cy="141681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32753">
                  <a:extLst>
                    <a:ext uri="{9D8B030D-6E8A-4147-A177-3AD203B41FA5}">
                      <a16:colId xmlns="" xmlns:a16="http://schemas.microsoft.com/office/drawing/2014/main" val="366344842"/>
                    </a:ext>
                  </a:extLst>
                </a:gridCol>
                <a:gridCol w="1421675">
                  <a:extLst>
                    <a:ext uri="{9D8B030D-6E8A-4147-A177-3AD203B41FA5}">
                      <a16:colId xmlns="" xmlns:a16="http://schemas.microsoft.com/office/drawing/2014/main" val="4248908822"/>
                    </a:ext>
                  </a:extLst>
                </a:gridCol>
                <a:gridCol w="1383143">
                  <a:extLst>
                    <a:ext uri="{9D8B030D-6E8A-4147-A177-3AD203B41FA5}">
                      <a16:colId xmlns="" xmlns:a16="http://schemas.microsoft.com/office/drawing/2014/main" val="1659420217"/>
                    </a:ext>
                  </a:extLst>
                </a:gridCol>
                <a:gridCol w="1485129">
                  <a:extLst>
                    <a:ext uri="{9D8B030D-6E8A-4147-A177-3AD203B41FA5}">
                      <a16:colId xmlns="" xmlns:a16="http://schemas.microsoft.com/office/drawing/2014/main" val="3877706703"/>
                    </a:ext>
                  </a:extLst>
                </a:gridCol>
                <a:gridCol w="1278200">
                  <a:extLst>
                    <a:ext uri="{9D8B030D-6E8A-4147-A177-3AD203B41FA5}">
                      <a16:colId xmlns="" xmlns:a16="http://schemas.microsoft.com/office/drawing/2014/main" val="3826697320"/>
                    </a:ext>
                  </a:extLst>
                </a:gridCol>
              </a:tblGrid>
              <a:tr h="6288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PONIEDZIAŁEK</a:t>
                      </a:r>
                    </a:p>
                    <a:p>
                      <a:pPr algn="ctr"/>
                      <a:endParaRPr lang="pl-PL" sz="12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07" marR="54007" marT="27004" marB="27004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2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WTOREK</a:t>
                      </a:r>
                    </a:p>
                  </a:txBody>
                  <a:tcPr marL="54007" marR="54007" marT="27004" marB="27004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2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ŚRODA</a:t>
                      </a:r>
                      <a:endParaRPr lang="pl-PL" sz="12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07" marR="54007" marT="27004" marB="27004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CZWARTEK</a:t>
                      </a:r>
                    </a:p>
                  </a:txBody>
                  <a:tcPr marL="54007" marR="54007" marT="27004" marB="27004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PIĄTEK</a:t>
                      </a:r>
                    </a:p>
                  </a:txBody>
                  <a:tcPr marL="54007" marR="54007" marT="27004" marB="27004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1011160"/>
                  </a:ext>
                </a:extLst>
              </a:tr>
              <a:tr h="787927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rgbClr val="C00000"/>
                          </a:solidFill>
                        </a:rPr>
                        <a:t>8.00-</a:t>
                      </a:r>
                      <a:r>
                        <a:rPr lang="pl-PL" sz="1600" b="1" baseline="0" dirty="0" smtClean="0">
                          <a:solidFill>
                            <a:srgbClr val="C00000"/>
                          </a:solidFill>
                        </a:rPr>
                        <a:t> 11.30</a:t>
                      </a:r>
                    </a:p>
                    <a:p>
                      <a:pPr algn="ctr"/>
                      <a:r>
                        <a:rPr lang="pl-PL" sz="1600" b="1" baseline="0" dirty="0" smtClean="0">
                          <a:solidFill>
                            <a:srgbClr val="C00000"/>
                          </a:solidFill>
                        </a:rPr>
                        <a:t>12.30- 13.00</a:t>
                      </a:r>
                    </a:p>
                    <a:p>
                      <a:pPr algn="ctr"/>
                      <a:r>
                        <a:rPr lang="pl-PL" sz="1600" b="1" baseline="0" dirty="0" smtClean="0">
                          <a:solidFill>
                            <a:srgbClr val="C00000"/>
                          </a:solidFill>
                        </a:rPr>
                        <a:t>13.30- 14.00</a:t>
                      </a:r>
                      <a:endParaRPr lang="pl-PL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54007" marR="54007" marT="27004" marB="2700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rgbClr val="C00000"/>
                          </a:solidFill>
                        </a:rPr>
                        <a:t>10.00-</a:t>
                      </a:r>
                      <a:r>
                        <a:rPr lang="pl-PL" sz="1600" b="1" baseline="0" dirty="0" smtClean="0">
                          <a:solidFill>
                            <a:srgbClr val="C00000"/>
                          </a:solidFill>
                        </a:rPr>
                        <a:t> 12.30 </a:t>
                      </a:r>
                      <a:r>
                        <a:rPr lang="pl-PL" sz="1200" b="1" baseline="0" dirty="0" smtClean="0">
                          <a:solidFill>
                            <a:srgbClr val="C00000"/>
                          </a:solidFill>
                        </a:rPr>
                        <a:t>pedagog specjalny</a:t>
                      </a:r>
                      <a:endParaRPr lang="pl-PL"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54007" marR="54007" marT="27004" marB="2700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rgbClr val="C00000"/>
                          </a:solidFill>
                        </a:rPr>
                        <a:t>9.00- 13.00</a:t>
                      </a:r>
                      <a:endParaRPr lang="pl-PL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54007" marR="54007" marT="27004" marB="2700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dirty="0" smtClean="0">
                          <a:solidFill>
                            <a:srgbClr val="C00000"/>
                          </a:solidFill>
                        </a:rPr>
                        <a:t>8.00-  12.30</a:t>
                      </a:r>
                    </a:p>
                    <a:p>
                      <a:pPr algn="l"/>
                      <a:r>
                        <a:rPr lang="pl-PL" sz="1200" b="1" dirty="0" smtClean="0">
                          <a:solidFill>
                            <a:srgbClr val="C00000"/>
                          </a:solidFill>
                        </a:rPr>
                        <a:t>pedagog specjalny</a:t>
                      </a:r>
                    </a:p>
                    <a:p>
                      <a:pPr algn="ctr"/>
                      <a:endParaRPr lang="pl-PL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54007" marR="54007" marT="27004" marB="2700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rgbClr val="C00000"/>
                          </a:solidFill>
                        </a:rPr>
                        <a:t>8.00-</a:t>
                      </a:r>
                      <a:r>
                        <a:rPr lang="pl-PL" sz="1600" b="1" baseline="0" dirty="0" smtClean="0">
                          <a:solidFill>
                            <a:srgbClr val="C00000"/>
                          </a:solidFill>
                        </a:rPr>
                        <a:t> 10.30</a:t>
                      </a:r>
                    </a:p>
                    <a:p>
                      <a:pPr algn="ctr"/>
                      <a:r>
                        <a:rPr lang="pl-PL" sz="1600" b="1" baseline="0" dirty="0" smtClean="0">
                          <a:solidFill>
                            <a:srgbClr val="C00000"/>
                          </a:solidFill>
                        </a:rPr>
                        <a:t>10.30- 12.00</a:t>
                      </a:r>
                    </a:p>
                    <a:p>
                      <a:pPr algn="ctr"/>
                      <a:r>
                        <a:rPr lang="pl-PL" sz="1100" b="1" baseline="0" dirty="0" smtClean="0">
                          <a:solidFill>
                            <a:srgbClr val="C00000"/>
                          </a:solidFill>
                        </a:rPr>
                        <a:t>pedagog specjalny</a:t>
                      </a:r>
                      <a:endParaRPr lang="pl-PL" sz="1100" b="1" dirty="0">
                        <a:solidFill>
                          <a:srgbClr val="C00000"/>
                        </a:solidFill>
                      </a:endParaRPr>
                    </a:p>
                  </a:txBody>
                  <a:tcPr marL="54007" marR="54007" marT="27004" marB="2700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6987686"/>
                  </a:ext>
                </a:extLst>
              </a:tr>
            </a:tbl>
          </a:graphicData>
        </a:graphic>
      </p:graphicFrame>
      <p:sp>
        <p:nvSpPr>
          <p:cNvPr id="5" name="AutoShape 2" descr="Znalezione obrazy dla zapytania BIBLIOTEKA RYSUNEK">
            <a:extLst>
              <a:ext uri="{FF2B5EF4-FFF2-40B4-BE49-F238E27FC236}">
                <a16:creationId xmlns="" xmlns:a16="http://schemas.microsoft.com/office/drawing/2014/main" id="{FF43D943-A40D-4A04-8306-4928D3DE7D6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10439" y="2610326"/>
            <a:ext cx="180023" cy="18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4007" tIns="27004" rIns="54007" bIns="27004" numCol="1" anchor="t" anchorCtr="0" compatLnSpc="1">
            <a:prstTxWarp prst="textNoShape">
              <a:avLst/>
            </a:prstTxWarp>
          </a:bodyPr>
          <a:lstStyle/>
          <a:p>
            <a:endParaRPr lang="pl-PL" sz="784"/>
          </a:p>
        </p:txBody>
      </p:sp>
      <p:sp>
        <p:nvSpPr>
          <p:cNvPr id="6" name="AutoShape 4" descr="Znalezione obrazy dla zapytania BIBLIOTEKA RYSUNEK">
            <a:extLst>
              <a:ext uri="{FF2B5EF4-FFF2-40B4-BE49-F238E27FC236}">
                <a16:creationId xmlns="" xmlns:a16="http://schemas.microsoft.com/office/drawing/2014/main" id="{9FAD5121-69F9-4188-8FDD-81D71BFCE7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0450" y="2700337"/>
            <a:ext cx="180023" cy="18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4007" tIns="27004" rIns="54007" bIns="27004" numCol="1" anchor="t" anchorCtr="0" compatLnSpc="1">
            <a:prstTxWarp prst="textNoShape">
              <a:avLst/>
            </a:prstTxWarp>
          </a:bodyPr>
          <a:lstStyle/>
          <a:p>
            <a:endParaRPr lang="pl-PL" sz="784"/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790613CE-87DC-457B-8B2A-7BC1616F0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863" y="87542"/>
            <a:ext cx="2883269" cy="1034824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10048" y="3430773"/>
            <a:ext cx="72009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PSYCHOLOG </a:t>
            </a:r>
            <a:r>
              <a:rPr lang="pl-PL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SZKOLNY</a:t>
            </a:r>
            <a:br>
              <a:rPr lang="pl-PL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pl-PL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zaprasza</a:t>
            </a:r>
            <a:endParaRPr lang="pl-PL" sz="2000" dirty="0"/>
          </a:p>
        </p:txBody>
      </p:sp>
      <p:graphicFrame>
        <p:nvGraphicFramePr>
          <p:cNvPr id="9" name="Tabela 8">
            <a:extLst>
              <a:ext uri="{FF2B5EF4-FFF2-40B4-BE49-F238E27FC236}">
                <a16:creationId xmlns="" xmlns:a16="http://schemas.microsoft.com/office/drawing/2014/main" id="{D10F024D-F2E7-4A13-AA4D-0692B6A04C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609112"/>
              </p:ext>
            </p:extLst>
          </p:nvPr>
        </p:nvGraphicFramePr>
        <p:xfrm>
          <a:off x="1728316" y="4027144"/>
          <a:ext cx="3577213" cy="120762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577213">
                  <a:extLst>
                    <a:ext uri="{9D8B030D-6E8A-4147-A177-3AD203B41FA5}">
                      <a16:colId xmlns="" xmlns:a16="http://schemas.microsoft.com/office/drawing/2014/main" val="3826697320"/>
                    </a:ext>
                  </a:extLst>
                </a:gridCol>
              </a:tblGrid>
              <a:tr h="645340">
                <a:tc>
                  <a:txBody>
                    <a:bodyPr/>
                    <a:lstStyle/>
                    <a:p>
                      <a:pPr algn="ctr"/>
                      <a:endParaRPr lang="pl-PL" sz="12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20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PIĄTEK</a:t>
                      </a:r>
                    </a:p>
                  </a:txBody>
                  <a:tcPr marL="54007" marR="54007" marT="27004" marB="27004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1011160"/>
                  </a:ext>
                </a:extLst>
              </a:tr>
              <a:tr h="562285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solidFill>
                            <a:srgbClr val="C00000"/>
                          </a:solidFill>
                        </a:rPr>
                        <a:t>7.00-</a:t>
                      </a:r>
                      <a:r>
                        <a:rPr lang="pl-PL" sz="2000" b="1" baseline="0" dirty="0" smtClean="0">
                          <a:solidFill>
                            <a:srgbClr val="C00000"/>
                          </a:solidFill>
                        </a:rPr>
                        <a:t> 15.30</a:t>
                      </a:r>
                    </a:p>
                  </a:txBody>
                  <a:tcPr marL="54007" marR="54007" marT="27004" marB="2700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6987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32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14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</TotalTime>
  <Words>34</Words>
  <Application>Microsoft Office PowerPoint</Application>
  <PresentationFormat>Niestandardowy</PresentationFormat>
  <Paragraphs>25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Times New Roman</vt:lpstr>
      <vt:lpstr>Motyw pakietu Office</vt:lpstr>
      <vt:lpstr>PEDAGOG SZKOLNY zaprasza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BIBLIOTEKA SZKOLNA zaprasza</dc:title>
  <dc:creator>Jolanta Kacprzyk</dc:creator>
  <cp:lastModifiedBy>Mariusz Rutowicz</cp:lastModifiedBy>
  <cp:revision>36</cp:revision>
  <cp:lastPrinted>2023-09-07T18:01:34Z</cp:lastPrinted>
  <dcterms:created xsi:type="dcterms:W3CDTF">2018-09-03T18:59:08Z</dcterms:created>
  <dcterms:modified xsi:type="dcterms:W3CDTF">2023-09-15T08:43:01Z</dcterms:modified>
</cp:coreProperties>
</file>