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7200900" cy="5400675"/>
  <p:notesSz cx="6889750" cy="9607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2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883861"/>
            <a:ext cx="6120765" cy="1880235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2836605"/>
            <a:ext cx="5400675" cy="1303913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27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03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3144" y="287536"/>
            <a:ext cx="1552694" cy="45768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062" y="287536"/>
            <a:ext cx="4568071" cy="4576822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20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5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2" y="1346420"/>
            <a:ext cx="6210776" cy="2246530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312" y="3614203"/>
            <a:ext cx="6210776" cy="118139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57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62" y="1437680"/>
            <a:ext cx="3060383" cy="34266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455" y="1437680"/>
            <a:ext cx="3060383" cy="34266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377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287537"/>
            <a:ext cx="6210776" cy="104388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000" y="1323916"/>
            <a:ext cx="3046318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000" y="1972747"/>
            <a:ext cx="3046318" cy="29016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5456" y="1323916"/>
            <a:ext cx="3061320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5456" y="1972747"/>
            <a:ext cx="3061320" cy="29016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02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731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01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360045"/>
            <a:ext cx="2322478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320" y="777598"/>
            <a:ext cx="3645456" cy="383798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00" y="1620202"/>
            <a:ext cx="2322478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46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00" y="360045"/>
            <a:ext cx="2322478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1320" y="777598"/>
            <a:ext cx="3645456" cy="3837980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00" y="1620202"/>
            <a:ext cx="2322478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94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062" y="287537"/>
            <a:ext cx="6210776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062" y="1437680"/>
            <a:ext cx="6210776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062" y="5005627"/>
            <a:ext cx="162020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CC54A-3AD5-40FE-832E-8CB653004611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5298" y="5005627"/>
            <a:ext cx="243030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5635" y="5005627"/>
            <a:ext cx="1620203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DBDD-AA43-4CF0-AE54-3D282DE2B7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3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F96BAB3-B989-4927-8DF6-C7313F3FCD6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906588"/>
            <a:ext cx="6843713" cy="131445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ŚWIETLICA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SZKOLNA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zaprasza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D10F024D-F2E7-4A13-AA4D-0692B6A04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92217"/>
              </p:ext>
            </p:extLst>
          </p:nvPr>
        </p:nvGraphicFramePr>
        <p:xfrm>
          <a:off x="150328" y="3316400"/>
          <a:ext cx="6842711" cy="16495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66693">
                  <a:extLst>
                    <a:ext uri="{9D8B030D-6E8A-4147-A177-3AD203B41FA5}">
                      <a16:colId xmlns:a16="http://schemas.microsoft.com/office/drawing/2014/main" xmlns="" val="366344842"/>
                    </a:ext>
                  </a:extLst>
                </a:gridCol>
                <a:gridCol w="1277083">
                  <a:extLst>
                    <a:ext uri="{9D8B030D-6E8A-4147-A177-3AD203B41FA5}">
                      <a16:colId xmlns:a16="http://schemas.microsoft.com/office/drawing/2014/main" xmlns="" val="4248908822"/>
                    </a:ext>
                  </a:extLst>
                </a:gridCol>
                <a:gridCol w="1242470">
                  <a:extLst>
                    <a:ext uri="{9D8B030D-6E8A-4147-A177-3AD203B41FA5}">
                      <a16:colId xmlns:a16="http://schemas.microsoft.com/office/drawing/2014/main" xmlns="" val="1659420217"/>
                    </a:ext>
                  </a:extLst>
                </a:gridCol>
                <a:gridCol w="1460361">
                  <a:extLst>
                    <a:ext uri="{9D8B030D-6E8A-4147-A177-3AD203B41FA5}">
                      <a16:colId xmlns:a16="http://schemas.microsoft.com/office/drawing/2014/main" xmlns="" val="3877706703"/>
                    </a:ext>
                  </a:extLst>
                </a:gridCol>
                <a:gridCol w="1396104">
                  <a:extLst>
                    <a:ext uri="{9D8B030D-6E8A-4147-A177-3AD203B41FA5}">
                      <a16:colId xmlns:a16="http://schemas.microsoft.com/office/drawing/2014/main" xmlns="" val="3826697320"/>
                    </a:ext>
                  </a:extLst>
                </a:gridCol>
              </a:tblGrid>
              <a:tr h="620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PONIEDZIAŁEK</a:t>
                      </a:r>
                    </a:p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WTOREK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ŚRODA</a:t>
                      </a:r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CZWARTEK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l-PL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PIĄTEK</a:t>
                      </a:r>
                    </a:p>
                  </a:txBody>
                  <a:tcPr marL="54007" marR="54007" marT="27004" marB="2700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011160"/>
                  </a:ext>
                </a:extLst>
              </a:tr>
              <a:tr h="809440"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12.30- 16.00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</a:rPr>
                        <a:t>12.00 </a:t>
                      </a:r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16.00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13.00- 16.00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l"/>
                      <a:r>
                        <a:rPr lang="pl-PL" sz="1600" b="1" dirty="0">
                          <a:solidFill>
                            <a:srgbClr val="C00000"/>
                          </a:solidFill>
                        </a:rPr>
                        <a:t>    </a:t>
                      </a:r>
                      <a:r>
                        <a:rPr lang="pl-PL" sz="1600" b="1" dirty="0" smtClean="0">
                          <a:solidFill>
                            <a:srgbClr val="C00000"/>
                          </a:solidFill>
                        </a:rPr>
                        <a:t>12.00-  16.00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l"/>
                      <a:r>
                        <a:rPr lang="pl-PL" sz="1600" b="1" dirty="0">
                          <a:solidFill>
                            <a:srgbClr val="C00000"/>
                          </a:solidFill>
                        </a:rPr>
                        <a:t>    </a:t>
                      </a:r>
                    </a:p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pl-PL" sz="1600" b="1" smtClean="0">
                          <a:solidFill>
                            <a:srgbClr val="C00000"/>
                          </a:solidFill>
                        </a:rPr>
                        <a:t>12.30-</a:t>
                      </a:r>
                      <a:r>
                        <a:rPr lang="pl-PL" sz="1600" b="1" baseline="0" smtClean="0">
                          <a:solidFill>
                            <a:srgbClr val="C00000"/>
                          </a:solidFill>
                        </a:rPr>
                        <a:t> 16.00</a:t>
                      </a:r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pPr algn="ctr"/>
                      <a:endParaRPr lang="pl-PL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4007" marR="54007" marT="27004" marB="2700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6987686"/>
                  </a:ext>
                </a:extLst>
              </a:tr>
            </a:tbl>
          </a:graphicData>
        </a:graphic>
      </p:graphicFrame>
      <p:sp>
        <p:nvSpPr>
          <p:cNvPr id="5" name="AutoShape 2" descr="Znalezione obrazy dla zapytania BIBLIOTEKA RYSUNEK">
            <a:extLst>
              <a:ext uri="{FF2B5EF4-FFF2-40B4-BE49-F238E27FC236}">
                <a16:creationId xmlns:a16="http://schemas.microsoft.com/office/drawing/2014/main" xmlns="" id="{FF43D943-A40D-4A04-8306-4928D3DE7D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0439" y="2610326"/>
            <a:ext cx="180023" cy="1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07" tIns="27004" rIns="54007" bIns="27004" numCol="1" anchor="t" anchorCtr="0" compatLnSpc="1">
            <a:prstTxWarp prst="textNoShape">
              <a:avLst/>
            </a:prstTxWarp>
          </a:bodyPr>
          <a:lstStyle/>
          <a:p>
            <a:endParaRPr lang="pl-PL" sz="784"/>
          </a:p>
        </p:txBody>
      </p:sp>
      <p:sp>
        <p:nvSpPr>
          <p:cNvPr id="6" name="AutoShape 4" descr="Znalezione obrazy dla zapytania BIBLIOTEKA RYSUNEK">
            <a:extLst>
              <a:ext uri="{FF2B5EF4-FFF2-40B4-BE49-F238E27FC236}">
                <a16:creationId xmlns:a16="http://schemas.microsoft.com/office/drawing/2014/main" xmlns="" id="{9FAD5121-69F9-4188-8FDD-81D71BFCE7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0450" y="2700337"/>
            <a:ext cx="180023" cy="1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07" tIns="27004" rIns="54007" bIns="27004" numCol="1" anchor="t" anchorCtr="0" compatLnSpc="1">
            <a:prstTxWarp prst="textNoShape">
              <a:avLst/>
            </a:prstTxWarp>
          </a:bodyPr>
          <a:lstStyle/>
          <a:p>
            <a:endParaRPr lang="pl-PL" sz="784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790613CE-87DC-457B-8B2A-7BC1616F0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746" y="425670"/>
            <a:ext cx="3176751" cy="165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32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45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21</Words>
  <Application>Microsoft Office PowerPoint</Application>
  <PresentationFormat>Niestandardowy</PresentationFormat>
  <Paragraphs>23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Motyw pakietu Office</vt:lpstr>
      <vt:lpstr>ŚWIETLICA SZKOLNA zaprasza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BIBLIOTEKA SZKOLNA zaprasza</dc:title>
  <dc:creator>Jolanta Kacprzyk</dc:creator>
  <cp:lastModifiedBy>Mariusz Rutowicz</cp:lastModifiedBy>
  <cp:revision>24</cp:revision>
  <cp:lastPrinted>2020-03-12T09:36:35Z</cp:lastPrinted>
  <dcterms:created xsi:type="dcterms:W3CDTF">2018-09-03T18:59:08Z</dcterms:created>
  <dcterms:modified xsi:type="dcterms:W3CDTF">2022-08-31T13:09:46Z</dcterms:modified>
</cp:coreProperties>
</file>