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65" r:id="rId5"/>
    <p:sldId id="259" r:id="rId6"/>
    <p:sldId id="261" r:id="rId7"/>
    <p:sldId id="263" r:id="rId8"/>
    <p:sldId id="262" r:id="rId9"/>
    <p:sldId id="268" r:id="rId10"/>
    <p:sldId id="269" r:id="rId11"/>
    <p:sldId id="270" r:id="rId12"/>
    <p:sldId id="272" r:id="rId13"/>
    <p:sldId id="266" r:id="rId14"/>
    <p:sldId id="260" r:id="rId15"/>
    <p:sldId id="271" r:id="rId16"/>
    <p:sldId id="267" r:id="rId1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55" d="100"/>
          <a:sy n="55" d="100"/>
        </p:scale>
        <p:origin x="79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55CB2A-5CDC-4DF1-A3D5-B190B8A53A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0A2047F-1B09-47A1-B111-98E356752A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8F61D7-3A3F-46FB-B0B9-177EA8EFE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1B2DDC6-7650-44CB-90D3-54971CB96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50600FA-8F21-42F0-926F-3C547C675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385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D8C169-7942-4149-B9D5-C00FE22E7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02FD9FC-6128-4D38-B6A3-F25EE10B4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E9995D6-55E9-4F18-91BC-A49113115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2B3AF7E-3372-4D14-9EAA-A6AB38D3C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C55C3C9-F165-4897-A9D0-975CF5101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92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5EA2EC3-A479-4D46-91AA-07F211B96A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C31BDAC-7911-4733-89F8-21EB01B14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48A6B82-DCC5-48D1-B405-ECF72CEC8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D63D69-7F09-4041-B280-32C381083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E974E33-C992-4E0F-9629-3D455CDF4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800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9AB9D4F-517D-477E-BDC0-99D9420A6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FFEBE48-060B-4782-98FE-CFC08E864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46FA29-6AFE-4290-87F6-CBAA3AC6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409F47-A800-4A4F-8BDC-74E34F804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6E353D6-3708-42DB-99A5-C35663D2D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02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00FB2B-7DE3-426F-8C7D-F4FAE0A74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1075A54-57AE-4493-9F08-B50D2928F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C4639EC-9255-4785-AB0A-EB79F01C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6AEC0CB-F04E-40DF-BD3D-A3246D55B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F51D361-4271-4917-B93A-FA48D92DD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938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754C44-4D36-4BD3-A2F3-CADCDCA1B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1E482BD-FCEA-4507-B906-03B36A540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76E756D-6703-4B6A-896B-4649C6372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69DE05A-94E8-4A54-826C-9EB0CF0BC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417316-5F42-4257-B159-3B01C960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01823E4-BFDB-4679-8F03-8F44DD7F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368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33A4AC-7A5E-4592-B707-77985BFC8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20E08A6-8B44-4B44-B012-EB5F1BCEA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0377EDE-1D00-47F6-8210-77454C56E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72F9B91-B0D9-4476-91E1-07EDA00F6A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4A9139F-60D3-4F01-A6EB-21B56B89DA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BBCE67F-C30F-40F8-ACE9-768DC0879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53086EB-A937-4F2F-A452-CD3004CFC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3299293-E248-4382-9B3F-B6F520B8D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669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342FD-C0E9-4B66-861A-D639EB31C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9AEFCE4-7B5E-4C00-9881-0B4B1DA8D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3E8C9C7-F4E7-45E8-9208-7BC29DC02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79F8135-199F-45D6-9A95-47A15750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871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74148A43-4058-4DB4-8357-51B7C241C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6E19617-89DC-47E3-A024-FBDBB5B84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3F545F0-6699-461A-A3B5-B6C2A5262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720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2287EC-5C01-45DB-B313-90A2F7FD8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3CE96F-FFC3-4F38-860F-04480F267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CF7D586-D7B7-4CD3-AFD8-82D2F3687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AE897A5-ADCF-4000-A89B-AE299E558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C488D6C-6BC8-4F72-9468-4D44E3DCE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1433F6F-7461-4DCE-B782-EE7F9EF28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815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3332F7-77B6-4FB9-A6CC-107806D91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9410EEF-43DA-47CF-9FFD-80A7E14139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EDB6CAC-7D80-4758-ADCD-64581569D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4C598FB-442E-4656-9365-8291085BA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B87CA65-FDFA-4CF3-A749-B5503F5EF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13F0496-B3FE-4694-8D10-3E23E45AB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03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chemeClr val="accent1">
                <a:lumMod val="5000"/>
                <a:lumOff val="95000"/>
              </a:schemeClr>
            </a:gs>
            <a:gs pos="5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D017D69-0D96-4B7E-9C4B-4C0966B19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73FA076-F38B-437B-9A1A-7E875FEA2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776C590-D188-4264-857D-714BA0A6CC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DE1AA-6D3E-4CF5-8C12-6AE36854FE46}" type="datetimeFigureOut">
              <a:rPr lang="pl-PL" smtClean="0"/>
              <a:t>06.02.2019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4874773-900A-4E42-A2E8-C10DCCCBF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7A5F24-7A46-47A7-9AFF-AC460C1A5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49383-C68D-4E42-B8A4-31B51A5DFA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458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416B27-EB99-4105-8037-0BCC7C005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850" y="104053"/>
            <a:ext cx="9727622" cy="2208214"/>
          </a:xfrm>
        </p:spPr>
        <p:txBody>
          <a:bodyPr/>
          <a:lstStyle/>
          <a:p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BEZPIECZNE FERIE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88749B0-55CA-44E6-96B2-8648E691C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8810" y="4926014"/>
            <a:ext cx="9144000" cy="1655762"/>
          </a:xfrm>
        </p:spPr>
        <p:txBody>
          <a:bodyPr>
            <a:normAutofit fontScale="25000" lnSpcReduction="20000"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sz="5500" b="1" dirty="0"/>
              <a:t>Szkoła Podstawowa w Uszczynie</a:t>
            </a:r>
          </a:p>
          <a:p>
            <a:endParaRPr lang="pl-PL" sz="5500" b="1" dirty="0"/>
          </a:p>
          <a:p>
            <a:r>
              <a:rPr lang="pl-PL" sz="5500" b="1" dirty="0"/>
              <a:t>Luty 2019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A88A3C87-D9EE-41FE-9669-93D52A5A3C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72" y="2829578"/>
            <a:ext cx="5743575" cy="32348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7186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A07FE4-4611-4A35-9972-F793819397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415" y="3429000"/>
            <a:ext cx="9144000" cy="2387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  <a:t>Do domu wracaj zawsze </a:t>
            </a:r>
            <a:b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4800">
                <a:latin typeface="Arial" panose="020B0604020202020204" pitchFamily="34" charset="0"/>
                <a:cs typeface="Arial" panose="020B0604020202020204" pitchFamily="34" charset="0"/>
              </a:rPr>
              <a:t>o umówionej </a:t>
            </a:r>
            <a: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  <a:t>porze, </a:t>
            </a:r>
            <a:b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  <a:t>najlepiej przed zmrokiem.</a:t>
            </a:r>
            <a:b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4800" dirty="0">
                <a:latin typeface="Arial" panose="020B0604020202020204" pitchFamily="34" charset="0"/>
                <a:cs typeface="Arial" panose="020B0604020202020204" pitchFamily="34" charset="0"/>
              </a:rPr>
              <a:t>Nie rozmawiaj z obcymi.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BD8CEB5-8E55-480D-ACCB-69A254F96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576" y="831728"/>
            <a:ext cx="3893820" cy="24336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2CB89179-8B81-4C81-850E-18AAA9EA9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576" y="3962279"/>
            <a:ext cx="1745244" cy="185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14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65F5CE-CE11-48BF-837B-374D8777D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19163"/>
            <a:ext cx="6659165" cy="109061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Nie spędzaj zbyt dużo czasu przed tv, komputerem, tabletem czy ze smartfonem</a:t>
            </a:r>
            <a:r>
              <a:rPr lang="pl-PL" sz="2400" b="1" dirty="0"/>
              <a:t>.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42E4E5F-9223-40EB-9C51-0E899A9B3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171576" y="3697288"/>
            <a:ext cx="9144000" cy="16557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Staraj się jak najwięcej przebywać na </a:t>
            </a:r>
          </a:p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świeżym powietrzu. </a:t>
            </a:r>
          </a:p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Pamiętaj o aktywności fizycznej.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A83D17A-C428-4209-BB97-138B9B976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145" y="531812"/>
            <a:ext cx="5438181" cy="600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579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4A44A0-4858-4932-BB1D-F1833076DA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Pamiętaj o zdrowym odżywianiu.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40C3BBF-5380-496A-B8CC-852BF0D482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23825" y="3917537"/>
            <a:ext cx="9144000" cy="16557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Jedz dużo warzyw i owoców, </a:t>
            </a:r>
          </a:p>
          <a:p>
            <a:pPr>
              <a:lnSpc>
                <a:spcPct val="200000"/>
              </a:lnSpc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dostarczą Ci one potrzebne witaminy.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6193069-268B-4A76-9032-BF22D0FC42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149" y="3579812"/>
            <a:ext cx="3121152" cy="27249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9528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3F33BF03-BE16-4464-915F-ECCC5A22B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720" y="200978"/>
            <a:ext cx="8544560" cy="64084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913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76E0AA90-4590-4E44-BA33-94AAE9B548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941" y="1066954"/>
            <a:ext cx="8862844" cy="4985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8216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D25D96A-BCC0-4294-B69D-1A519756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45" y="735647"/>
            <a:ext cx="7611110" cy="57083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7083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54DEE8-DB1F-463D-90A9-FA4B910D01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Życzymy radosnych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 bezpiecznych ferii.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09ABB18-6E23-47A6-8039-87DA96C05F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59238"/>
            <a:ext cx="9144000" cy="2387600"/>
          </a:xfrm>
        </p:spPr>
        <p:txBody>
          <a:bodyPr>
            <a:normAutofit fontScale="62500" lnSpcReduction="20000"/>
          </a:bodyPr>
          <a:lstStyle/>
          <a:p>
            <a:r>
              <a:rPr lang="pl-PL" sz="5800" dirty="0"/>
              <a:t>Do zobaczenia 25 lutego! </a:t>
            </a:r>
            <a:r>
              <a:rPr lang="pl-PL" sz="7600" dirty="0">
                <a:sym typeface="Wingdings" panose="05000000000000000000" pitchFamily="2" charset="2"/>
              </a:rPr>
              <a:t> </a:t>
            </a:r>
          </a:p>
          <a:p>
            <a:pPr marL="342900" indent="-342900">
              <a:buFont typeface="Wingdings" panose="05000000000000000000" pitchFamily="2" charset="2"/>
              <a:buChar char="J"/>
            </a:pPr>
            <a:endParaRPr lang="pl-PL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J"/>
            </a:pPr>
            <a:endParaRPr lang="pl-PL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J"/>
            </a:pPr>
            <a:endParaRPr lang="pl-PL" dirty="0">
              <a:sym typeface="Wingdings" panose="05000000000000000000" pitchFamily="2" charset="2"/>
            </a:endParaRPr>
          </a:p>
          <a:p>
            <a:pPr algn="r"/>
            <a:endParaRPr lang="pl-PL" dirty="0">
              <a:sym typeface="Wingdings" panose="05000000000000000000" pitchFamily="2" charset="2"/>
            </a:endParaRPr>
          </a:p>
          <a:p>
            <a:pPr algn="r"/>
            <a:endParaRPr lang="pl-PL" dirty="0">
              <a:sym typeface="Wingdings" panose="05000000000000000000" pitchFamily="2" charset="2"/>
            </a:endParaRPr>
          </a:p>
          <a:p>
            <a:pPr algn="r"/>
            <a:r>
              <a:rPr lang="pl-PL" dirty="0">
                <a:sym typeface="Wingdings" panose="05000000000000000000" pitchFamily="2" charset="2"/>
              </a:rPr>
              <a:t>Przygotowała: Katarzyna Sitarz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669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2FF8903-3ADB-4EE5-96E6-3C96B6680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265" y="2836"/>
            <a:ext cx="10963469" cy="615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2400" b="1" i="0" u="none" strike="noStrike" cap="none" normalizeH="0" baseline="0" dirty="0">
              <a:ln>
                <a:noFill/>
              </a:ln>
              <a:solidFill>
                <a:srgbClr val="20395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400" b="1" i="0" u="none" strike="noStrike" cap="none" normalizeH="0" baseline="0" dirty="0">
                <a:ln>
                  <a:noFill/>
                </a:ln>
                <a:solidFill>
                  <a:srgbClr val="203951"/>
                </a:solidFill>
                <a:effectLst/>
                <a:cs typeface="Arial" panose="020B0604020202020204" pitchFamily="34" charset="0"/>
              </a:rPr>
              <a:t>Ferie zimowe to czas odpoczynku od nauki, to czas beztroskiej zabawy. Mamy nadzieję, że będzie biało, wesoło i radośnie.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2800" b="1" i="0" u="none" strike="noStrike" cap="none" normalizeH="0" baseline="0" dirty="0">
              <a:ln>
                <a:noFill/>
              </a:ln>
              <a:solidFill>
                <a:srgbClr val="20395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800" b="1" i="0" u="none" strike="noStrike" cap="none" normalizeH="0" baseline="0" dirty="0">
                <a:ln>
                  <a:noFill/>
                </a:ln>
                <a:solidFill>
                  <a:srgbClr val="203951"/>
                </a:solidFill>
                <a:effectLst/>
                <a:cs typeface="Arial" panose="020B0604020202020204" pitchFamily="34" charset="0"/>
              </a:rPr>
              <a:t>Przypominamy Wam o zasadach bezpiecznego zachowania się podczas zabaw zimowych oraz zamieszczamy kilka ważnych porad i wskazówek. </a:t>
            </a:r>
            <a:endParaRPr kumimoji="0" lang="pl-PL" altLang="pl-PL" sz="2800" b="0" i="0" u="none" strike="noStrike" cap="none" normalizeH="0" baseline="0" dirty="0">
              <a:ln>
                <a:noFill/>
              </a:ln>
              <a:solidFill>
                <a:srgbClr val="20395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2800" b="0" i="0" u="none" strike="noStrike" cap="none" normalizeH="0" baseline="0" dirty="0">
              <a:ln>
                <a:noFill/>
              </a:ln>
              <a:solidFill>
                <a:srgbClr val="20395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PAMIĘTAJ! </a:t>
            </a:r>
            <a:r>
              <a:rPr kumimoji="0" lang="pl-PL" altLang="pl-PL" sz="32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  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TWOJE ZDROWIE I BEZPIECZEŃSTWO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SĄ</a:t>
            </a:r>
            <a:r>
              <a:rPr kumimoji="0" lang="pl-PL" altLang="pl-PL" sz="3200" b="1" i="1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pl-PL" altLang="pl-PL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NAJWAŻNIEJSZE!</a:t>
            </a:r>
            <a:endParaRPr kumimoji="0" lang="pl-PL" altLang="pl-PL" sz="3200" b="0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" name="AutoShape 2" descr="https://encrypted-tbn3.gstatic.com/images?q=tbn:ANd9GcTvoLDrfdD4drb1kv8DNWRRaZcWOcMu6GMw0kwQfNvEEKXfS4Fa">
            <a:extLst>
              <a:ext uri="{FF2B5EF4-FFF2-40B4-BE49-F238E27FC236}">
                <a16:creationId xmlns:a16="http://schemas.microsoft.com/office/drawing/2014/main" id="{CBBBC0B1-420E-451F-AC07-A93B3D915D5E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671218">
            <a:off x="77647" y="-10703"/>
            <a:ext cx="2250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96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FCA9FA-534D-4B89-BE1C-FF5948D5F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5976" y="-164627"/>
            <a:ext cx="9784080" cy="295354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Do uprawiania zabaw i sportów zimowych wybieraj tylko bezpieczne miejsca.</a:t>
            </a:r>
            <a:r>
              <a:rPr lang="pl-PL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8FDA404-1719-4F9A-9D8D-FA08DA9DE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2669514"/>
            <a:ext cx="9784079" cy="278891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pl-PL" dirty="0"/>
              <a:t>Nie zjeżdżaj na sankach w pobliżu jezdni, torów, rzeki itp.</a:t>
            </a:r>
          </a:p>
          <a:p>
            <a:pPr>
              <a:lnSpc>
                <a:spcPct val="160000"/>
              </a:lnSpc>
            </a:pPr>
            <a:r>
              <a:rPr lang="pl-PL" dirty="0"/>
              <a:t>Nie wchodź na zamarznięte zbiorniki wodne. </a:t>
            </a:r>
          </a:p>
          <a:p>
            <a:pPr>
              <a:lnSpc>
                <a:spcPct val="160000"/>
              </a:lnSpc>
            </a:pPr>
            <a:r>
              <a:rPr lang="pl-PL" dirty="0"/>
              <a:t>Na łyżwach można jeździć tylko w miejscach do tego wyznaczonych.</a:t>
            </a:r>
          </a:p>
          <a:p>
            <a:pPr>
              <a:lnSpc>
                <a:spcPct val="160000"/>
              </a:lnSpc>
            </a:pPr>
            <a:r>
              <a:rPr lang="pl-PL" dirty="0"/>
              <a:t>Na nartach zjeżdżajcie po wyznaczonych trasach, słuchajcie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pl-PL" dirty="0"/>
              <a:t>    rad starszych i nie oddalajcie się daleko od domu lub grupy.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256BE20-3B2F-4AAD-9D4D-E08FF95BAD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021" y="4063973"/>
            <a:ext cx="285750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92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AC9B174B-BF9B-4C36-8970-E51574049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180" y="220548"/>
            <a:ext cx="5326666" cy="6226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0C220D8F-4E72-4988-92A7-C4A7F4B03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04" y="949750"/>
            <a:ext cx="6306482" cy="4459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384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4DBB60B-6395-483A-BC7A-315B35C34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6" y="1352261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Zachowaj rozsądek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 sportach zimowych.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1BF4A0-B349-42B6-A767-957CA5EA4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0936" y="3428999"/>
            <a:ext cx="10515600" cy="192542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pl-PL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pl-PL" dirty="0"/>
              <a:t>Uważaj na bezpieczeństwo swoje i innych.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l-PL" dirty="0"/>
              <a:t>Podczas jazdy na sankach, łyżwach, nartach nie zajeżdżaj innym drogi.</a:t>
            </a:r>
          </a:p>
          <a:p>
            <a:pPr marL="0" indent="0" algn="ctr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199EF8-6EE1-4A89-8E9E-8CD360A25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5146676"/>
            <a:ext cx="10515600" cy="129572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Ubieraj się na tzw. cebulkę. 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60139C20-5A1D-4B1E-847D-199F058ABC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344" y="254000"/>
            <a:ext cx="7045370" cy="5289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564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D3297C-66B5-4477-83D5-BF7CC7CC8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485" y="1380141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Nie strącajcie zwisających z dachów sopli, istnieje niebezpieczeństwo, że sopel spadnie na was lub uszkodzicie komuś np. szybę w aucie. </a:t>
            </a:r>
            <a:b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Poinformujcie o tym dorosłych, oni zgłoszą zagrożenie odpowiednim służbom.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DFB043C8-DE35-48A9-A160-1236EA068E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292" y="4065233"/>
            <a:ext cx="3997891" cy="25736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45775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E3C5064-8C8C-4960-914A-F71932DD6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225" y="412750"/>
            <a:ext cx="10515600" cy="110172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br>
              <a:rPr lang="pl-PL" dirty="0"/>
            </a:br>
            <a:br>
              <a:rPr lang="pl-PL" dirty="0"/>
            </a:b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Nie lepcie śnieżek z domieszką lodu i kamieni, </a:t>
            </a:r>
            <a:b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nie rzucajcie w twarz, nie rzucajcie w przejeżdżające samochody, gdyż zaskoczony kierowca może wpaść w poślizg i spowodować wypadek.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B23A9B4F-6C01-4B5A-9FFF-68C54D6D86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850" y="3497387"/>
            <a:ext cx="4995481" cy="29478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D8E7C3-0AE9-4CA1-BF9A-EB7286067E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650" y="3673704"/>
            <a:ext cx="28575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6501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070408-61C5-4113-8CC9-A86AF36030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98763"/>
            <a:ext cx="9144000" cy="2387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4000" dirty="0">
                <a:latin typeface="Arial" panose="020B0604020202020204" pitchFamily="34" charset="0"/>
                <a:cs typeface="Arial" panose="020B0604020202020204" pitchFamily="34" charset="0"/>
              </a:rPr>
              <a:t>Pamiętajmy, że w zimowe wieczory kierowcy mają ograniczoną widoczność i czas hamowania jest wydłużony. Przechodź przez jezdnię zawsze na pasach. Noś elementy odblaskowe.</a:t>
            </a:r>
          </a:p>
        </p:txBody>
      </p:sp>
    </p:spTree>
    <p:extLst>
      <p:ext uri="{BB962C8B-B14F-4D97-AF65-F5344CB8AC3E}">
        <p14:creationId xmlns:p14="http://schemas.microsoft.com/office/powerpoint/2010/main" val="11753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257</Words>
  <Application>Microsoft Office PowerPoint</Application>
  <PresentationFormat>Panoramiczny</PresentationFormat>
  <Paragraphs>46</Paragraphs>
  <Slides>16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Motyw pakietu Office</vt:lpstr>
      <vt:lpstr>BEZPIECZNE FERIE</vt:lpstr>
      <vt:lpstr>Prezentacja programu PowerPoint</vt:lpstr>
      <vt:lpstr>Do uprawiania zabaw i sportów zimowych wybieraj tylko bezpieczne miejsca..</vt:lpstr>
      <vt:lpstr>Prezentacja programu PowerPoint</vt:lpstr>
      <vt:lpstr>Zachowaj rozsądek  w sportach zimowych.</vt:lpstr>
      <vt:lpstr>Ubieraj się na tzw. cebulkę. </vt:lpstr>
      <vt:lpstr>Nie strącajcie zwisających z dachów sopli, istnieje niebezpieczeństwo, że sopel spadnie na was lub uszkodzicie komuś np. szybę w aucie.  Poinformujcie o tym dorosłych, oni zgłoszą zagrożenie odpowiednim służbom.</vt:lpstr>
      <vt:lpstr>  Nie lepcie śnieżek z domieszką lodu i kamieni,  nie rzucajcie w twarz, nie rzucajcie w przejeżdżające samochody, gdyż zaskoczony kierowca może wpaść w poślizg i spowodować wypadek.</vt:lpstr>
      <vt:lpstr>Pamiętajmy, że w zimowe wieczory kierowcy mają ograniczoną widoczność i czas hamowania jest wydłużony. Przechodź przez jezdnię zawsze na pasach. Noś elementy odblaskowe.</vt:lpstr>
      <vt:lpstr>Do domu wracaj zawsze  o umówionej porze,  najlepiej przed zmrokiem.  Nie rozmawiaj z obcymi.</vt:lpstr>
      <vt:lpstr>Nie spędzaj zbyt dużo czasu przed tv, komputerem, tabletem czy ze smartfonem.</vt:lpstr>
      <vt:lpstr>Pamiętaj o zdrowym odżywianiu.</vt:lpstr>
      <vt:lpstr>Prezentacja programu PowerPoint</vt:lpstr>
      <vt:lpstr>Prezentacja programu PowerPoint</vt:lpstr>
      <vt:lpstr>Prezentacja programu PowerPoint</vt:lpstr>
      <vt:lpstr>Życzymy radosnych  i bezpiecznych ferii.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BEZPIECZNE FERIE</dc:title>
  <dc:creator>Asus</dc:creator>
  <cp:lastModifiedBy>Katarzyna Sitarz</cp:lastModifiedBy>
  <cp:revision>16</cp:revision>
  <dcterms:created xsi:type="dcterms:W3CDTF">2019-02-04T20:48:56Z</dcterms:created>
  <dcterms:modified xsi:type="dcterms:W3CDTF">2019-02-06T21:32:24Z</dcterms:modified>
</cp:coreProperties>
</file>