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4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89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85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4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72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32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12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4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25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0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9477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507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F8D9A6F-01ED-4DF3-AAB7-B86D4E270D80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D401799-FEE9-460F-A995-741387B36B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917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pl-PL" b="1" cap="none" spc="0" dirty="0" smtClean="0">
                <a:ln/>
                <a:solidFill>
                  <a:schemeClr val="accent4"/>
                </a:solidFill>
              </a:rPr>
              <a:t>MAPA POGODY</a:t>
            </a:r>
            <a:endParaRPr lang="pl-PL" b="1" cap="none" spc="0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Autor: </a:t>
            </a:r>
            <a:endParaRPr lang="pl-PL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 bwMode="auto">
          <a:xfrm>
            <a:off x="-3811" y="-2666"/>
            <a:ext cx="12195811" cy="75378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 algn="l" defTabSz="457200" rtl="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slajdzie tytułowym napisz tytuł prezentacji </a:t>
            </a:r>
            <a:r>
              <a:rPr lang="pl-PL" alt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pogody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swoje imię i nazwisko (czyli autora).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drugim slajdzie umieść na mapie Polski symbole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pogody </a:t>
            </a:r>
            <a:b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oznaczenia temperatury metodą </a:t>
            </a:r>
            <a:r>
              <a:rPr lang="pl-PL" alt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złap, przesuń i upuść.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Symbole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oznaczenia możesz usuwać (za pomocą klawisza </a:t>
            </a:r>
            <a:r>
              <a:rPr lang="pl-PL" altLang="pl-PL" sz="14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Delete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lub  powielać (kopiować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wklejać, używając klawiszy: </a:t>
            </a:r>
            <a:r>
              <a:rPr lang="pl-PL" altLang="pl-PL" sz="14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Ctrl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 i </a:t>
            </a:r>
            <a:r>
              <a:rPr lang="pl-PL" altLang="pl-PL" sz="14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Ctrl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V). Wstaw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nowy slajd (trzeci) i umieść na nim obraz z pliku </a:t>
            </a:r>
            <a:r>
              <a:rPr lang="pl-PL" alt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Karta pogody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Zapisz wykonaną prezentację </a:t>
            </a:r>
            <a:r>
              <a:rPr lang="pl-PL" altLang="pl-PL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 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nazwą </a:t>
            </a:r>
            <a:r>
              <a:rPr lang="pl-PL" altLang="pl-PL" sz="14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pogody</a:t>
            </a:r>
            <a:r>
              <a:rPr lang="pl-PL" altLang="pl-PL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980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20" y="289068"/>
            <a:ext cx="574377" cy="555441"/>
          </a:xfrm>
          <a:prstGeom prst="rect">
            <a:avLst/>
          </a:prstGeom>
        </p:spPr>
      </p:pic>
      <p:sp>
        <p:nvSpPr>
          <p:cNvPr id="5" name="Tytuł 1"/>
          <p:cNvSpPr txBox="1">
            <a:spLocks/>
          </p:cNvSpPr>
          <p:nvPr/>
        </p:nvSpPr>
        <p:spPr bwMode="auto">
          <a:xfrm>
            <a:off x="9652304" y="373847"/>
            <a:ext cx="10191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9652304" y="1023129"/>
            <a:ext cx="1019175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5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9652304" y="1717009"/>
            <a:ext cx="1019175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7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9649128" y="2377555"/>
            <a:ext cx="10191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10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 bwMode="auto">
          <a:xfrm>
            <a:off x="9652304" y="3033335"/>
            <a:ext cx="10191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11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9652304" y="3690554"/>
            <a:ext cx="1019175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12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11" name="Tytuł 1"/>
          <p:cNvSpPr txBox="1">
            <a:spLocks/>
          </p:cNvSpPr>
          <p:nvPr/>
        </p:nvSpPr>
        <p:spPr bwMode="auto">
          <a:xfrm>
            <a:off x="9652304" y="4359034"/>
            <a:ext cx="1019175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16</a:t>
            </a:r>
            <a:r>
              <a:rPr lang="pl-PL" sz="2800" b="1" kern="0" baseline="3000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0</a:t>
            </a:r>
            <a:r>
              <a:rPr lang="pl-PL" sz="2800" b="1" kern="0" dirty="0" smtClean="0">
                <a:solidFill>
                  <a:srgbClr val="F79646">
                    <a:lumMod val="50000"/>
                  </a:srgbClr>
                </a:solidFill>
                <a:latin typeface="Calibri"/>
                <a:ea typeface="+mj-ea"/>
                <a:cs typeface="+mj-cs"/>
              </a:rPr>
              <a:t>C</a:t>
            </a:r>
            <a:endParaRPr lang="pl-PL" sz="2800" b="1" kern="0" dirty="0">
              <a:solidFill>
                <a:srgbClr val="F79646">
                  <a:lumMod val="50000"/>
                </a:srgbClr>
              </a:solidFill>
              <a:latin typeface="Calibri"/>
              <a:ea typeface="+mj-ea"/>
              <a:cs typeface="+mj-cs"/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89" y="4065997"/>
            <a:ext cx="669957" cy="732342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039" y="5749290"/>
            <a:ext cx="637991" cy="654007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838" y="1104467"/>
            <a:ext cx="794470" cy="504121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251" y="3409470"/>
            <a:ext cx="613284" cy="45026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1833761"/>
            <a:ext cx="644832" cy="639568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837" y="4950469"/>
            <a:ext cx="634567" cy="686158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088" y="2660784"/>
            <a:ext cx="742420" cy="5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7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235622" y="2803137"/>
            <a:ext cx="1726332" cy="1251726"/>
          </a:xfrm>
        </p:spPr>
        <p:txBody>
          <a:bodyPr/>
          <a:lstStyle/>
          <a:p>
            <a:r>
              <a:rPr lang="pl-PL" dirty="0" smtClean="0"/>
              <a:t>Karta </a:t>
            </a:r>
            <a:br>
              <a:rPr lang="pl-PL" dirty="0" smtClean="0"/>
            </a:br>
            <a:r>
              <a:rPr lang="pl-PL" dirty="0" smtClean="0"/>
              <a:t>pogody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532283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Paczka</Template>
  <TotalTime>38</TotalTime>
  <Words>38</Words>
  <Application>Microsoft Office PowerPoint</Application>
  <PresentationFormat>Panoramiczny</PresentationFormat>
  <Paragraphs>11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 MT</vt:lpstr>
      <vt:lpstr>Times New Roman</vt:lpstr>
      <vt:lpstr>Wingdings 3</vt:lpstr>
      <vt:lpstr>Parcel</vt:lpstr>
      <vt:lpstr>MAPA POGODY</vt:lpstr>
      <vt:lpstr>Prezentacja programu PowerPoint</vt:lpstr>
      <vt:lpstr>Karta  pogody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</dc:creator>
  <cp:lastModifiedBy>user</cp:lastModifiedBy>
  <cp:revision>7</cp:revision>
  <dcterms:created xsi:type="dcterms:W3CDTF">2021-12-08T18:49:00Z</dcterms:created>
  <dcterms:modified xsi:type="dcterms:W3CDTF">2025-03-02T19:44:43Z</dcterms:modified>
</cp:coreProperties>
</file>