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4" r:id="rId9"/>
    <p:sldId id="263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6E4C7-F00C-4B1C-8F84-54A21FE5AC98}" v="187" dt="2023-05-15T10:35:39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92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D" userId="ab0779033b2cebf6" providerId="LiveId" clId="{50DFBB29-85BC-44F3-A081-C779F24F25AC}"/>
    <pc:docChg chg="undo custSel addSld delSld modSld">
      <pc:chgData name="Monika D" userId="ab0779033b2cebf6" providerId="LiveId" clId="{50DFBB29-85BC-44F3-A081-C779F24F25AC}" dt="2023-05-13T18:30:50.354" v="150" actId="1076"/>
      <pc:docMkLst>
        <pc:docMk/>
      </pc:docMkLst>
      <pc:sldChg chg="modSp mod">
        <pc:chgData name="Monika D" userId="ab0779033b2cebf6" providerId="LiveId" clId="{50DFBB29-85BC-44F3-A081-C779F24F25AC}" dt="2023-05-13T18:17:53.403" v="96" actId="27636"/>
        <pc:sldMkLst>
          <pc:docMk/>
          <pc:sldMk cId="3846087793" sldId="257"/>
        </pc:sldMkLst>
        <pc:spChg chg="mod">
          <ac:chgData name="Monika D" userId="ab0779033b2cebf6" providerId="LiveId" clId="{50DFBB29-85BC-44F3-A081-C779F24F25AC}" dt="2023-05-13T18:17:53.403" v="96" actId="27636"/>
          <ac:spMkLst>
            <pc:docMk/>
            <pc:sldMk cId="3846087793" sldId="257"/>
            <ac:spMk id="2" creationId="{473A590A-1AC1-5E60-B83F-E36234CE578A}"/>
          </ac:spMkLst>
        </pc:spChg>
        <pc:spChg chg="mod">
          <ac:chgData name="Monika D" userId="ab0779033b2cebf6" providerId="LiveId" clId="{50DFBB29-85BC-44F3-A081-C779F24F25AC}" dt="2023-05-13T18:17:32.918" v="91" actId="20577"/>
          <ac:spMkLst>
            <pc:docMk/>
            <pc:sldMk cId="3846087793" sldId="257"/>
            <ac:spMk id="382" creationId="{87303784-D204-16CE-79F0-7E6B7ADBE378}"/>
          </ac:spMkLst>
        </pc:spChg>
      </pc:sldChg>
      <pc:sldChg chg="modSp mod">
        <pc:chgData name="Monika D" userId="ab0779033b2cebf6" providerId="LiveId" clId="{50DFBB29-85BC-44F3-A081-C779F24F25AC}" dt="2023-05-13T18:20:17.109" v="105" actId="20577"/>
        <pc:sldMkLst>
          <pc:docMk/>
          <pc:sldMk cId="1018057393" sldId="260"/>
        </pc:sldMkLst>
        <pc:spChg chg="mod">
          <ac:chgData name="Monika D" userId="ab0779033b2cebf6" providerId="LiveId" clId="{50DFBB29-85BC-44F3-A081-C779F24F25AC}" dt="2023-05-13T18:18:18.809" v="97" actId="14100"/>
          <ac:spMkLst>
            <pc:docMk/>
            <pc:sldMk cId="1018057393" sldId="260"/>
            <ac:spMk id="2" creationId="{3AD6F4BE-3687-19A2-85DB-FDA50A1CC542}"/>
          </ac:spMkLst>
        </pc:spChg>
        <pc:spChg chg="mod">
          <ac:chgData name="Monika D" userId="ab0779033b2cebf6" providerId="LiveId" clId="{50DFBB29-85BC-44F3-A081-C779F24F25AC}" dt="2023-05-13T18:20:17.109" v="105" actId="20577"/>
          <ac:spMkLst>
            <pc:docMk/>
            <pc:sldMk cId="1018057393" sldId="260"/>
            <ac:spMk id="19" creationId="{E2FF6555-AAEC-7779-54F4-D84873A7C725}"/>
          </ac:spMkLst>
        </pc:spChg>
      </pc:sldChg>
      <pc:sldChg chg="modSp mod">
        <pc:chgData name="Monika D" userId="ab0779033b2cebf6" providerId="LiveId" clId="{50DFBB29-85BC-44F3-A081-C779F24F25AC}" dt="2023-05-13T18:21:16.358" v="108" actId="20577"/>
        <pc:sldMkLst>
          <pc:docMk/>
          <pc:sldMk cId="2137771025" sldId="261"/>
        </pc:sldMkLst>
        <pc:spChg chg="mod">
          <ac:chgData name="Monika D" userId="ab0779033b2cebf6" providerId="LiveId" clId="{50DFBB29-85BC-44F3-A081-C779F24F25AC}" dt="2023-05-13T18:21:06.229" v="106" actId="14100"/>
          <ac:spMkLst>
            <pc:docMk/>
            <pc:sldMk cId="2137771025" sldId="261"/>
            <ac:spMk id="2" creationId="{0E8A200E-218C-1BC1-2E28-F8123FD25460}"/>
          </ac:spMkLst>
        </pc:spChg>
        <pc:spChg chg="mod">
          <ac:chgData name="Monika D" userId="ab0779033b2cebf6" providerId="LiveId" clId="{50DFBB29-85BC-44F3-A081-C779F24F25AC}" dt="2023-05-13T18:21:16.358" v="108" actId="20577"/>
          <ac:spMkLst>
            <pc:docMk/>
            <pc:sldMk cId="2137771025" sldId="261"/>
            <ac:spMk id="10" creationId="{2347B5CC-9734-ADAA-9F6B-722556378AD1}"/>
          </ac:spMkLst>
        </pc:spChg>
      </pc:sldChg>
      <pc:sldChg chg="modSp mod">
        <pc:chgData name="Monika D" userId="ab0779033b2cebf6" providerId="LiveId" clId="{50DFBB29-85BC-44F3-A081-C779F24F25AC}" dt="2023-05-13T18:22:56.410" v="110" actId="20577"/>
        <pc:sldMkLst>
          <pc:docMk/>
          <pc:sldMk cId="1434943218" sldId="262"/>
        </pc:sldMkLst>
        <pc:spChg chg="mod">
          <ac:chgData name="Monika D" userId="ab0779033b2cebf6" providerId="LiveId" clId="{50DFBB29-85BC-44F3-A081-C779F24F25AC}" dt="2023-05-13T18:22:29.867" v="109" actId="14100"/>
          <ac:spMkLst>
            <pc:docMk/>
            <pc:sldMk cId="1434943218" sldId="262"/>
            <ac:spMk id="2" creationId="{4CD6288B-3611-9ED2-6333-A58C541530C9}"/>
          </ac:spMkLst>
        </pc:spChg>
        <pc:spChg chg="mod">
          <ac:chgData name="Monika D" userId="ab0779033b2cebf6" providerId="LiveId" clId="{50DFBB29-85BC-44F3-A081-C779F24F25AC}" dt="2023-05-13T18:22:56.410" v="110" actId="20577"/>
          <ac:spMkLst>
            <pc:docMk/>
            <pc:sldMk cId="1434943218" sldId="262"/>
            <ac:spMk id="3" creationId="{2FAC4CC0-C925-0225-B85D-C313A1645B65}"/>
          </ac:spMkLst>
        </pc:spChg>
      </pc:sldChg>
      <pc:sldChg chg="modSp mod modAnim">
        <pc:chgData name="Monika D" userId="ab0779033b2cebf6" providerId="LiveId" clId="{50DFBB29-85BC-44F3-A081-C779F24F25AC}" dt="2023-05-13T18:30:50.354" v="150" actId="1076"/>
        <pc:sldMkLst>
          <pc:docMk/>
          <pc:sldMk cId="790626856" sldId="263"/>
        </pc:sldMkLst>
        <pc:spChg chg="mod">
          <ac:chgData name="Monika D" userId="ab0779033b2cebf6" providerId="LiveId" clId="{50DFBB29-85BC-44F3-A081-C779F24F25AC}" dt="2023-05-13T18:30:50.354" v="150" actId="1076"/>
          <ac:spMkLst>
            <pc:docMk/>
            <pc:sldMk cId="790626856" sldId="263"/>
            <ac:spMk id="2" creationId="{B542E347-E38C-E0E5-391D-382828F4559C}"/>
          </ac:spMkLst>
        </pc:spChg>
        <pc:picChg chg="mod">
          <ac:chgData name="Monika D" userId="ab0779033b2cebf6" providerId="LiveId" clId="{50DFBB29-85BC-44F3-A081-C779F24F25AC}" dt="2023-05-13T18:29:26.613" v="141" actId="1076"/>
          <ac:picMkLst>
            <pc:docMk/>
            <pc:sldMk cId="790626856" sldId="263"/>
            <ac:picMk id="4" creationId="{6418CA84-E49F-27FE-5FCE-23C1B1C18E69}"/>
          </ac:picMkLst>
        </pc:picChg>
        <pc:picChg chg="mod">
          <ac:chgData name="Monika D" userId="ab0779033b2cebf6" providerId="LiveId" clId="{50DFBB29-85BC-44F3-A081-C779F24F25AC}" dt="2023-05-13T18:29:41.396" v="143" actId="1076"/>
          <ac:picMkLst>
            <pc:docMk/>
            <pc:sldMk cId="790626856" sldId="263"/>
            <ac:picMk id="5" creationId="{77C87A4C-F51E-8327-0F2D-F33117EA1A84}"/>
          </ac:picMkLst>
        </pc:picChg>
      </pc:sldChg>
      <pc:sldChg chg="modSp">
        <pc:chgData name="Monika D" userId="ab0779033b2cebf6" providerId="LiveId" clId="{50DFBB29-85BC-44F3-A081-C779F24F25AC}" dt="2023-05-13T18:25:54.956" v="130" actId="20577"/>
        <pc:sldMkLst>
          <pc:docMk/>
          <pc:sldMk cId="2798641324" sldId="264"/>
        </pc:sldMkLst>
        <pc:spChg chg="mod">
          <ac:chgData name="Monika D" userId="ab0779033b2cebf6" providerId="LiveId" clId="{50DFBB29-85BC-44F3-A081-C779F24F25AC}" dt="2023-05-13T18:25:54.956" v="130" actId="20577"/>
          <ac:spMkLst>
            <pc:docMk/>
            <pc:sldMk cId="2798641324" sldId="264"/>
            <ac:spMk id="3" creationId="{C93A75B8-6C2C-130B-B96E-4D7CE0FFB00B}"/>
          </ac:spMkLst>
        </pc:spChg>
      </pc:sldChg>
      <pc:sldChg chg="modSp del mod">
        <pc:chgData name="Monika D" userId="ab0779033b2cebf6" providerId="LiveId" clId="{50DFBB29-85BC-44F3-A081-C779F24F25AC}" dt="2023-05-13T18:12:59.532" v="66" actId="2696"/>
        <pc:sldMkLst>
          <pc:docMk/>
          <pc:sldMk cId="2867746927" sldId="265"/>
        </pc:sldMkLst>
        <pc:spChg chg="mod">
          <ac:chgData name="Monika D" userId="ab0779033b2cebf6" providerId="LiveId" clId="{50DFBB29-85BC-44F3-A081-C779F24F25AC}" dt="2023-05-13T18:08:54.826" v="24" actId="20577"/>
          <ac:spMkLst>
            <pc:docMk/>
            <pc:sldMk cId="2867746927" sldId="265"/>
            <ac:spMk id="3" creationId="{D390C338-E5DB-DCE6-126C-09076325DF3E}"/>
          </ac:spMkLst>
        </pc:spChg>
        <pc:spChg chg="mod">
          <ac:chgData name="Monika D" userId="ab0779033b2cebf6" providerId="LiveId" clId="{50DFBB29-85BC-44F3-A081-C779F24F25AC}" dt="2023-05-13T18:09:02.475" v="25" actId="3626"/>
          <ac:spMkLst>
            <pc:docMk/>
            <pc:sldMk cId="2867746927" sldId="265"/>
            <ac:spMk id="4" creationId="{7D7F5FA9-CC27-C692-84F4-B1EDC56F8185}"/>
          </ac:spMkLst>
        </pc:spChg>
        <pc:spChg chg="mod">
          <ac:chgData name="Monika D" userId="ab0779033b2cebf6" providerId="LiveId" clId="{50DFBB29-85BC-44F3-A081-C779F24F25AC}" dt="2023-05-13T18:09:10.285" v="26" actId="3626"/>
          <ac:spMkLst>
            <pc:docMk/>
            <pc:sldMk cId="2867746927" sldId="265"/>
            <ac:spMk id="5" creationId="{4457743B-BA46-BD83-4FD9-58A17E2AB07F}"/>
          </ac:spMkLst>
        </pc:spChg>
        <pc:spChg chg="mod">
          <ac:chgData name="Monika D" userId="ab0779033b2cebf6" providerId="LiveId" clId="{50DFBB29-85BC-44F3-A081-C779F24F25AC}" dt="2023-05-13T18:09:17.385" v="28" actId="3626"/>
          <ac:spMkLst>
            <pc:docMk/>
            <pc:sldMk cId="2867746927" sldId="265"/>
            <ac:spMk id="8" creationId="{F6D75768-EFD2-A79B-22C6-2D8BFD7E4251}"/>
          </ac:spMkLst>
        </pc:spChg>
        <pc:spChg chg="mod">
          <ac:chgData name="Monika D" userId="ab0779033b2cebf6" providerId="LiveId" clId="{50DFBB29-85BC-44F3-A081-C779F24F25AC}" dt="2023-05-13T18:09:13.964" v="27" actId="3626"/>
          <ac:spMkLst>
            <pc:docMk/>
            <pc:sldMk cId="2867746927" sldId="265"/>
            <ac:spMk id="9" creationId="{C008D345-1C69-A0E7-316C-46FF078FD74D}"/>
          </ac:spMkLst>
        </pc:spChg>
        <pc:spChg chg="mod">
          <ac:chgData name="Monika D" userId="ab0779033b2cebf6" providerId="LiveId" clId="{50DFBB29-85BC-44F3-A081-C779F24F25AC}" dt="2023-05-13T18:11:31.720" v="58" actId="1076"/>
          <ac:spMkLst>
            <pc:docMk/>
            <pc:sldMk cId="2867746927" sldId="265"/>
            <ac:spMk id="10" creationId="{477AAE54-9452-A7D6-4BBD-0D138E499752}"/>
          </ac:spMkLst>
        </pc:spChg>
      </pc:sldChg>
      <pc:sldChg chg="modSp new mod modAnim">
        <pc:chgData name="Monika D" userId="ab0779033b2cebf6" providerId="LiveId" clId="{50DFBB29-85BC-44F3-A081-C779F24F25AC}" dt="2023-05-13T18:26:41.715" v="134" actId="20577"/>
        <pc:sldMkLst>
          <pc:docMk/>
          <pc:sldMk cId="1175519705" sldId="266"/>
        </pc:sldMkLst>
        <pc:spChg chg="mod">
          <ac:chgData name="Monika D" userId="ab0779033b2cebf6" providerId="LiveId" clId="{50DFBB29-85BC-44F3-A081-C779F24F25AC}" dt="2023-05-13T18:12:08.749" v="63" actId="113"/>
          <ac:spMkLst>
            <pc:docMk/>
            <pc:sldMk cId="1175519705" sldId="266"/>
            <ac:spMk id="2" creationId="{F23D8325-C2C9-4FEB-F943-31EEE50113A6}"/>
          </ac:spMkLst>
        </pc:spChg>
        <pc:spChg chg="mod">
          <ac:chgData name="Monika D" userId="ab0779033b2cebf6" providerId="LiveId" clId="{50DFBB29-85BC-44F3-A081-C779F24F25AC}" dt="2023-05-13T18:26:41.715" v="134" actId="20577"/>
          <ac:spMkLst>
            <pc:docMk/>
            <pc:sldMk cId="1175519705" sldId="266"/>
            <ac:spMk id="3" creationId="{F7AF81B9-C818-D4E0-7C18-0DC30E89E5DB}"/>
          </ac:spMkLst>
        </pc:spChg>
      </pc:sldChg>
    </pc:docChg>
  </pc:docChgLst>
  <pc:docChgLst>
    <pc:chgData name="Dudzinska, Monika" userId="d435b864-3b62-482c-8fca-dd1c111b8ae8" providerId="ADAL" clId="{2946E4C7-F00C-4B1C-8F84-54A21FE5AC98}"/>
    <pc:docChg chg="undo custSel modSld modMainMaster">
      <pc:chgData name="Dudzinska, Monika" userId="d435b864-3b62-482c-8fca-dd1c111b8ae8" providerId="ADAL" clId="{2946E4C7-F00C-4B1C-8F84-54A21FE5AC98}" dt="2023-05-15T10:35:39.093" v="345"/>
      <pc:docMkLst>
        <pc:docMk/>
      </pc:docMkLst>
      <pc:sldChg chg="addSp modSp mod setBg modAnim">
        <pc:chgData name="Dudzinska, Monika" userId="d435b864-3b62-482c-8fca-dd1c111b8ae8" providerId="ADAL" clId="{2946E4C7-F00C-4B1C-8F84-54A21FE5AC98}" dt="2023-05-15T10:35:39.093" v="345"/>
        <pc:sldMkLst>
          <pc:docMk/>
          <pc:sldMk cId="109857222" sldId="256"/>
        </pc:sldMkLst>
        <pc:picChg chg="add mod">
          <ac:chgData name="Dudzinska, Monika" userId="d435b864-3b62-482c-8fca-dd1c111b8ae8" providerId="ADAL" clId="{2946E4C7-F00C-4B1C-8F84-54A21FE5AC98}" dt="2023-05-15T10:35:26.976" v="343" actId="14100"/>
          <ac:picMkLst>
            <pc:docMk/>
            <pc:sldMk cId="109857222" sldId="256"/>
            <ac:picMk id="4" creationId="{59C63B57-147D-8E4A-55A0-7C4439EEA78F}"/>
          </ac:picMkLst>
        </pc:picChg>
      </pc:sldChg>
      <pc:sldChg chg="setBg">
        <pc:chgData name="Dudzinska, Monika" userId="d435b864-3b62-482c-8fca-dd1c111b8ae8" providerId="ADAL" clId="{2946E4C7-F00C-4B1C-8F84-54A21FE5AC98}" dt="2023-05-15T08:15:37.165" v="2"/>
        <pc:sldMkLst>
          <pc:docMk/>
          <pc:sldMk cId="3846087793" sldId="257"/>
        </pc:sldMkLst>
      </pc:sldChg>
      <pc:sldChg chg="setBg">
        <pc:chgData name="Dudzinska, Monika" userId="d435b864-3b62-482c-8fca-dd1c111b8ae8" providerId="ADAL" clId="{2946E4C7-F00C-4B1C-8F84-54A21FE5AC98}" dt="2023-05-15T08:15:37.165" v="2"/>
        <pc:sldMkLst>
          <pc:docMk/>
          <pc:sldMk cId="3405103824" sldId="258"/>
        </pc:sldMkLst>
      </pc:sldChg>
      <pc:sldChg chg="setBg">
        <pc:chgData name="Dudzinska, Monika" userId="d435b864-3b62-482c-8fca-dd1c111b8ae8" providerId="ADAL" clId="{2946E4C7-F00C-4B1C-8F84-54A21FE5AC98}" dt="2023-05-15T08:15:37.165" v="2"/>
        <pc:sldMkLst>
          <pc:docMk/>
          <pc:sldMk cId="371152482" sldId="259"/>
        </pc:sldMkLst>
      </pc:sldChg>
      <pc:sldChg chg="modSp mod setBg">
        <pc:chgData name="Dudzinska, Monika" userId="d435b864-3b62-482c-8fca-dd1c111b8ae8" providerId="ADAL" clId="{2946E4C7-F00C-4B1C-8F84-54A21FE5AC98}" dt="2023-05-15T08:41:44.105" v="285" actId="14100"/>
        <pc:sldMkLst>
          <pc:docMk/>
          <pc:sldMk cId="1018057393" sldId="260"/>
        </pc:sldMkLst>
        <pc:spChg chg="mod">
          <ac:chgData name="Dudzinska, Monika" userId="d435b864-3b62-482c-8fca-dd1c111b8ae8" providerId="ADAL" clId="{2946E4C7-F00C-4B1C-8F84-54A21FE5AC98}" dt="2023-05-15T08:41:44.105" v="285" actId="14100"/>
          <ac:spMkLst>
            <pc:docMk/>
            <pc:sldMk cId="1018057393" sldId="260"/>
            <ac:spMk id="2" creationId="{3AD6F4BE-3687-19A2-85DB-FDA50A1CC542}"/>
          </ac:spMkLst>
        </pc:spChg>
      </pc:sldChg>
      <pc:sldChg chg="setBg">
        <pc:chgData name="Dudzinska, Monika" userId="d435b864-3b62-482c-8fca-dd1c111b8ae8" providerId="ADAL" clId="{2946E4C7-F00C-4B1C-8F84-54A21FE5AC98}" dt="2023-05-15T08:15:37.165" v="2"/>
        <pc:sldMkLst>
          <pc:docMk/>
          <pc:sldMk cId="2137771025" sldId="261"/>
        </pc:sldMkLst>
      </pc:sldChg>
      <pc:sldChg chg="setBg">
        <pc:chgData name="Dudzinska, Monika" userId="d435b864-3b62-482c-8fca-dd1c111b8ae8" providerId="ADAL" clId="{2946E4C7-F00C-4B1C-8F84-54A21FE5AC98}" dt="2023-05-15T08:15:37.165" v="2"/>
        <pc:sldMkLst>
          <pc:docMk/>
          <pc:sldMk cId="1434943218" sldId="262"/>
        </pc:sldMkLst>
      </pc:sldChg>
      <pc:sldChg chg="addSp delSp modSp mod setBg delAnim modAnim">
        <pc:chgData name="Dudzinska, Monika" userId="d435b864-3b62-482c-8fca-dd1c111b8ae8" providerId="ADAL" clId="{2946E4C7-F00C-4B1C-8F84-54A21FE5AC98}" dt="2023-05-15T08:41:14.480" v="284"/>
        <pc:sldMkLst>
          <pc:docMk/>
          <pc:sldMk cId="790626856" sldId="263"/>
        </pc:sldMkLst>
        <pc:spChg chg="mod ord">
          <ac:chgData name="Dudzinska, Monika" userId="d435b864-3b62-482c-8fca-dd1c111b8ae8" providerId="ADAL" clId="{2946E4C7-F00C-4B1C-8F84-54A21FE5AC98}" dt="2023-05-15T08:38:24.558" v="255" actId="255"/>
          <ac:spMkLst>
            <pc:docMk/>
            <pc:sldMk cId="790626856" sldId="263"/>
            <ac:spMk id="2" creationId="{B542E347-E38C-E0E5-391D-382828F4559C}"/>
          </ac:spMkLst>
        </pc:spChg>
        <pc:spChg chg="add del">
          <ac:chgData name="Dudzinska, Monika" userId="d435b864-3b62-482c-8fca-dd1c111b8ae8" providerId="ADAL" clId="{2946E4C7-F00C-4B1C-8F84-54A21FE5AC98}" dt="2023-05-15T08:34:57.300" v="216" actId="26606"/>
          <ac:spMkLst>
            <pc:docMk/>
            <pc:sldMk cId="790626856" sldId="263"/>
            <ac:spMk id="8" creationId="{848F64AA-5BE2-4280-BEFA-DC288118FCCE}"/>
          </ac:spMkLst>
        </pc:spChg>
        <pc:spChg chg="add del">
          <ac:chgData name="Dudzinska, Monika" userId="d435b864-3b62-482c-8fca-dd1c111b8ae8" providerId="ADAL" clId="{2946E4C7-F00C-4B1C-8F84-54A21FE5AC98}" dt="2023-05-15T08:37:21.990" v="251" actId="26606"/>
          <ac:spMkLst>
            <pc:docMk/>
            <pc:sldMk cId="790626856" sldId="263"/>
            <ac:spMk id="10" creationId="{AC8EEB0F-BA72-49AC-956F-331B60FDE79E}"/>
          </ac:spMkLst>
        </pc:spChg>
        <pc:spChg chg="add del">
          <ac:chgData name="Dudzinska, Monika" userId="d435b864-3b62-482c-8fca-dd1c111b8ae8" providerId="ADAL" clId="{2946E4C7-F00C-4B1C-8F84-54A21FE5AC98}" dt="2023-05-15T08:30:53.969" v="185" actId="26606"/>
          <ac:spMkLst>
            <pc:docMk/>
            <pc:sldMk cId="790626856" sldId="263"/>
            <ac:spMk id="11" creationId="{7E734232-46A8-4884-9A59-B7E3BA4BC313}"/>
          </ac:spMkLst>
        </pc:spChg>
        <pc:spChg chg="add del">
          <ac:chgData name="Dudzinska, Monika" userId="d435b864-3b62-482c-8fca-dd1c111b8ae8" providerId="ADAL" clId="{2946E4C7-F00C-4B1C-8F84-54A21FE5AC98}" dt="2023-05-15T08:30:53.969" v="185" actId="26606"/>
          <ac:spMkLst>
            <pc:docMk/>
            <pc:sldMk cId="790626856" sldId="263"/>
            <ac:spMk id="13" creationId="{D346B8D2-3218-41A5-B817-9ABFB108C6DA}"/>
          </ac:spMkLst>
        </pc:spChg>
        <pc:spChg chg="add del">
          <ac:chgData name="Dudzinska, Monika" userId="d435b864-3b62-482c-8fca-dd1c111b8ae8" providerId="ADAL" clId="{2946E4C7-F00C-4B1C-8F84-54A21FE5AC98}" dt="2023-05-15T08:30:53.969" v="185" actId="26606"/>
          <ac:spMkLst>
            <pc:docMk/>
            <pc:sldMk cId="790626856" sldId="263"/>
            <ac:spMk id="15" creationId="{51E014CA-4279-4E70-AC56-0BBEBF92C298}"/>
          </ac:spMkLst>
        </pc:spChg>
        <pc:spChg chg="add del">
          <ac:chgData name="Dudzinska, Monika" userId="d435b864-3b62-482c-8fca-dd1c111b8ae8" providerId="ADAL" clId="{2946E4C7-F00C-4B1C-8F84-54A21FE5AC98}" dt="2023-05-15T08:30:53.969" v="185" actId="26606"/>
          <ac:spMkLst>
            <pc:docMk/>
            <pc:sldMk cId="790626856" sldId="263"/>
            <ac:spMk id="17" creationId="{28B3DCF8-9D1E-4907-B1EC-98D11BC16F55}"/>
          </ac:spMkLst>
        </pc:spChg>
        <pc:spChg chg="add del">
          <ac:chgData name="Dudzinska, Monika" userId="d435b864-3b62-482c-8fca-dd1c111b8ae8" providerId="ADAL" clId="{2946E4C7-F00C-4B1C-8F84-54A21FE5AC98}" dt="2023-05-15T08:30:53.969" v="185" actId="26606"/>
          <ac:spMkLst>
            <pc:docMk/>
            <pc:sldMk cId="790626856" sldId="263"/>
            <ac:spMk id="19" creationId="{88D6B9EF-FF47-487C-8B82-F9F2B9A54AD6}"/>
          </ac:spMkLst>
        </pc:spChg>
        <pc:spChg chg="add del">
          <ac:chgData name="Dudzinska, Monika" userId="d435b864-3b62-482c-8fca-dd1c111b8ae8" providerId="ADAL" clId="{2946E4C7-F00C-4B1C-8F84-54A21FE5AC98}" dt="2023-05-15T08:30:53.969" v="185" actId="26606"/>
          <ac:spMkLst>
            <pc:docMk/>
            <pc:sldMk cId="790626856" sldId="263"/>
            <ac:spMk id="21" creationId="{F132CC3B-51BD-4247-90B0-17E297F81671}"/>
          </ac:spMkLst>
        </pc:spChg>
        <pc:spChg chg="add del">
          <ac:chgData name="Dudzinska, Monika" userId="d435b864-3b62-482c-8fca-dd1c111b8ae8" providerId="ADAL" clId="{2946E4C7-F00C-4B1C-8F84-54A21FE5AC98}" dt="2023-05-15T08:30:53.969" v="185" actId="26606"/>
          <ac:spMkLst>
            <pc:docMk/>
            <pc:sldMk cId="790626856" sldId="263"/>
            <ac:spMk id="23" creationId="{0205AFEB-6768-4A82-A0F0-8F9CDD9934BC}"/>
          </ac:spMkLst>
        </pc:spChg>
        <pc:spChg chg="add del">
          <ac:chgData name="Dudzinska, Monika" userId="d435b864-3b62-482c-8fca-dd1c111b8ae8" providerId="ADAL" clId="{2946E4C7-F00C-4B1C-8F84-54A21FE5AC98}" dt="2023-05-15T08:37:21.780" v="250" actId="26606"/>
          <ac:spMkLst>
            <pc:docMk/>
            <pc:sldMk cId="790626856" sldId="263"/>
            <ac:spMk id="37" creationId="{7E734232-46A8-4884-9A59-B7E3BA4BC313}"/>
          </ac:spMkLst>
        </pc:spChg>
        <pc:spChg chg="add del">
          <ac:chgData name="Dudzinska, Monika" userId="d435b864-3b62-482c-8fca-dd1c111b8ae8" providerId="ADAL" clId="{2946E4C7-F00C-4B1C-8F84-54A21FE5AC98}" dt="2023-05-15T08:37:21.780" v="250" actId="26606"/>
          <ac:spMkLst>
            <pc:docMk/>
            <pc:sldMk cId="790626856" sldId="263"/>
            <ac:spMk id="39" creationId="{D346B8D2-3218-41A5-B817-9ABFB108C6DA}"/>
          </ac:spMkLst>
        </pc:spChg>
        <pc:spChg chg="add del">
          <ac:chgData name="Dudzinska, Monika" userId="d435b864-3b62-482c-8fca-dd1c111b8ae8" providerId="ADAL" clId="{2946E4C7-F00C-4B1C-8F84-54A21FE5AC98}" dt="2023-05-15T08:37:21.780" v="250" actId="26606"/>
          <ac:spMkLst>
            <pc:docMk/>
            <pc:sldMk cId="790626856" sldId="263"/>
            <ac:spMk id="41" creationId="{51E014CA-4279-4E70-AC56-0BBEBF92C298}"/>
          </ac:spMkLst>
        </pc:spChg>
        <pc:spChg chg="add del">
          <ac:chgData name="Dudzinska, Monika" userId="d435b864-3b62-482c-8fca-dd1c111b8ae8" providerId="ADAL" clId="{2946E4C7-F00C-4B1C-8F84-54A21FE5AC98}" dt="2023-05-15T08:37:21.780" v="250" actId="26606"/>
          <ac:spMkLst>
            <pc:docMk/>
            <pc:sldMk cId="790626856" sldId="263"/>
            <ac:spMk id="43" creationId="{28B3DCF8-9D1E-4907-B1EC-98D11BC16F55}"/>
          </ac:spMkLst>
        </pc:spChg>
        <pc:spChg chg="add del">
          <ac:chgData name="Dudzinska, Monika" userId="d435b864-3b62-482c-8fca-dd1c111b8ae8" providerId="ADAL" clId="{2946E4C7-F00C-4B1C-8F84-54A21FE5AC98}" dt="2023-05-15T08:37:21.780" v="250" actId="26606"/>
          <ac:spMkLst>
            <pc:docMk/>
            <pc:sldMk cId="790626856" sldId="263"/>
            <ac:spMk id="45" creationId="{88D6B9EF-FF47-487C-8B82-F9F2B9A54AD6}"/>
          </ac:spMkLst>
        </pc:spChg>
        <pc:spChg chg="add del">
          <ac:chgData name="Dudzinska, Monika" userId="d435b864-3b62-482c-8fca-dd1c111b8ae8" providerId="ADAL" clId="{2946E4C7-F00C-4B1C-8F84-54A21FE5AC98}" dt="2023-05-15T08:37:21.780" v="250" actId="26606"/>
          <ac:spMkLst>
            <pc:docMk/>
            <pc:sldMk cId="790626856" sldId="263"/>
            <ac:spMk id="47" creationId="{5717D090-7948-433A-AED2-EA1A98E6F0B3}"/>
          </ac:spMkLst>
        </pc:spChg>
        <pc:spChg chg="add del">
          <ac:chgData name="Dudzinska, Monika" userId="d435b864-3b62-482c-8fca-dd1c111b8ae8" providerId="ADAL" clId="{2946E4C7-F00C-4B1C-8F84-54A21FE5AC98}" dt="2023-05-15T08:37:21.780" v="250" actId="26606"/>
          <ac:spMkLst>
            <pc:docMk/>
            <pc:sldMk cId="790626856" sldId="263"/>
            <ac:spMk id="49" creationId="{D618C3E8-8260-4E23-8BA1-C2C3E80BEF9F}"/>
          </ac:spMkLst>
        </pc:spChg>
        <pc:spChg chg="add del">
          <ac:chgData name="Dudzinska, Monika" userId="d435b864-3b62-482c-8fca-dd1c111b8ae8" providerId="ADAL" clId="{2946E4C7-F00C-4B1C-8F84-54A21FE5AC98}" dt="2023-05-15T08:38:12.365" v="253" actId="26606"/>
          <ac:spMkLst>
            <pc:docMk/>
            <pc:sldMk cId="790626856" sldId="263"/>
            <ac:spMk id="51" creationId="{B7B42F36-B3C1-4247-AF36-090F0134ED59}"/>
          </ac:spMkLst>
        </pc:spChg>
        <pc:spChg chg="add del">
          <ac:chgData name="Dudzinska, Monika" userId="d435b864-3b62-482c-8fca-dd1c111b8ae8" providerId="ADAL" clId="{2946E4C7-F00C-4B1C-8F84-54A21FE5AC98}" dt="2023-05-15T08:38:12.365" v="253" actId="26606"/>
          <ac:spMkLst>
            <pc:docMk/>
            <pc:sldMk cId="790626856" sldId="263"/>
            <ac:spMk id="52" creationId="{FEF131A2-E574-4D95-A322-C5FF0B64E821}"/>
          </ac:spMkLst>
        </pc:spChg>
        <pc:spChg chg="add del">
          <ac:chgData name="Dudzinska, Monika" userId="d435b864-3b62-482c-8fca-dd1c111b8ae8" providerId="ADAL" clId="{2946E4C7-F00C-4B1C-8F84-54A21FE5AC98}" dt="2023-05-15T08:38:12.365" v="253" actId="26606"/>
          <ac:spMkLst>
            <pc:docMk/>
            <pc:sldMk cId="790626856" sldId="263"/>
            <ac:spMk id="53" creationId="{696B4F8D-F261-41C2-B0A1-B0899F667F0C}"/>
          </ac:spMkLst>
        </pc:spChg>
        <pc:spChg chg="add del">
          <ac:chgData name="Dudzinska, Monika" userId="d435b864-3b62-482c-8fca-dd1c111b8ae8" providerId="ADAL" clId="{2946E4C7-F00C-4B1C-8F84-54A21FE5AC98}" dt="2023-05-15T08:38:12.365" v="253" actId="26606"/>
          <ac:spMkLst>
            <pc:docMk/>
            <pc:sldMk cId="790626856" sldId="263"/>
            <ac:spMk id="54" creationId="{A3C7563A-4B20-4E0B-8548-374928B55F30}"/>
          </ac:spMkLst>
        </pc:spChg>
        <pc:spChg chg="add">
          <ac:chgData name="Dudzinska, Monika" userId="d435b864-3b62-482c-8fca-dd1c111b8ae8" providerId="ADAL" clId="{2946E4C7-F00C-4B1C-8F84-54A21FE5AC98}" dt="2023-05-15T08:38:12.365" v="253" actId="26606"/>
          <ac:spMkLst>
            <pc:docMk/>
            <pc:sldMk cId="790626856" sldId="263"/>
            <ac:spMk id="59" creationId="{F01DA375-667C-450C-8133-F75900ECEE4A}"/>
          </ac:spMkLst>
        </pc:spChg>
        <pc:spChg chg="add">
          <ac:chgData name="Dudzinska, Monika" userId="d435b864-3b62-482c-8fca-dd1c111b8ae8" providerId="ADAL" clId="{2946E4C7-F00C-4B1C-8F84-54A21FE5AC98}" dt="2023-05-15T08:38:12.365" v="253" actId="26606"/>
          <ac:spMkLst>
            <pc:docMk/>
            <pc:sldMk cId="790626856" sldId="263"/>
            <ac:spMk id="61" creationId="{B3AD2845-9189-46E3-963D-B081E43163D5}"/>
          </ac:spMkLst>
        </pc:spChg>
        <pc:spChg chg="add">
          <ac:chgData name="Dudzinska, Monika" userId="d435b864-3b62-482c-8fca-dd1c111b8ae8" providerId="ADAL" clId="{2946E4C7-F00C-4B1C-8F84-54A21FE5AC98}" dt="2023-05-15T08:38:12.365" v="253" actId="26606"/>
          <ac:spMkLst>
            <pc:docMk/>
            <pc:sldMk cId="790626856" sldId="263"/>
            <ac:spMk id="63" creationId="{24726E46-0A95-4CE6-80B3-2C7406BD5ABD}"/>
          </ac:spMkLst>
        </pc:spChg>
        <pc:spChg chg="add">
          <ac:chgData name="Dudzinska, Monika" userId="d435b864-3b62-482c-8fca-dd1c111b8ae8" providerId="ADAL" clId="{2946E4C7-F00C-4B1C-8F84-54A21FE5AC98}" dt="2023-05-15T08:38:12.365" v="253" actId="26606"/>
          <ac:spMkLst>
            <pc:docMk/>
            <pc:sldMk cId="790626856" sldId="263"/>
            <ac:spMk id="65" creationId="{3E4F68B4-0B22-4E28-A962-42AB2A8316FB}"/>
          </ac:spMkLst>
        </pc:spChg>
        <pc:spChg chg="add">
          <ac:chgData name="Dudzinska, Monika" userId="d435b864-3b62-482c-8fca-dd1c111b8ae8" providerId="ADAL" clId="{2946E4C7-F00C-4B1C-8F84-54A21FE5AC98}" dt="2023-05-15T08:38:12.365" v="253" actId="26606"/>
          <ac:spMkLst>
            <pc:docMk/>
            <pc:sldMk cId="790626856" sldId="263"/>
            <ac:spMk id="67" creationId="{C9EB0074-E086-4FAB-81E5-F6DE3B07BA3B}"/>
          </ac:spMkLst>
        </pc:spChg>
        <pc:spChg chg="add del">
          <ac:chgData name="Dudzinska, Monika" userId="d435b864-3b62-482c-8fca-dd1c111b8ae8" providerId="ADAL" clId="{2946E4C7-F00C-4B1C-8F84-54A21FE5AC98}" dt="2023-05-15T08:30:56.254" v="187" actId="26606"/>
          <ac:spMkLst>
            <pc:docMk/>
            <pc:sldMk cId="790626856" sldId="263"/>
            <ac:spMk id="191" creationId="{489B7BFD-8F45-4093-AD9C-91B15B0503D9}"/>
          </ac:spMkLst>
        </pc:spChg>
        <pc:spChg chg="add del">
          <ac:chgData name="Dudzinska, Monika" userId="d435b864-3b62-482c-8fca-dd1c111b8ae8" providerId="ADAL" clId="{2946E4C7-F00C-4B1C-8F84-54A21FE5AC98}" dt="2023-05-15T08:30:56.254" v="187" actId="26606"/>
          <ac:spMkLst>
            <pc:docMk/>
            <pc:sldMk cId="790626856" sldId="263"/>
            <ac:spMk id="192" creationId="{94710CDC-1CF9-466E-A5F7-E5972574783F}"/>
          </ac:spMkLst>
        </pc:spChg>
        <pc:spChg chg="add del">
          <ac:chgData name="Dudzinska, Monika" userId="d435b864-3b62-482c-8fca-dd1c111b8ae8" providerId="ADAL" clId="{2946E4C7-F00C-4B1C-8F84-54A21FE5AC98}" dt="2023-05-15T08:30:56.254" v="187" actId="26606"/>
          <ac:spMkLst>
            <pc:docMk/>
            <pc:sldMk cId="790626856" sldId="263"/>
            <ac:spMk id="193" creationId="{A229B448-3192-4233-B2C9-F97312F0ABDB}"/>
          </ac:spMkLst>
        </pc:spChg>
        <pc:spChg chg="add del">
          <ac:chgData name="Dudzinska, Monika" userId="d435b864-3b62-482c-8fca-dd1c111b8ae8" providerId="ADAL" clId="{2946E4C7-F00C-4B1C-8F84-54A21FE5AC98}" dt="2023-05-15T08:30:58.799" v="189" actId="26606"/>
          <ac:spMkLst>
            <pc:docMk/>
            <pc:sldMk cId="790626856" sldId="263"/>
            <ac:spMk id="199" creationId="{7E734232-46A8-4884-9A59-B7E3BA4BC313}"/>
          </ac:spMkLst>
        </pc:spChg>
        <pc:spChg chg="add del">
          <ac:chgData name="Dudzinska, Monika" userId="d435b864-3b62-482c-8fca-dd1c111b8ae8" providerId="ADAL" clId="{2946E4C7-F00C-4B1C-8F84-54A21FE5AC98}" dt="2023-05-15T08:30:58.799" v="189" actId="26606"/>
          <ac:spMkLst>
            <pc:docMk/>
            <pc:sldMk cId="790626856" sldId="263"/>
            <ac:spMk id="200" creationId="{D346B8D2-3218-41A5-B817-9ABFB108C6DA}"/>
          </ac:spMkLst>
        </pc:spChg>
        <pc:spChg chg="add del">
          <ac:chgData name="Dudzinska, Monika" userId="d435b864-3b62-482c-8fca-dd1c111b8ae8" providerId="ADAL" clId="{2946E4C7-F00C-4B1C-8F84-54A21FE5AC98}" dt="2023-05-15T08:30:58.799" v="189" actId="26606"/>
          <ac:spMkLst>
            <pc:docMk/>
            <pc:sldMk cId="790626856" sldId="263"/>
            <ac:spMk id="201" creationId="{51E014CA-4279-4E70-AC56-0BBEBF92C298}"/>
          </ac:spMkLst>
        </pc:spChg>
        <pc:spChg chg="add del">
          <ac:chgData name="Dudzinska, Monika" userId="d435b864-3b62-482c-8fca-dd1c111b8ae8" providerId="ADAL" clId="{2946E4C7-F00C-4B1C-8F84-54A21FE5AC98}" dt="2023-05-15T08:30:58.799" v="189" actId="26606"/>
          <ac:spMkLst>
            <pc:docMk/>
            <pc:sldMk cId="790626856" sldId="263"/>
            <ac:spMk id="202" creationId="{28B3DCF8-9D1E-4907-B1EC-98D11BC16F55}"/>
          </ac:spMkLst>
        </pc:spChg>
        <pc:spChg chg="add del">
          <ac:chgData name="Dudzinska, Monika" userId="d435b864-3b62-482c-8fca-dd1c111b8ae8" providerId="ADAL" clId="{2946E4C7-F00C-4B1C-8F84-54A21FE5AC98}" dt="2023-05-15T08:30:58.799" v="189" actId="26606"/>
          <ac:spMkLst>
            <pc:docMk/>
            <pc:sldMk cId="790626856" sldId="263"/>
            <ac:spMk id="203" creationId="{88D6B9EF-FF47-487C-8B82-F9F2B9A54AD6}"/>
          </ac:spMkLst>
        </pc:spChg>
        <pc:spChg chg="add del">
          <ac:chgData name="Dudzinska, Monika" userId="d435b864-3b62-482c-8fca-dd1c111b8ae8" providerId="ADAL" clId="{2946E4C7-F00C-4B1C-8F84-54A21FE5AC98}" dt="2023-05-15T08:30:58.799" v="189" actId="26606"/>
          <ac:spMkLst>
            <pc:docMk/>
            <pc:sldMk cId="790626856" sldId="263"/>
            <ac:spMk id="204" creationId="{F132CC3B-51BD-4247-90B0-17E297F81671}"/>
          </ac:spMkLst>
        </pc:spChg>
        <pc:spChg chg="add del">
          <ac:chgData name="Dudzinska, Monika" userId="d435b864-3b62-482c-8fca-dd1c111b8ae8" providerId="ADAL" clId="{2946E4C7-F00C-4B1C-8F84-54A21FE5AC98}" dt="2023-05-15T08:30:58.799" v="189" actId="26606"/>
          <ac:spMkLst>
            <pc:docMk/>
            <pc:sldMk cId="790626856" sldId="263"/>
            <ac:spMk id="205" creationId="{0205AFEB-6768-4A82-A0F0-8F9CDD9934BC}"/>
          </ac:spMkLst>
        </pc:spChg>
        <pc:spChg chg="add del">
          <ac:chgData name="Dudzinska, Monika" userId="d435b864-3b62-482c-8fca-dd1c111b8ae8" providerId="ADAL" clId="{2946E4C7-F00C-4B1C-8F84-54A21FE5AC98}" dt="2023-05-15T08:31:17.399" v="191" actId="26606"/>
          <ac:spMkLst>
            <pc:docMk/>
            <pc:sldMk cId="790626856" sldId="263"/>
            <ac:spMk id="207" creationId="{7C9BE72A-4F97-4FA0-AF09-2C65D071CFF3}"/>
          </ac:spMkLst>
        </pc:spChg>
        <pc:spChg chg="add del">
          <ac:chgData name="Dudzinska, Monika" userId="d435b864-3b62-482c-8fca-dd1c111b8ae8" providerId="ADAL" clId="{2946E4C7-F00C-4B1C-8F84-54A21FE5AC98}" dt="2023-05-15T08:32:00.919" v="193" actId="26606"/>
          <ac:spMkLst>
            <pc:docMk/>
            <pc:sldMk cId="790626856" sldId="263"/>
            <ac:spMk id="209" creationId="{DC35A348-C5D6-4112-9FDD-93A493B010B5}"/>
          </ac:spMkLst>
        </pc:spChg>
        <pc:spChg chg="add del">
          <ac:chgData name="Dudzinska, Monika" userId="d435b864-3b62-482c-8fca-dd1c111b8ae8" providerId="ADAL" clId="{2946E4C7-F00C-4B1C-8F84-54A21FE5AC98}" dt="2023-05-15T08:32:05.089" v="195" actId="26606"/>
          <ac:spMkLst>
            <pc:docMk/>
            <pc:sldMk cId="790626856" sldId="263"/>
            <ac:spMk id="213" creationId="{E8D41CF8-5232-42BC-8D05-AFEDE215398E}"/>
          </ac:spMkLst>
        </pc:spChg>
        <pc:spChg chg="add del">
          <ac:chgData name="Dudzinska, Monika" userId="d435b864-3b62-482c-8fca-dd1c111b8ae8" providerId="ADAL" clId="{2946E4C7-F00C-4B1C-8F84-54A21FE5AC98}" dt="2023-05-15T08:32:05.089" v="195" actId="26606"/>
          <ac:spMkLst>
            <pc:docMk/>
            <pc:sldMk cId="790626856" sldId="263"/>
            <ac:spMk id="214" creationId="{49237091-E62C-4878-AA4C-0B9995ADB28F}"/>
          </ac:spMkLst>
        </pc:spChg>
        <pc:grpChg chg="add del">
          <ac:chgData name="Dudzinska, Monika" userId="d435b864-3b62-482c-8fca-dd1c111b8ae8" providerId="ADAL" clId="{2946E4C7-F00C-4B1C-8F84-54A21FE5AC98}" dt="2023-05-15T08:37:21.990" v="251" actId="26606"/>
          <ac:grpSpMkLst>
            <pc:docMk/>
            <pc:sldMk cId="790626856" sldId="263"/>
            <ac:grpSpMk id="12" creationId="{54C5F191-28EB-4204-8F9D-2EA49651480F}"/>
          </ac:grpSpMkLst>
        </pc:grpChg>
        <pc:grpChg chg="add del">
          <ac:chgData name="Dudzinska, Monika" userId="d435b864-3b62-482c-8fca-dd1c111b8ae8" providerId="ADAL" clId="{2946E4C7-F00C-4B1C-8F84-54A21FE5AC98}" dt="2023-05-15T08:37:21.990" v="251" actId="26606"/>
          <ac:grpSpMkLst>
            <pc:docMk/>
            <pc:sldMk cId="790626856" sldId="263"/>
            <ac:grpSpMk id="26" creationId="{19A5CE6D-B0CD-44A3-A50A-64467EB0712C}"/>
          </ac:grpSpMkLst>
        </pc:grpChg>
        <pc:grpChg chg="add del">
          <ac:chgData name="Dudzinska, Monika" userId="d435b864-3b62-482c-8fca-dd1c111b8ae8" providerId="ADAL" clId="{2946E4C7-F00C-4B1C-8F84-54A21FE5AC98}" dt="2023-05-15T08:37:21.990" v="251" actId="26606"/>
          <ac:grpSpMkLst>
            <pc:docMk/>
            <pc:sldMk cId="790626856" sldId="263"/>
            <ac:grpSpMk id="27" creationId="{1F5AD99D-D9DE-4538-B93F-D082821D361E}"/>
          </ac:grpSpMkLst>
        </pc:grpChg>
        <pc:grpChg chg="add del">
          <ac:chgData name="Dudzinska, Monika" userId="d435b864-3b62-482c-8fca-dd1c111b8ae8" providerId="ADAL" clId="{2946E4C7-F00C-4B1C-8F84-54A21FE5AC98}" dt="2023-05-15T08:30:56.254" v="187" actId="26606"/>
          <ac:grpSpMkLst>
            <pc:docMk/>
            <pc:sldMk cId="790626856" sldId="263"/>
            <ac:grpSpMk id="194" creationId="{24B0F550-3D95-4E91-850F-90066642B3FE}"/>
          </ac:grpSpMkLst>
        </pc:grpChg>
        <pc:grpChg chg="add del">
          <ac:chgData name="Dudzinska, Monika" userId="d435b864-3b62-482c-8fca-dd1c111b8ae8" providerId="ADAL" clId="{2946E4C7-F00C-4B1C-8F84-54A21FE5AC98}" dt="2023-05-15T08:30:56.254" v="187" actId="26606"/>
          <ac:grpSpMkLst>
            <pc:docMk/>
            <pc:sldMk cId="790626856" sldId="263"/>
            <ac:grpSpMk id="196" creationId="{2B740E94-FA98-412C-AD0C-D4711A4C5EF0}"/>
          </ac:grpSpMkLst>
        </pc:grpChg>
        <pc:grpChg chg="add del">
          <ac:chgData name="Dudzinska, Monika" userId="d435b864-3b62-482c-8fca-dd1c111b8ae8" providerId="ADAL" clId="{2946E4C7-F00C-4B1C-8F84-54A21FE5AC98}" dt="2023-05-15T08:32:00.919" v="193" actId="26606"/>
          <ac:grpSpMkLst>
            <pc:docMk/>
            <pc:sldMk cId="790626856" sldId="263"/>
            <ac:grpSpMk id="210" creationId="{AC0B7807-0C83-4963-821A-69B172722E49}"/>
          </ac:grpSpMkLst>
        </pc:grpChg>
        <pc:picChg chg="add del mod ord">
          <ac:chgData name="Dudzinska, Monika" userId="d435b864-3b62-482c-8fca-dd1c111b8ae8" providerId="ADAL" clId="{2946E4C7-F00C-4B1C-8F84-54A21FE5AC98}" dt="2023-05-15T08:39:50.550" v="269" actId="478"/>
          <ac:picMkLst>
            <pc:docMk/>
            <pc:sldMk cId="790626856" sldId="263"/>
            <ac:picMk id="3" creationId="{79AEF501-F902-48A0-4451-CAFF466D6E8D}"/>
          </ac:picMkLst>
        </pc:picChg>
        <pc:picChg chg="del">
          <ac:chgData name="Dudzinska, Monika" userId="d435b864-3b62-482c-8fca-dd1c111b8ae8" providerId="ADAL" clId="{2946E4C7-F00C-4B1C-8F84-54A21FE5AC98}" dt="2023-05-15T08:28:39.107" v="173" actId="478"/>
          <ac:picMkLst>
            <pc:docMk/>
            <pc:sldMk cId="790626856" sldId="263"/>
            <ac:picMk id="4" creationId="{6418CA84-E49F-27FE-5FCE-23C1B1C18E69}"/>
          </ac:picMkLst>
        </pc:picChg>
        <pc:picChg chg="mod ord">
          <ac:chgData name="Dudzinska, Monika" userId="d435b864-3b62-482c-8fca-dd1c111b8ae8" providerId="ADAL" clId="{2946E4C7-F00C-4B1C-8F84-54A21FE5AC98}" dt="2023-05-15T08:38:12.365" v="253" actId="26606"/>
          <ac:picMkLst>
            <pc:docMk/>
            <pc:sldMk cId="790626856" sldId="263"/>
            <ac:picMk id="5" creationId="{77C87A4C-F51E-8327-0F2D-F33117EA1A84}"/>
          </ac:picMkLst>
        </pc:picChg>
        <pc:picChg chg="add mod ord">
          <ac:chgData name="Dudzinska, Monika" userId="d435b864-3b62-482c-8fca-dd1c111b8ae8" providerId="ADAL" clId="{2946E4C7-F00C-4B1C-8F84-54A21FE5AC98}" dt="2023-05-15T08:38:12.365" v="253" actId="26606"/>
          <ac:picMkLst>
            <pc:docMk/>
            <pc:sldMk cId="790626856" sldId="263"/>
            <ac:picMk id="6" creationId="{62E8C215-66F7-7224-A15D-FBDDC7816448}"/>
          </ac:picMkLst>
        </pc:picChg>
        <pc:picChg chg="add del mod">
          <ac:chgData name="Dudzinska, Monika" userId="d435b864-3b62-482c-8fca-dd1c111b8ae8" providerId="ADAL" clId="{2946E4C7-F00C-4B1C-8F84-54A21FE5AC98}" dt="2023-05-15T08:34:13.578" v="211" actId="478"/>
          <ac:picMkLst>
            <pc:docMk/>
            <pc:sldMk cId="790626856" sldId="263"/>
            <ac:picMk id="7" creationId="{A6D22263-1BA7-FF45-13C5-CB6817496274}"/>
          </ac:picMkLst>
        </pc:picChg>
        <pc:picChg chg="add del">
          <ac:chgData name="Dudzinska, Monika" userId="d435b864-3b62-482c-8fca-dd1c111b8ae8" providerId="ADAL" clId="{2946E4C7-F00C-4B1C-8F84-54A21FE5AC98}" dt="2023-05-15T08:36:37.230" v="248" actId="478"/>
          <ac:picMkLst>
            <pc:docMk/>
            <pc:sldMk cId="790626856" sldId="263"/>
            <ac:picMk id="9" creationId="{C5E88C09-7F34-51AA-5D34-1227A88E3C01}"/>
          </ac:picMkLst>
        </pc:picChg>
        <pc:picChg chg="add mod">
          <ac:chgData name="Dudzinska, Monika" userId="d435b864-3b62-482c-8fca-dd1c111b8ae8" providerId="ADAL" clId="{2946E4C7-F00C-4B1C-8F84-54A21FE5AC98}" dt="2023-05-15T08:39:30.130" v="266" actId="14100"/>
          <ac:picMkLst>
            <pc:docMk/>
            <pc:sldMk cId="790626856" sldId="263"/>
            <ac:picMk id="198" creationId="{87683F12-44F6-4051-AE3A-25813752980C}"/>
          </ac:picMkLst>
        </pc:picChg>
        <pc:picChg chg="add del mod">
          <ac:chgData name="Dudzinska, Monika" userId="d435b864-3b62-482c-8fca-dd1c111b8ae8" providerId="ADAL" clId="{2946E4C7-F00C-4B1C-8F84-54A21FE5AC98}" dt="2023-05-15T08:39:56.764" v="271" actId="478"/>
          <ac:picMkLst>
            <pc:docMk/>
            <pc:sldMk cId="790626856" sldId="263"/>
            <ac:picMk id="206" creationId="{FA95DBDE-0DFA-63AF-A9E3-C4C1E127DF87}"/>
          </ac:picMkLst>
        </pc:picChg>
        <pc:picChg chg="add mod">
          <ac:chgData name="Dudzinska, Monika" userId="d435b864-3b62-482c-8fca-dd1c111b8ae8" providerId="ADAL" clId="{2946E4C7-F00C-4B1C-8F84-54A21FE5AC98}" dt="2023-05-15T08:40:29.770" v="277" actId="1076"/>
          <ac:picMkLst>
            <pc:docMk/>
            <pc:sldMk cId="790626856" sldId="263"/>
            <ac:picMk id="208" creationId="{8708800C-D9CB-9139-FE67-91FF0594573D}"/>
          </ac:picMkLst>
        </pc:picChg>
      </pc:sldChg>
      <pc:sldChg chg="setBg">
        <pc:chgData name="Dudzinska, Monika" userId="d435b864-3b62-482c-8fca-dd1c111b8ae8" providerId="ADAL" clId="{2946E4C7-F00C-4B1C-8F84-54A21FE5AC98}" dt="2023-05-15T08:15:37.165" v="2"/>
        <pc:sldMkLst>
          <pc:docMk/>
          <pc:sldMk cId="2798641324" sldId="264"/>
        </pc:sldMkLst>
      </pc:sldChg>
      <pc:sldChg chg="modSp mod modAnim">
        <pc:chgData name="Dudzinska, Monika" userId="d435b864-3b62-482c-8fca-dd1c111b8ae8" providerId="ADAL" clId="{2946E4C7-F00C-4B1C-8F84-54A21FE5AC98}" dt="2023-05-15T08:43:37.820" v="339" actId="20577"/>
        <pc:sldMkLst>
          <pc:docMk/>
          <pc:sldMk cId="1175519705" sldId="266"/>
        </pc:sldMkLst>
        <pc:spChg chg="mod">
          <ac:chgData name="Dudzinska, Monika" userId="d435b864-3b62-482c-8fca-dd1c111b8ae8" providerId="ADAL" clId="{2946E4C7-F00C-4B1C-8F84-54A21FE5AC98}" dt="2023-05-15T08:43:37.820" v="339" actId="20577"/>
          <ac:spMkLst>
            <pc:docMk/>
            <pc:sldMk cId="1175519705" sldId="266"/>
            <ac:spMk id="3" creationId="{F7AF81B9-C818-D4E0-7C18-0DC30E89E5DB}"/>
          </ac:spMkLst>
        </pc:spChg>
      </pc:sldChg>
      <pc:sldMasterChg chg="setBg modSldLayout">
        <pc:chgData name="Dudzinska, Monika" userId="d435b864-3b62-482c-8fca-dd1c111b8ae8" providerId="ADAL" clId="{2946E4C7-F00C-4B1C-8F84-54A21FE5AC98}" dt="2023-05-15T08:41:14.480" v="284"/>
        <pc:sldMasterMkLst>
          <pc:docMk/>
          <pc:sldMasterMk cId="1525862039" sldId="2147483684"/>
        </pc:sldMasterMkLst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1746535708" sldId="2147483685"/>
          </pc:sldLayoutMkLst>
        </pc:sldLayoutChg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1926718917" sldId="2147483686"/>
          </pc:sldLayoutMkLst>
        </pc:sldLayoutChg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4007762720" sldId="2147483687"/>
          </pc:sldLayoutMkLst>
        </pc:sldLayoutChg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1756187002" sldId="2147483688"/>
          </pc:sldLayoutMkLst>
        </pc:sldLayoutChg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3396894099" sldId="2147483689"/>
          </pc:sldLayoutMkLst>
        </pc:sldLayoutChg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1695374099" sldId="2147483690"/>
          </pc:sldLayoutMkLst>
        </pc:sldLayoutChg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3084758344" sldId="2147483691"/>
          </pc:sldLayoutMkLst>
        </pc:sldLayoutChg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4274705085" sldId="2147483692"/>
          </pc:sldLayoutMkLst>
        </pc:sldLayoutChg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3841567708" sldId="2147483693"/>
          </pc:sldLayoutMkLst>
        </pc:sldLayoutChg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1294865535" sldId="2147483694"/>
          </pc:sldLayoutMkLst>
        </pc:sldLayoutChg>
        <pc:sldLayoutChg chg="setBg">
          <pc:chgData name="Dudzinska, Monika" userId="d435b864-3b62-482c-8fca-dd1c111b8ae8" providerId="ADAL" clId="{2946E4C7-F00C-4B1C-8F84-54A21FE5AC98}" dt="2023-05-15T08:41:14.480" v="284"/>
          <pc:sldLayoutMkLst>
            <pc:docMk/>
            <pc:sldMasterMk cId="1525862039" sldId="2147483684"/>
            <pc:sldLayoutMk cId="540962385" sldId="214748369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46535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486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4096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671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0776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5618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9689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537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84758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7470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156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2586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Folwark" TargetMode="External"/><Relationship Id="rId2" Type="http://schemas.openxmlformats.org/officeDocument/2006/relationships/hyperlink" Target="https://pl.wikipedia.org/wiki/W%C5%82adys%C5%82aw_Garbat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0414" y="640080"/>
            <a:ext cx="4758458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6100" b="1" dirty="0">
                <a:cs typeface="Calibri Light"/>
              </a:rPr>
              <a:t>ZABYTKI CEGLANE ZIEMI DOBRZYŃSKIEJ</a:t>
            </a:r>
            <a:endParaRPr lang="en-US" sz="6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38676" y="4405970"/>
            <a:ext cx="3536383" cy="200889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z="2800" b="1" i="1" dirty="0" err="1">
                <a:solidFill>
                  <a:srgbClr val="FF0000"/>
                </a:solidFill>
                <a:cs typeface="Calibri"/>
              </a:rPr>
              <a:t>Wiktor</a:t>
            </a:r>
            <a:r>
              <a:rPr lang="en-US" sz="2800" b="1" i="1" dirty="0">
                <a:solidFill>
                  <a:srgbClr val="FF0000"/>
                </a:solidFill>
                <a:cs typeface="Calibri"/>
              </a:rPr>
              <a:t> Kalinowski </a:t>
            </a:r>
            <a:r>
              <a:rPr lang="en-US" sz="2800" b="1" i="1" dirty="0" err="1">
                <a:solidFill>
                  <a:srgbClr val="FF0000"/>
                </a:solidFill>
                <a:cs typeface="Calibri"/>
              </a:rPr>
              <a:t>kl</a:t>
            </a:r>
            <a:r>
              <a:rPr lang="en-US" sz="2800" b="1" i="1" dirty="0">
                <a:solidFill>
                  <a:srgbClr val="FF0000"/>
                </a:solidFill>
                <a:cs typeface="Calibri"/>
              </a:rPr>
              <a:t>.</a:t>
            </a:r>
            <a:r>
              <a:rPr lang="pl-PL" sz="2800" b="1" i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cs typeface="Calibri"/>
              </a:rPr>
              <a:t>8</a:t>
            </a:r>
          </a:p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  </a:t>
            </a:r>
            <a:r>
              <a:rPr lang="pl-PL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 </a:t>
            </a:r>
            <a:r>
              <a:rPr lang="en-US" b="1" dirty="0" err="1">
                <a:cs typeface="Calibri"/>
              </a:rPr>
              <a:t>Szkoła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Podstawowa</a:t>
            </a:r>
            <a:r>
              <a:rPr lang="en-US" b="1" dirty="0">
                <a:cs typeface="Calibri"/>
              </a:rPr>
              <a:t> </a:t>
            </a:r>
          </a:p>
          <a:p>
            <a:pPr algn="l"/>
            <a:r>
              <a:rPr lang="en-US" b="1" dirty="0">
                <a:cs typeface="Calibri"/>
              </a:rPr>
              <a:t>  </a:t>
            </a:r>
            <a:r>
              <a:rPr lang="en-US" b="1" dirty="0" err="1">
                <a:cs typeface="Calibri"/>
              </a:rPr>
              <a:t>im</a:t>
            </a:r>
            <a:r>
              <a:rPr lang="en-US" b="1" dirty="0">
                <a:cs typeface="Calibri"/>
              </a:rPr>
              <a:t>. </a:t>
            </a:r>
            <a:r>
              <a:rPr lang="en-US" b="1" dirty="0" err="1">
                <a:cs typeface="Calibri"/>
              </a:rPr>
              <a:t>Mikołaja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Kopernika</a:t>
            </a:r>
            <a:r>
              <a:rPr lang="en-US" b="1" dirty="0">
                <a:cs typeface="Calibri"/>
              </a:rPr>
              <a:t> </a:t>
            </a:r>
          </a:p>
          <a:p>
            <a:pPr algn="l"/>
            <a:r>
              <a:rPr lang="en-US" b="1" dirty="0">
                <a:cs typeface="Calibri"/>
              </a:rPr>
              <a:t>        w </a:t>
            </a:r>
            <a:r>
              <a:rPr lang="en-US" b="1" dirty="0" err="1" smtClean="0">
                <a:cs typeface="Calibri"/>
              </a:rPr>
              <a:t>Zadusznikach</a:t>
            </a:r>
            <a:endParaRPr lang="pl-PL" b="1" dirty="0" smtClean="0">
              <a:cs typeface="Calibri"/>
            </a:endParaRPr>
          </a:p>
          <a:p>
            <a:pPr algn="l"/>
            <a:r>
              <a:rPr lang="pl-PL" b="1" smtClean="0">
                <a:cs typeface="Calibri"/>
              </a:rPr>
              <a:t>        GMINA WIELGIE</a:t>
            </a:r>
            <a:endParaRPr lang="en-US" b="1" dirty="0">
              <a:cs typeface="Calibri"/>
            </a:endParaRPr>
          </a:p>
        </p:txBody>
      </p:sp>
      <p:pic>
        <p:nvPicPr>
          <p:cNvPr id="13" name="Picture 4" descr="Osoba trzymająca Globus">
            <a:extLst>
              <a:ext uri="{FF2B5EF4-FFF2-40B4-BE49-F238E27FC236}">
                <a16:creationId xmlns="" xmlns:a16="http://schemas.microsoft.com/office/drawing/2014/main" id="{D7FD25BF-C273-0E20-CD70-BCB127C645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811" r="23261" b="-3"/>
          <a:stretch/>
        </p:blipFill>
        <p:spPr>
          <a:xfrm>
            <a:off x="20" y="10"/>
            <a:ext cx="6108141" cy="6857990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Richard Clayderman - Somewhere Over The Rainbow-Instrumental-Piano-">
            <a:hlinkClick r:id="" action="ppaction://media"/>
            <a:extLst>
              <a:ext uri="{FF2B5EF4-FFF2-40B4-BE49-F238E27FC236}">
                <a16:creationId xmlns="" xmlns:a16="http://schemas.microsoft.com/office/drawing/2014/main" id="{59C63B57-147D-8E4A-55A0-7C4439EEA7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3350" y="30480"/>
            <a:ext cx="121920" cy="121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23D8325-C2C9-4FEB-F943-31EEE501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Bibliografia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7AF81B9-C818-D4E0-7C18-0DC30E89E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kern="1200" dirty="0" err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Dworek.Pałac</a:t>
            </a:r>
            <a:r>
              <a:rPr lang="pl-PL" kern="1200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. - Oleszno (wikimapia.org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Opowieści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znad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Wisły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Zwiedzamy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odkrywamy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Chełmica-Cukrownia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(znad-wisly.blogspot.com)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ościół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arafialny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pw.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św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Jakuba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- Zabytek.pl</a:t>
            </a:r>
            <a:endParaRPr lang="pl-PL" kern="12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Wielgie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Ruiny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pałacu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Atrakcje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turystyczne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Wielgie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Ciekawe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miejsca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Wielgie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(polskaniezwykla.pl)</a:t>
            </a:r>
            <a:endParaRPr lang="pl-PL" kern="12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Calibri"/>
            </a:endParaRPr>
          </a:p>
          <a:p>
            <a:pPr marL="0" indent="0">
              <a:buNone/>
            </a:pP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Zamek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Bobrownikach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– Wikipedia,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wolna</a:t>
            </a:r>
            <a:r>
              <a:rPr lang="en-US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encyklopedia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Kościół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klasztor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pw.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Zwiastowania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Najświętszej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Maryi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Panny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w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Skępem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– Wikipedia,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wolna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encyklopedia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Kaplica cmentarna Dobrzyń nad Wisłą – Dioblina.eu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55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mapa&#10;&#10;Opis wygenerowany automatycznie">
            <a:extLst>
              <a:ext uri="{FF2B5EF4-FFF2-40B4-BE49-F238E27FC236}">
                <a16:creationId xmlns="" xmlns:a16="http://schemas.microsoft.com/office/drawing/2014/main" id="{0B406524-D550-FE51-6EFD-DE505B522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602" r="-1" b="3226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81CDF2-CC9D-BEAB-AD67-11444CDF7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0209" y="1056640"/>
            <a:ext cx="6408856" cy="3494398"/>
          </a:xfrm>
        </p:spPr>
        <p:txBody>
          <a:bodyPr anchor="b">
            <a:normAutofit/>
          </a:bodyPr>
          <a:lstStyle/>
          <a:p>
            <a:pPr algn="l"/>
            <a:r>
              <a:rPr lang="en-US" sz="8000" b="1" dirty="0" err="1">
                <a:cs typeface="Calibri Light"/>
              </a:rPr>
              <a:t>Ziemia</a:t>
            </a:r>
            <a:r>
              <a:rPr lang="en-US" sz="8000" b="1" dirty="0">
                <a:cs typeface="Calibri Light"/>
              </a:rPr>
              <a:t> </a:t>
            </a:r>
            <a:r>
              <a:rPr lang="en-US" sz="8000" b="1" dirty="0" err="1" smtClean="0">
                <a:cs typeface="Calibri Light"/>
              </a:rPr>
              <a:t>Dobrzyńska</a:t>
            </a:r>
            <a:r>
              <a:rPr lang="pl-PL" sz="8000" b="1" dirty="0" smtClean="0">
                <a:cs typeface="Calibri Light"/>
              </a:rPr>
              <a:t/>
            </a:r>
            <a:br>
              <a:rPr lang="pl-PL" sz="8000" b="1" dirty="0" smtClean="0">
                <a:cs typeface="Calibri Light"/>
              </a:rPr>
            </a:br>
            <a:endParaRPr lang="en-US" sz="7300" b="1" dirty="0"/>
          </a:p>
        </p:txBody>
      </p:sp>
    </p:spTree>
    <p:extLst>
      <p:ext uri="{BB962C8B-B14F-4D97-AF65-F5344CB8AC3E}">
        <p14:creationId xmlns="" xmlns:p14="http://schemas.microsoft.com/office/powerpoint/2010/main" val="340510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3A590A-1AC1-5E60-B83F-E36234CE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609600"/>
            <a:ext cx="3661208" cy="1330841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Ruiny</a:t>
            </a:r>
            <a:r>
              <a:rPr lang="en-US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Zamku</a:t>
            </a:r>
            <a:r>
              <a:rPr lang="en-US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pl-PL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</a:t>
            </a:r>
            <a:r>
              <a:rPr lang="pl-PL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Bobrownikach</a:t>
            </a:r>
            <a:endParaRPr lang="en-US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2" name="Content Placeholder 381">
            <a:extLst>
              <a:ext uri="{FF2B5EF4-FFF2-40B4-BE49-F238E27FC236}">
                <a16:creationId xmlns="" xmlns:a16="http://schemas.microsoft.com/office/drawing/2014/main" id="{87303784-D204-16CE-79F0-7E6B7ADBE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194103"/>
            <a:ext cx="5584487" cy="39085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Zamek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Bobrownikach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powstał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prawdopodobnie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ok.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połowy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XIV w.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Jego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fundatorem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był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książę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dobrzyński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2" tooltip="Władysław Garbaty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Władysław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 tooltip="Władysław Garbaty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2" tooltip="Władysław Garbaty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Garbacz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Był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siedzibą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książęcą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starostów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książęcych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wójtów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krzyżackich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starostów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królewskich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Zachowane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krzyżackie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inwentarze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mówią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istnieniu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pobliżu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zamku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związanego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z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3" tooltip="Folwark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folwarku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1377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zamek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otrzymał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od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króla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Ludwika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Węgierskiego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Władysław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Opolczyk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ten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sprzedał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warownię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w 1392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roku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zakonowi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krzyżackiemu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[2]. W 1405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Władysław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Jagiełło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wykupił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ziemię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dobrzyńską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razem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z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Bobrownikami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z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rąk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Krzyżaków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jednak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już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cztery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lata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później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po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ataku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warownię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zburzeniu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części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murów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przez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artylerię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krzyżacką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przeszedł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28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sierpnia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w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ręce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zakonne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po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czym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prawdopodobnie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latem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1410 r.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powrócił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pod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polskie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władanie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Jego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nadgraniczne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położenie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ponownie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stało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się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przyczyną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wielu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inwestycji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w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modernizację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obiektu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;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mimo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tego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obiekt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będący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siedzibą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starostów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odegrał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już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żadnej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roli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militarnej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. W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czasie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wojny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trzynastoletniej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walk z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Zakonem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w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latach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1519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–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1521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urządzono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w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nim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więzienie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dla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pojmanych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rycerzy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krzyżackich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Przesunięcie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granicy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państwowej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ostatecznie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pozbawiło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budowlę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strategicznej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roli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.</a:t>
            </a:r>
          </a:p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czasie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wojny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 latach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1655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–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1660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zamek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wraz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z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archiwum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grodzkim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został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spalony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przez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Szwedów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mimo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to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początku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XVIII 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był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on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jeszcze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w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niewielkim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stopniu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użytkowany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. W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drugiej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połowie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XVIII w.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obiekt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był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już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bardzo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zniszczony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Ruiny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do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dnia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dzisiejszego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mają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gospodarza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–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trwają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próby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przejęcia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zabytku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przez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gminę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Bobrowniki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–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ulegają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dewastacji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Dodatkowym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zagrożeniem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dla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nich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wylewy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Wisły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(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przez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kilkadziesiąt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lat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do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lat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80. XX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wieku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ruiny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znajdowały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się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wyspie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oddzielone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od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prawego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brzegu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rzeki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dziką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odnogą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(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ź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rodło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 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tekst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: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Wikipedia,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zdjęcia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prywatne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)</a:t>
            </a:r>
          </a:p>
        </p:txBody>
      </p:sp>
      <p:pic>
        <p:nvPicPr>
          <p:cNvPr id="5" name="Picture 5" descr="A picture containing grass, outdoor, sky, nature&#10;&#10;Description automatically generated">
            <a:extLst>
              <a:ext uri="{FF2B5EF4-FFF2-40B4-BE49-F238E27FC236}">
                <a16:creationId xmlns="" xmlns:a16="http://schemas.microsoft.com/office/drawing/2014/main" id="{A3802197-6D78-C846-10C8-123140AE90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015" r="5529"/>
          <a:stretch/>
        </p:blipFill>
        <p:spPr>
          <a:xfrm>
            <a:off x="7590808" y="10"/>
            <a:ext cx="4601192" cy="6857990"/>
          </a:xfrm>
          <a:custGeom>
            <a:avLst/>
            <a:gdLst/>
            <a:ahLst/>
            <a:cxnLst/>
            <a:rect l="l" t="t" r="r" b="b"/>
            <a:pathLst>
              <a:path w="4601192" h="6858000">
                <a:moveTo>
                  <a:pt x="738252" y="0"/>
                </a:moveTo>
                <a:lnTo>
                  <a:pt x="4601192" y="0"/>
                </a:lnTo>
                <a:lnTo>
                  <a:pt x="4601192" y="6858000"/>
                </a:lnTo>
                <a:lnTo>
                  <a:pt x="26600" y="6858000"/>
                </a:lnTo>
                <a:cubicBezTo>
                  <a:pt x="26892" y="6848886"/>
                  <a:pt x="27183" y="6839772"/>
                  <a:pt x="27474" y="6830658"/>
                </a:cubicBezTo>
                <a:cubicBezTo>
                  <a:pt x="26407" y="6820509"/>
                  <a:pt x="23746" y="6812097"/>
                  <a:pt x="18997" y="6807120"/>
                </a:cubicBezTo>
                <a:cubicBezTo>
                  <a:pt x="17525" y="6790325"/>
                  <a:pt x="29162" y="6774261"/>
                  <a:pt x="7137" y="6760865"/>
                </a:cubicBezTo>
                <a:cubicBezTo>
                  <a:pt x="-18690" y="6741525"/>
                  <a:pt x="36582" y="6698874"/>
                  <a:pt x="1509" y="6697766"/>
                </a:cubicBezTo>
                <a:cubicBezTo>
                  <a:pt x="39664" y="6667189"/>
                  <a:pt x="16022" y="6652694"/>
                  <a:pt x="8215" y="6616463"/>
                </a:cubicBezTo>
                <a:cubicBezTo>
                  <a:pt x="-6748" y="6590470"/>
                  <a:pt x="28879" y="6504828"/>
                  <a:pt x="36391" y="6432223"/>
                </a:cubicBezTo>
                <a:cubicBezTo>
                  <a:pt x="48645" y="6390313"/>
                  <a:pt x="62897" y="6411448"/>
                  <a:pt x="63226" y="6361482"/>
                </a:cubicBezTo>
                <a:cubicBezTo>
                  <a:pt x="58956" y="6358292"/>
                  <a:pt x="79553" y="6313235"/>
                  <a:pt x="84789" y="6290409"/>
                </a:cubicBezTo>
                <a:cubicBezTo>
                  <a:pt x="90026" y="6267583"/>
                  <a:pt x="70411" y="6240753"/>
                  <a:pt x="94648" y="6224529"/>
                </a:cubicBezTo>
                <a:cubicBezTo>
                  <a:pt x="175790" y="6142756"/>
                  <a:pt x="124488" y="6086153"/>
                  <a:pt x="150795" y="6009109"/>
                </a:cubicBezTo>
                <a:cubicBezTo>
                  <a:pt x="170315" y="5931813"/>
                  <a:pt x="154171" y="5972490"/>
                  <a:pt x="162963" y="5933293"/>
                </a:cubicBezTo>
                <a:lnTo>
                  <a:pt x="160072" y="5876809"/>
                </a:lnTo>
                <a:lnTo>
                  <a:pt x="145227" y="5835476"/>
                </a:lnTo>
                <a:cubicBezTo>
                  <a:pt x="134911" y="5801040"/>
                  <a:pt x="143825" y="5789510"/>
                  <a:pt x="148142" y="5777976"/>
                </a:cubicBezTo>
                <a:cubicBezTo>
                  <a:pt x="148142" y="5777862"/>
                  <a:pt x="148143" y="5777748"/>
                  <a:pt x="148143" y="5777634"/>
                </a:cubicBezTo>
                <a:lnTo>
                  <a:pt x="140074" y="5767522"/>
                </a:lnTo>
                <a:cubicBezTo>
                  <a:pt x="132636" y="5758605"/>
                  <a:pt x="127887" y="5750074"/>
                  <a:pt x="135915" y="5738405"/>
                </a:cubicBezTo>
                <a:lnTo>
                  <a:pt x="136567" y="5737743"/>
                </a:lnTo>
                <a:lnTo>
                  <a:pt x="123490" y="5720450"/>
                </a:lnTo>
                <a:cubicBezTo>
                  <a:pt x="137298" y="5702285"/>
                  <a:pt x="135593" y="5690529"/>
                  <a:pt x="123832" y="5675478"/>
                </a:cubicBezTo>
                <a:cubicBezTo>
                  <a:pt x="121625" y="5666952"/>
                  <a:pt x="122504" y="5659387"/>
                  <a:pt x="124569" y="5652490"/>
                </a:cubicBezTo>
                <a:lnTo>
                  <a:pt x="127524" y="5645356"/>
                </a:lnTo>
                <a:lnTo>
                  <a:pt x="115687" y="5603540"/>
                </a:lnTo>
                <a:cubicBezTo>
                  <a:pt x="116187" y="5593593"/>
                  <a:pt x="116685" y="5583645"/>
                  <a:pt x="117185" y="5573698"/>
                </a:cubicBezTo>
                <a:lnTo>
                  <a:pt x="128187" y="5578724"/>
                </a:lnTo>
                <a:lnTo>
                  <a:pt x="132990" y="5580535"/>
                </a:lnTo>
                <a:lnTo>
                  <a:pt x="133470" y="5580018"/>
                </a:lnTo>
                <a:lnTo>
                  <a:pt x="132923" y="5578485"/>
                </a:lnTo>
                <a:lnTo>
                  <a:pt x="132746" y="5563711"/>
                </a:lnTo>
                <a:cubicBezTo>
                  <a:pt x="132951" y="5549489"/>
                  <a:pt x="135516" y="5507940"/>
                  <a:pt x="134153" y="5493153"/>
                </a:cubicBezTo>
                <a:lnTo>
                  <a:pt x="124566" y="5474991"/>
                </a:lnTo>
                <a:cubicBezTo>
                  <a:pt x="119073" y="5461062"/>
                  <a:pt x="126245" y="5443046"/>
                  <a:pt x="123118" y="5430764"/>
                </a:cubicBezTo>
                <a:lnTo>
                  <a:pt x="127731" y="5390706"/>
                </a:lnTo>
                <a:lnTo>
                  <a:pt x="122359" y="5329235"/>
                </a:lnTo>
                <a:cubicBezTo>
                  <a:pt x="102663" y="5299213"/>
                  <a:pt x="95991" y="5269553"/>
                  <a:pt x="85293" y="5241830"/>
                </a:cubicBezTo>
                <a:cubicBezTo>
                  <a:pt x="72658" y="5199576"/>
                  <a:pt x="114666" y="5223439"/>
                  <a:pt x="73923" y="5173808"/>
                </a:cubicBezTo>
                <a:cubicBezTo>
                  <a:pt x="85313" y="5166518"/>
                  <a:pt x="84547" y="5159670"/>
                  <a:pt x="76238" y="5148983"/>
                </a:cubicBezTo>
                <a:cubicBezTo>
                  <a:pt x="80247" y="5132464"/>
                  <a:pt x="94902" y="5092755"/>
                  <a:pt x="97978" y="5074694"/>
                </a:cubicBezTo>
                <a:cubicBezTo>
                  <a:pt x="110731" y="5059292"/>
                  <a:pt x="83944" y="5055678"/>
                  <a:pt x="94694" y="5040617"/>
                </a:cubicBezTo>
                <a:cubicBezTo>
                  <a:pt x="94802" y="5025081"/>
                  <a:pt x="78298" y="5051506"/>
                  <a:pt x="73697" y="5034877"/>
                </a:cubicBezTo>
                <a:cubicBezTo>
                  <a:pt x="71814" y="5019478"/>
                  <a:pt x="53847" y="5017763"/>
                  <a:pt x="60452" y="5009251"/>
                </a:cubicBezTo>
                <a:cubicBezTo>
                  <a:pt x="62654" y="5006415"/>
                  <a:pt x="67586" y="5002823"/>
                  <a:pt x="76752" y="4997718"/>
                </a:cubicBezTo>
                <a:cubicBezTo>
                  <a:pt x="63037" y="4977564"/>
                  <a:pt x="80093" y="4971299"/>
                  <a:pt x="83605" y="4941112"/>
                </a:cubicBezTo>
                <a:cubicBezTo>
                  <a:pt x="71413" y="4930089"/>
                  <a:pt x="74481" y="4919724"/>
                  <a:pt x="82334" y="4909026"/>
                </a:cubicBezTo>
                <a:cubicBezTo>
                  <a:pt x="74598" y="4880945"/>
                  <a:pt x="84463" y="4853361"/>
                  <a:pt x="84533" y="4820775"/>
                </a:cubicBezTo>
                <a:cubicBezTo>
                  <a:pt x="66992" y="4787591"/>
                  <a:pt x="91097" y="4766727"/>
                  <a:pt x="91061" y="4731916"/>
                </a:cubicBezTo>
                <a:cubicBezTo>
                  <a:pt x="97317" y="4695770"/>
                  <a:pt x="116230" y="4627327"/>
                  <a:pt x="122071" y="4603897"/>
                </a:cubicBezTo>
                <a:cubicBezTo>
                  <a:pt x="117440" y="4600264"/>
                  <a:pt x="120402" y="4591022"/>
                  <a:pt x="126106" y="4591335"/>
                </a:cubicBezTo>
                <a:cubicBezTo>
                  <a:pt x="123756" y="4586933"/>
                  <a:pt x="111571" y="4577124"/>
                  <a:pt x="120368" y="4575090"/>
                </a:cubicBezTo>
                <a:lnTo>
                  <a:pt x="116699" y="4558891"/>
                </a:lnTo>
                <a:lnTo>
                  <a:pt x="117721" y="4555518"/>
                </a:lnTo>
                <a:cubicBezTo>
                  <a:pt x="123273" y="4548594"/>
                  <a:pt x="135291" y="4542181"/>
                  <a:pt x="121288" y="4532201"/>
                </a:cubicBezTo>
                <a:cubicBezTo>
                  <a:pt x="136928" y="4512310"/>
                  <a:pt x="128725" y="4502391"/>
                  <a:pt x="147711" y="4486617"/>
                </a:cubicBezTo>
                <a:cubicBezTo>
                  <a:pt x="158484" y="4463542"/>
                  <a:pt x="122280" y="4473495"/>
                  <a:pt x="144056" y="4443395"/>
                </a:cubicBezTo>
                <a:cubicBezTo>
                  <a:pt x="140912" y="4425979"/>
                  <a:pt x="142547" y="4407926"/>
                  <a:pt x="148799" y="4390977"/>
                </a:cubicBezTo>
                <a:cubicBezTo>
                  <a:pt x="155595" y="4391868"/>
                  <a:pt x="150366" y="4381694"/>
                  <a:pt x="150189" y="4377953"/>
                </a:cubicBezTo>
                <a:cubicBezTo>
                  <a:pt x="154054" y="4379688"/>
                  <a:pt x="159180" y="4373931"/>
                  <a:pt x="157161" y="4370129"/>
                </a:cubicBezTo>
                <a:cubicBezTo>
                  <a:pt x="168992" y="4355089"/>
                  <a:pt x="204839" y="4311648"/>
                  <a:pt x="221172" y="4287716"/>
                </a:cubicBezTo>
                <a:cubicBezTo>
                  <a:pt x="232682" y="4263059"/>
                  <a:pt x="256375" y="4254679"/>
                  <a:pt x="255165" y="4226534"/>
                </a:cubicBezTo>
                <a:cubicBezTo>
                  <a:pt x="266015" y="4203483"/>
                  <a:pt x="282023" y="4186568"/>
                  <a:pt x="285944" y="4164636"/>
                </a:cubicBezTo>
                <a:cubicBezTo>
                  <a:pt x="294955" y="4159143"/>
                  <a:pt x="300526" y="4152620"/>
                  <a:pt x="295693" y="4141582"/>
                </a:cubicBezTo>
                <a:cubicBezTo>
                  <a:pt x="308142" y="4121141"/>
                  <a:pt x="322089" y="4121228"/>
                  <a:pt x="319223" y="4103323"/>
                </a:cubicBezTo>
                <a:cubicBezTo>
                  <a:pt x="351512" y="4098587"/>
                  <a:pt x="328609" y="4093027"/>
                  <a:pt x="333663" y="4077824"/>
                </a:cubicBezTo>
                <a:cubicBezTo>
                  <a:pt x="335974" y="4064831"/>
                  <a:pt x="315731" y="4079163"/>
                  <a:pt x="320953" y="4068192"/>
                </a:cubicBezTo>
                <a:cubicBezTo>
                  <a:pt x="333427" y="4060380"/>
                  <a:pt x="315984" y="4050720"/>
                  <a:pt x="329962" y="4043196"/>
                </a:cubicBezTo>
                <a:cubicBezTo>
                  <a:pt x="341100" y="4053666"/>
                  <a:pt x="341751" y="4018950"/>
                  <a:pt x="353517" y="4024856"/>
                </a:cubicBezTo>
                <a:cubicBezTo>
                  <a:pt x="343556" y="4005479"/>
                  <a:pt x="366490" y="4012360"/>
                  <a:pt x="369715" y="3996365"/>
                </a:cubicBezTo>
                <a:cubicBezTo>
                  <a:pt x="367475" y="3986595"/>
                  <a:pt x="369211" y="3981543"/>
                  <a:pt x="379555" y="3979401"/>
                </a:cubicBezTo>
                <a:cubicBezTo>
                  <a:pt x="367646" y="3933458"/>
                  <a:pt x="388974" y="3961494"/>
                  <a:pt x="394185" y="3928228"/>
                </a:cubicBezTo>
                <a:cubicBezTo>
                  <a:pt x="396507" y="3898275"/>
                  <a:pt x="404954" y="3867782"/>
                  <a:pt x="390160" y="3828676"/>
                </a:cubicBezTo>
                <a:cubicBezTo>
                  <a:pt x="384585" y="3819798"/>
                  <a:pt x="387756" y="3808027"/>
                  <a:pt x="397237" y="3802385"/>
                </a:cubicBezTo>
                <a:cubicBezTo>
                  <a:pt x="398869" y="3801415"/>
                  <a:pt x="400632" y="3800665"/>
                  <a:pt x="402468" y="3800163"/>
                </a:cubicBezTo>
                <a:cubicBezTo>
                  <a:pt x="406187" y="3784407"/>
                  <a:pt x="412833" y="3729161"/>
                  <a:pt x="419553" y="3707849"/>
                </a:cubicBezTo>
                <a:cubicBezTo>
                  <a:pt x="427191" y="3696536"/>
                  <a:pt x="450857" y="3687984"/>
                  <a:pt x="442791" y="3672289"/>
                </a:cubicBezTo>
                <a:cubicBezTo>
                  <a:pt x="454321" y="3676732"/>
                  <a:pt x="442406" y="3654553"/>
                  <a:pt x="453506" y="3651490"/>
                </a:cubicBezTo>
                <a:cubicBezTo>
                  <a:pt x="462536" y="3649938"/>
                  <a:pt x="461024" y="3642848"/>
                  <a:pt x="463867" y="3637308"/>
                </a:cubicBezTo>
                <a:cubicBezTo>
                  <a:pt x="472833" y="3633114"/>
                  <a:pt x="478706" y="3605537"/>
                  <a:pt x="476438" y="3596088"/>
                </a:cubicBezTo>
                <a:cubicBezTo>
                  <a:pt x="464530" y="3569650"/>
                  <a:pt x="500049" y="3546790"/>
                  <a:pt x="491497" y="3525619"/>
                </a:cubicBezTo>
                <a:cubicBezTo>
                  <a:pt x="491833" y="3519984"/>
                  <a:pt x="493497" y="3515264"/>
                  <a:pt x="495979" y="3511139"/>
                </a:cubicBezTo>
                <a:lnTo>
                  <a:pt x="504897" y="3500760"/>
                </a:lnTo>
                <a:lnTo>
                  <a:pt x="511383" y="3500156"/>
                </a:lnTo>
                <a:lnTo>
                  <a:pt x="514661" y="3492522"/>
                </a:lnTo>
                <a:lnTo>
                  <a:pt x="516591" y="3490924"/>
                </a:lnTo>
                <a:cubicBezTo>
                  <a:pt x="520304" y="3487883"/>
                  <a:pt x="523811" y="3484792"/>
                  <a:pt x="526604" y="3481328"/>
                </a:cubicBezTo>
                <a:cubicBezTo>
                  <a:pt x="501233" y="3472978"/>
                  <a:pt x="546190" y="3450491"/>
                  <a:pt x="521677" y="3450102"/>
                </a:cubicBezTo>
                <a:cubicBezTo>
                  <a:pt x="532617" y="3429618"/>
                  <a:pt x="506415" y="3434623"/>
                  <a:pt x="537252" y="3420520"/>
                </a:cubicBezTo>
                <a:cubicBezTo>
                  <a:pt x="538177" y="3379165"/>
                  <a:pt x="597072" y="3324511"/>
                  <a:pt x="584418" y="3284165"/>
                </a:cubicBezTo>
                <a:cubicBezTo>
                  <a:pt x="595839" y="3253336"/>
                  <a:pt x="600583" y="3260142"/>
                  <a:pt x="605777" y="3235544"/>
                </a:cubicBezTo>
                <a:cubicBezTo>
                  <a:pt x="616179" y="3195982"/>
                  <a:pt x="622759" y="3088699"/>
                  <a:pt x="624913" y="3057384"/>
                </a:cubicBezTo>
                <a:cubicBezTo>
                  <a:pt x="621988" y="3054365"/>
                  <a:pt x="620005" y="3051091"/>
                  <a:pt x="618697" y="3047652"/>
                </a:cubicBezTo>
                <a:lnTo>
                  <a:pt x="616644" y="3037529"/>
                </a:lnTo>
                <a:lnTo>
                  <a:pt x="617876" y="3036541"/>
                </a:lnTo>
                <a:cubicBezTo>
                  <a:pt x="621043" y="3031669"/>
                  <a:pt x="621147" y="3028266"/>
                  <a:pt x="619896" y="3025524"/>
                </a:cubicBezTo>
                <a:lnTo>
                  <a:pt x="617374" y="3022606"/>
                </a:lnTo>
                <a:cubicBezTo>
                  <a:pt x="617526" y="3020033"/>
                  <a:pt x="617679" y="3017460"/>
                  <a:pt x="617831" y="3014887"/>
                </a:cubicBezTo>
                <a:lnTo>
                  <a:pt x="616227" y="2999257"/>
                </a:lnTo>
                <a:lnTo>
                  <a:pt x="618274" y="2996732"/>
                </a:lnTo>
                <a:cubicBezTo>
                  <a:pt x="618686" y="2989081"/>
                  <a:pt x="619099" y="2981431"/>
                  <a:pt x="619511" y="2973780"/>
                </a:cubicBezTo>
                <a:lnTo>
                  <a:pt x="620642" y="2973655"/>
                </a:lnTo>
                <a:cubicBezTo>
                  <a:pt x="623208" y="2972846"/>
                  <a:pt x="625154" y="2971263"/>
                  <a:pt x="625859" y="2968014"/>
                </a:cubicBezTo>
                <a:cubicBezTo>
                  <a:pt x="641104" y="2975784"/>
                  <a:pt x="632553" y="2967071"/>
                  <a:pt x="633290" y="2956801"/>
                </a:cubicBezTo>
                <a:cubicBezTo>
                  <a:pt x="657130" y="2966578"/>
                  <a:pt x="649356" y="2935726"/>
                  <a:pt x="664209" y="2933298"/>
                </a:cubicBezTo>
                <a:cubicBezTo>
                  <a:pt x="664212" y="2925534"/>
                  <a:pt x="664649" y="2917501"/>
                  <a:pt x="665622" y="2909390"/>
                </a:cubicBezTo>
                <a:lnTo>
                  <a:pt x="666516" y="2904671"/>
                </a:lnTo>
                <a:lnTo>
                  <a:pt x="666785" y="2904615"/>
                </a:lnTo>
                <a:cubicBezTo>
                  <a:pt x="667515" y="2903671"/>
                  <a:pt x="668011" y="2902150"/>
                  <a:pt x="668228" y="2899714"/>
                </a:cubicBezTo>
                <a:cubicBezTo>
                  <a:pt x="668200" y="2898499"/>
                  <a:pt x="668172" y="2897282"/>
                  <a:pt x="668144" y="2896066"/>
                </a:cubicBezTo>
                <a:lnTo>
                  <a:pt x="669877" y="2886912"/>
                </a:lnTo>
                <a:lnTo>
                  <a:pt x="672144" y="2884014"/>
                </a:lnTo>
                <a:lnTo>
                  <a:pt x="675452" y="2883229"/>
                </a:lnTo>
                <a:cubicBezTo>
                  <a:pt x="675391" y="2882933"/>
                  <a:pt x="675329" y="2882639"/>
                  <a:pt x="675268" y="2882343"/>
                </a:cubicBezTo>
                <a:cubicBezTo>
                  <a:pt x="671128" y="2875325"/>
                  <a:pt x="663714" y="2872524"/>
                  <a:pt x="687009" y="2866529"/>
                </a:cubicBezTo>
                <a:cubicBezTo>
                  <a:pt x="681161" y="2850828"/>
                  <a:pt x="694937" y="2849285"/>
                  <a:pt x="703772" y="2829536"/>
                </a:cubicBezTo>
                <a:cubicBezTo>
                  <a:pt x="697142" y="2820214"/>
                  <a:pt x="701540" y="2813723"/>
                  <a:pt x="709503" y="2807759"/>
                </a:cubicBezTo>
                <a:cubicBezTo>
                  <a:pt x="709675" y="2787664"/>
                  <a:pt x="722617" y="2770658"/>
                  <a:pt x="729434" y="2748755"/>
                </a:cubicBezTo>
                <a:cubicBezTo>
                  <a:pt x="723495" y="2723695"/>
                  <a:pt x="745457" y="2713438"/>
                  <a:pt x="752657" y="2690022"/>
                </a:cubicBezTo>
                <a:cubicBezTo>
                  <a:pt x="738132" y="2667595"/>
                  <a:pt x="772440" y="2674802"/>
                  <a:pt x="782299" y="2663439"/>
                </a:cubicBezTo>
                <a:lnTo>
                  <a:pt x="783672" y="2660083"/>
                </a:lnTo>
                <a:cubicBezTo>
                  <a:pt x="783367" y="2657010"/>
                  <a:pt x="783060" y="2653937"/>
                  <a:pt x="782755" y="2650864"/>
                </a:cubicBezTo>
                <a:lnTo>
                  <a:pt x="781641" y="2647388"/>
                </a:lnTo>
                <a:cubicBezTo>
                  <a:pt x="781160" y="2644997"/>
                  <a:pt x="781208" y="2643412"/>
                  <a:pt x="781648" y="2642321"/>
                </a:cubicBezTo>
                <a:lnTo>
                  <a:pt x="781893" y="2642199"/>
                </a:lnTo>
                <a:cubicBezTo>
                  <a:pt x="781736" y="2640614"/>
                  <a:pt x="781577" y="2639031"/>
                  <a:pt x="781420" y="2637446"/>
                </a:cubicBezTo>
                <a:cubicBezTo>
                  <a:pt x="780062" y="2629421"/>
                  <a:pt x="778210" y="2621608"/>
                  <a:pt x="776013" y="2614161"/>
                </a:cubicBezTo>
                <a:cubicBezTo>
                  <a:pt x="789698" y="2608058"/>
                  <a:pt x="773433" y="2580448"/>
                  <a:pt x="799274" y="2583767"/>
                </a:cubicBezTo>
                <a:cubicBezTo>
                  <a:pt x="797076" y="2573730"/>
                  <a:pt x="786332" y="2567549"/>
                  <a:pt x="803286" y="2571126"/>
                </a:cubicBezTo>
                <a:lnTo>
                  <a:pt x="804150" y="2569441"/>
                </a:lnTo>
                <a:lnTo>
                  <a:pt x="800301" y="2563632"/>
                </a:lnTo>
                <a:cubicBezTo>
                  <a:pt x="798670" y="2557453"/>
                  <a:pt x="797071" y="2551799"/>
                  <a:pt x="793576" y="2556344"/>
                </a:cubicBezTo>
                <a:cubicBezTo>
                  <a:pt x="785387" y="2548895"/>
                  <a:pt x="796146" y="2540807"/>
                  <a:pt x="788869" y="2533157"/>
                </a:cubicBezTo>
                <a:cubicBezTo>
                  <a:pt x="786041" y="2522927"/>
                  <a:pt x="797801" y="2536851"/>
                  <a:pt x="796781" y="2524899"/>
                </a:cubicBezTo>
                <a:cubicBezTo>
                  <a:pt x="796934" y="2523879"/>
                  <a:pt x="797088" y="2522860"/>
                  <a:pt x="797241" y="2521840"/>
                </a:cubicBezTo>
                <a:lnTo>
                  <a:pt x="796029" y="2516618"/>
                </a:lnTo>
                <a:lnTo>
                  <a:pt x="792761" y="2514462"/>
                </a:lnTo>
                <a:cubicBezTo>
                  <a:pt x="790774" y="2512148"/>
                  <a:pt x="789910" y="2508859"/>
                  <a:pt x="791595" y="2503381"/>
                </a:cubicBezTo>
                <a:lnTo>
                  <a:pt x="792181" y="2502571"/>
                </a:lnTo>
                <a:lnTo>
                  <a:pt x="788824" y="2501027"/>
                </a:lnTo>
                <a:lnTo>
                  <a:pt x="787270" y="2492600"/>
                </a:lnTo>
                <a:lnTo>
                  <a:pt x="778877" y="2485183"/>
                </a:lnTo>
                <a:lnTo>
                  <a:pt x="780557" y="2480669"/>
                </a:lnTo>
                <a:lnTo>
                  <a:pt x="783964" y="2480825"/>
                </a:lnTo>
                <a:lnTo>
                  <a:pt x="775765" y="2465130"/>
                </a:lnTo>
                <a:cubicBezTo>
                  <a:pt x="778982" y="2455259"/>
                  <a:pt x="775818" y="2449073"/>
                  <a:pt x="770558" y="2443685"/>
                </a:cubicBezTo>
                <a:cubicBezTo>
                  <a:pt x="768821" y="2423506"/>
                  <a:pt x="759680" y="2407402"/>
                  <a:pt x="753813" y="2385914"/>
                </a:cubicBezTo>
                <a:cubicBezTo>
                  <a:pt x="755336" y="2360280"/>
                  <a:pt x="741334" y="2351643"/>
                  <a:pt x="735113" y="2328662"/>
                </a:cubicBezTo>
                <a:cubicBezTo>
                  <a:pt x="742984" y="2301647"/>
                  <a:pt x="715756" y="2318371"/>
                  <a:pt x="713172" y="2298217"/>
                </a:cubicBezTo>
                <a:cubicBezTo>
                  <a:pt x="718425" y="2262517"/>
                  <a:pt x="703833" y="2301922"/>
                  <a:pt x="698974" y="2250782"/>
                </a:cubicBezTo>
                <a:cubicBezTo>
                  <a:pt x="700296" y="2247398"/>
                  <a:pt x="697378" y="2241930"/>
                  <a:pt x="695006" y="2243352"/>
                </a:cubicBezTo>
                <a:cubicBezTo>
                  <a:pt x="695218" y="2239945"/>
                  <a:pt x="698649" y="2230878"/>
                  <a:pt x="694540" y="2231409"/>
                </a:cubicBezTo>
                <a:cubicBezTo>
                  <a:pt x="691262" y="2215680"/>
                  <a:pt x="690791" y="2199138"/>
                  <a:pt x="693174" y="2183375"/>
                </a:cubicBezTo>
                <a:cubicBezTo>
                  <a:pt x="680938" y="2154998"/>
                  <a:pt x="702415" y="2165592"/>
                  <a:pt x="696594" y="2144085"/>
                </a:cubicBezTo>
                <a:cubicBezTo>
                  <a:pt x="685630" y="2128897"/>
                  <a:pt x="690840" y="2120189"/>
                  <a:pt x="682003" y="2101383"/>
                </a:cubicBezTo>
                <a:cubicBezTo>
                  <a:pt x="690702" y="2092860"/>
                  <a:pt x="683661" y="2086506"/>
                  <a:pt x="680520" y="2079956"/>
                </a:cubicBezTo>
                <a:lnTo>
                  <a:pt x="680002" y="2076836"/>
                </a:lnTo>
                <a:lnTo>
                  <a:pt x="682664" y="2062205"/>
                </a:lnTo>
                <a:cubicBezTo>
                  <a:pt x="677435" y="2059982"/>
                  <a:pt x="685036" y="2051541"/>
                  <a:pt x="686574" y="2047621"/>
                </a:cubicBezTo>
                <a:cubicBezTo>
                  <a:pt x="683137" y="2047669"/>
                  <a:pt x="681618" y="2039112"/>
                  <a:pt x="684505" y="2035989"/>
                </a:cubicBezTo>
                <a:cubicBezTo>
                  <a:pt x="697744" y="1971545"/>
                  <a:pt x="665102" y="2008454"/>
                  <a:pt x="684926" y="1969476"/>
                </a:cubicBezTo>
                <a:cubicBezTo>
                  <a:pt x="689323" y="1943615"/>
                  <a:pt x="649725" y="1944656"/>
                  <a:pt x="669491" y="1917869"/>
                </a:cubicBezTo>
                <a:cubicBezTo>
                  <a:pt x="670499" y="1886102"/>
                  <a:pt x="656602" y="1866056"/>
                  <a:pt x="668084" y="1836507"/>
                </a:cubicBezTo>
                <a:cubicBezTo>
                  <a:pt x="668964" y="1806766"/>
                  <a:pt x="663816" y="1781182"/>
                  <a:pt x="669261" y="1755879"/>
                </a:cubicBezTo>
                <a:cubicBezTo>
                  <a:pt x="664845" y="1745788"/>
                  <a:pt x="663293" y="1736202"/>
                  <a:pt x="670934" y="1726651"/>
                </a:cubicBezTo>
                <a:cubicBezTo>
                  <a:pt x="669678" y="1698957"/>
                  <a:pt x="659604" y="1692528"/>
                  <a:pt x="668418" y="1674709"/>
                </a:cubicBezTo>
                <a:cubicBezTo>
                  <a:pt x="663052" y="1669668"/>
                  <a:pt x="660191" y="1666183"/>
                  <a:pt x="658947" y="1663502"/>
                </a:cubicBezTo>
                <a:cubicBezTo>
                  <a:pt x="655218" y="1655460"/>
                  <a:pt x="666065" y="1654644"/>
                  <a:pt x="667634" y="1640672"/>
                </a:cubicBezTo>
                <a:cubicBezTo>
                  <a:pt x="670870" y="1625689"/>
                  <a:pt x="680041" y="1650492"/>
                  <a:pt x="680416" y="1636309"/>
                </a:cubicBezTo>
                <a:cubicBezTo>
                  <a:pt x="674381" y="1622116"/>
                  <a:pt x="690581" y="1619938"/>
                  <a:pt x="683355" y="1605349"/>
                </a:cubicBezTo>
                <a:cubicBezTo>
                  <a:pt x="671388" y="1611345"/>
                  <a:pt x="684009" y="1573894"/>
                  <a:pt x="673311" y="1574712"/>
                </a:cubicBezTo>
                <a:cubicBezTo>
                  <a:pt x="687788" y="1558635"/>
                  <a:pt x="668681" y="1555273"/>
                  <a:pt x="672392" y="1536647"/>
                </a:cubicBezTo>
                <a:cubicBezTo>
                  <a:pt x="677688" y="1527242"/>
                  <a:pt x="678342" y="1521025"/>
                  <a:pt x="671702" y="1513896"/>
                </a:cubicBezTo>
                <a:cubicBezTo>
                  <a:pt x="697596" y="1470305"/>
                  <a:pt x="671673" y="1490329"/>
                  <a:pt x="680462" y="1452296"/>
                </a:cubicBezTo>
                <a:cubicBezTo>
                  <a:pt x="690082" y="1419160"/>
                  <a:pt x="695497" y="1382582"/>
                  <a:pt x="720892" y="1347657"/>
                </a:cubicBezTo>
                <a:cubicBezTo>
                  <a:pt x="728252" y="1340763"/>
                  <a:pt x="730408" y="1326684"/>
                  <a:pt x="725707" y="1316214"/>
                </a:cubicBezTo>
                <a:cubicBezTo>
                  <a:pt x="724898" y="1314411"/>
                  <a:pt x="723913" y="1312787"/>
                  <a:pt x="722781" y="1311390"/>
                </a:cubicBezTo>
                <a:cubicBezTo>
                  <a:pt x="740925" y="1290091"/>
                  <a:pt x="731077" y="1279232"/>
                  <a:pt x="743580" y="1268952"/>
                </a:cubicBezTo>
                <a:cubicBezTo>
                  <a:pt x="747716" y="1237645"/>
                  <a:pt x="734341" y="1214150"/>
                  <a:pt x="745282" y="1204622"/>
                </a:cubicBezTo>
                <a:cubicBezTo>
                  <a:pt x="744051" y="1188944"/>
                  <a:pt x="730234" y="1168727"/>
                  <a:pt x="741960" y="1155703"/>
                </a:cubicBezTo>
                <a:cubicBezTo>
                  <a:pt x="731985" y="1155066"/>
                  <a:pt x="748925" y="1136907"/>
                  <a:pt x="742087" y="1128440"/>
                </a:cubicBezTo>
                <a:cubicBezTo>
                  <a:pt x="736171" y="1122556"/>
                  <a:pt x="739932" y="1115674"/>
                  <a:pt x="739973" y="1108417"/>
                </a:cubicBezTo>
                <a:cubicBezTo>
                  <a:pt x="735099" y="1099737"/>
                  <a:pt x="741268" y="1067483"/>
                  <a:pt x="746465" y="1058433"/>
                </a:cubicBezTo>
                <a:cubicBezTo>
                  <a:pt x="765005" y="1035713"/>
                  <a:pt x="748052" y="994640"/>
                  <a:pt x="762191" y="975987"/>
                </a:cubicBezTo>
                <a:cubicBezTo>
                  <a:pt x="764072" y="969800"/>
                  <a:pt x="764654" y="963971"/>
                  <a:pt x="764423" y="958395"/>
                </a:cubicBezTo>
                <a:lnTo>
                  <a:pt x="761915" y="943118"/>
                </a:lnTo>
                <a:lnTo>
                  <a:pt x="757474" y="939439"/>
                </a:lnTo>
                <a:cubicBezTo>
                  <a:pt x="757647" y="936206"/>
                  <a:pt x="757819" y="932972"/>
                  <a:pt x="757991" y="929739"/>
                </a:cubicBezTo>
                <a:lnTo>
                  <a:pt x="757204" y="927127"/>
                </a:lnTo>
                <a:cubicBezTo>
                  <a:pt x="755678" y="922138"/>
                  <a:pt x="754319" y="917190"/>
                  <a:pt x="753613" y="912177"/>
                </a:cubicBezTo>
                <a:cubicBezTo>
                  <a:pt x="775028" y="915106"/>
                  <a:pt x="751138" y="870019"/>
                  <a:pt x="768933" y="881067"/>
                </a:cubicBezTo>
                <a:cubicBezTo>
                  <a:pt x="768780" y="854032"/>
                  <a:pt x="782103" y="846928"/>
                  <a:pt x="765219" y="817416"/>
                </a:cubicBezTo>
                <a:cubicBezTo>
                  <a:pt x="780144" y="772732"/>
                  <a:pt x="762831" y="740070"/>
                  <a:pt x="787152" y="702815"/>
                </a:cubicBezTo>
                <a:cubicBezTo>
                  <a:pt x="777404" y="708645"/>
                  <a:pt x="779667" y="685431"/>
                  <a:pt x="783947" y="672401"/>
                </a:cubicBezTo>
                <a:cubicBezTo>
                  <a:pt x="745609" y="693593"/>
                  <a:pt x="816557" y="618072"/>
                  <a:pt x="789277" y="612154"/>
                </a:cubicBezTo>
                <a:cubicBezTo>
                  <a:pt x="814029" y="607196"/>
                  <a:pt x="790950" y="545243"/>
                  <a:pt x="816705" y="516197"/>
                </a:cubicBezTo>
                <a:cubicBezTo>
                  <a:pt x="818115" y="496236"/>
                  <a:pt x="819907" y="464307"/>
                  <a:pt x="823696" y="446558"/>
                </a:cubicBezTo>
                <a:lnTo>
                  <a:pt x="819138" y="402046"/>
                </a:lnTo>
                <a:cubicBezTo>
                  <a:pt x="813660" y="377878"/>
                  <a:pt x="816214" y="373884"/>
                  <a:pt x="809089" y="322733"/>
                </a:cubicBezTo>
                <a:cubicBezTo>
                  <a:pt x="809391" y="257376"/>
                  <a:pt x="793760" y="267420"/>
                  <a:pt x="798307" y="204587"/>
                </a:cubicBezTo>
                <a:cubicBezTo>
                  <a:pt x="791298" y="201120"/>
                  <a:pt x="789378" y="133016"/>
                  <a:pt x="784841" y="127724"/>
                </a:cubicBezTo>
                <a:lnTo>
                  <a:pt x="774543" y="110945"/>
                </a:lnTo>
                <a:lnTo>
                  <a:pt x="775980" y="108356"/>
                </a:lnTo>
                <a:cubicBezTo>
                  <a:pt x="778096" y="97517"/>
                  <a:pt x="775985" y="91347"/>
                  <a:pt x="772015" y="87265"/>
                </a:cubicBezTo>
                <a:lnTo>
                  <a:pt x="765760" y="83713"/>
                </a:lnTo>
                <a:lnTo>
                  <a:pt x="761352" y="69573"/>
                </a:lnTo>
                <a:lnTo>
                  <a:pt x="748123" y="42623"/>
                </a:lnTo>
                <a:lnTo>
                  <a:pt x="749910" y="36737"/>
                </a:lnTo>
                <a:close/>
              </a:path>
            </a:pathLst>
          </a:custGeom>
        </p:spPr>
      </p:pic>
      <p:pic>
        <p:nvPicPr>
          <p:cNvPr id="4" name="Picture 4" descr="A picture containing grass, outdoor, sky, mountain&#10;&#10;Description automatically generated">
            <a:extLst>
              <a:ext uri="{FF2B5EF4-FFF2-40B4-BE49-F238E27FC236}">
                <a16:creationId xmlns="" xmlns:a16="http://schemas.microsoft.com/office/drawing/2014/main" id="{37AE333B-630E-5BCD-ACF2-7B27EB099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294" r="-4" b="-4"/>
          <a:stretch/>
        </p:blipFill>
        <p:spPr>
          <a:xfrm>
            <a:off x="7178934" y="2351786"/>
            <a:ext cx="2106092" cy="27717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608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6F4BE-3687-19A2-85DB-FDA50A1CC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3428999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cs typeface="Calibri Light"/>
              </a:rPr>
              <a:t>Ruiny</a:t>
            </a:r>
            <a:r>
              <a:rPr lang="en-US" b="1" dirty="0">
                <a:cs typeface="Calibri Light"/>
              </a:rPr>
              <a:t> </a:t>
            </a:r>
            <a:r>
              <a:rPr lang="en-US" b="1" dirty="0" err="1">
                <a:cs typeface="Calibri Light"/>
              </a:rPr>
              <a:t>Pałacu</a:t>
            </a:r>
            <a:r>
              <a:rPr lang="en-US" b="1" dirty="0">
                <a:cs typeface="Calibri Light"/>
              </a:rPr>
              <a:t> w </a:t>
            </a:r>
            <a:r>
              <a:rPr lang="en-US" b="1" dirty="0" err="1">
                <a:cs typeface="Calibri Light"/>
              </a:rPr>
              <a:t>Wielgiem</a:t>
            </a:r>
            <a:endParaRPr lang="en-US" b="1" dirty="0">
              <a:cs typeface="Calibri Light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="" xmlns:a16="http://schemas.microsoft.com/office/drawing/2014/main" id="{E2FF6555-AAEC-7779-54F4-D84873A7C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dirty="0" err="1">
                <a:cs typeface="Calibri"/>
              </a:rPr>
              <a:t>Zabytki</a:t>
            </a:r>
            <a:r>
              <a:rPr lang="en-US" dirty="0">
                <a:cs typeface="Calibri"/>
              </a:rPr>
              <a:t> w </a:t>
            </a:r>
            <a:r>
              <a:rPr lang="en-US" dirty="0" err="1">
                <a:cs typeface="Calibri"/>
              </a:rPr>
              <a:t>Wielgiem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mają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szczęścia</a:t>
            </a:r>
            <a:r>
              <a:rPr lang="en-US" dirty="0">
                <a:cs typeface="Calibri"/>
              </a:rPr>
              <a:t>. Stary </a:t>
            </a:r>
            <a:r>
              <a:rPr lang="en-US" dirty="0" err="1">
                <a:cs typeface="Calibri"/>
              </a:rPr>
              <a:t>drewniany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kościół</a:t>
            </a:r>
            <a:r>
              <a:rPr lang="en-US" dirty="0">
                <a:cs typeface="Calibri"/>
              </a:rPr>
              <a:t> z XVIII w. </a:t>
            </a:r>
            <a:r>
              <a:rPr lang="en-US" dirty="0" err="1">
                <a:cs typeface="Calibri"/>
              </a:rPr>
              <a:t>jeszcze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stoi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choć</a:t>
            </a:r>
            <a:r>
              <a:rPr lang="en-US" dirty="0">
                <a:cs typeface="Calibri"/>
              </a:rPr>
              <a:t> w </a:t>
            </a:r>
            <a:r>
              <a:rPr lang="en-US" dirty="0" err="1">
                <a:cs typeface="Calibri"/>
              </a:rPr>
              <a:t>moim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odczuciu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zmierza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ruinie</a:t>
            </a:r>
            <a:r>
              <a:rPr lang="pl-PL" dirty="0">
                <a:cs typeface="Calibri"/>
              </a:rPr>
              <a:t>,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pałac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już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nią</a:t>
            </a:r>
            <a:r>
              <a:rPr lang="en-US" dirty="0">
                <a:cs typeface="Calibri"/>
              </a:rPr>
              <a:t> jest. </a:t>
            </a:r>
            <a:r>
              <a:rPr lang="en-US" dirty="0" err="1">
                <a:cs typeface="Calibri"/>
              </a:rPr>
              <a:t>Budynek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pałacu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wzniesiony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został</a:t>
            </a:r>
            <a:r>
              <a:rPr lang="en-US" dirty="0">
                <a:cs typeface="Calibri"/>
              </a:rPr>
              <a:t> ok. 1900 r. </a:t>
            </a:r>
            <a:r>
              <a:rPr lang="en-US" dirty="0" err="1">
                <a:cs typeface="Calibri"/>
              </a:rPr>
              <a:t>przez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ówczesnego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właściciela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majątku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Wielgie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hrabiego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Tadeusza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Miączyńskiego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Głównym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powodem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jego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budowy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był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przyjazd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cara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Rosji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Mikołaja</a:t>
            </a:r>
            <a:r>
              <a:rPr lang="en-US" dirty="0">
                <a:cs typeface="Calibri"/>
              </a:rPr>
              <a:t> II, </a:t>
            </a:r>
            <a:r>
              <a:rPr lang="en-US" dirty="0" err="1">
                <a:cs typeface="Calibri"/>
              </a:rPr>
              <a:t>który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przybył</a:t>
            </a:r>
            <a:r>
              <a:rPr lang="en-US" dirty="0">
                <a:cs typeface="Calibri"/>
              </a:rPr>
              <a:t> do </a:t>
            </a:r>
            <a:r>
              <a:rPr lang="en-US" dirty="0" err="1">
                <a:cs typeface="Calibri"/>
              </a:rPr>
              <a:t>wielickich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lasów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polowanie</a:t>
            </a:r>
            <a:r>
              <a:rPr lang="en-US" dirty="0">
                <a:cs typeface="Calibri"/>
              </a:rPr>
              <a:t>.</a:t>
            </a:r>
          </a:p>
          <a:p>
            <a:r>
              <a:rPr lang="en-US" dirty="0" err="1">
                <a:cs typeface="Calibri"/>
              </a:rPr>
              <a:t>Była</a:t>
            </a:r>
            <a:r>
              <a:rPr lang="en-US" dirty="0">
                <a:cs typeface="Calibri"/>
              </a:rPr>
              <a:t> to </a:t>
            </a:r>
            <a:r>
              <a:rPr lang="en-US" dirty="0" err="1">
                <a:cs typeface="Calibri"/>
              </a:rPr>
              <a:t>budowla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murowana</a:t>
            </a:r>
            <a:r>
              <a:rPr lang="en-US" dirty="0">
                <a:cs typeface="Calibri"/>
              </a:rPr>
              <a:t> z </a:t>
            </a:r>
            <a:r>
              <a:rPr lang="en-US" dirty="0" err="1">
                <a:cs typeface="Calibri"/>
              </a:rPr>
              <a:t>cegły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piętrowa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zbudowana</a:t>
            </a:r>
            <a:r>
              <a:rPr lang="en-US" dirty="0">
                <a:cs typeface="Calibri"/>
              </a:rPr>
              <a:t> w </a:t>
            </a:r>
            <a:r>
              <a:rPr lang="en-US" dirty="0" err="1">
                <a:cs typeface="Calibri"/>
              </a:rPr>
              <a:t>stylu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eklektycznym</a:t>
            </a:r>
            <a:r>
              <a:rPr lang="en-US" dirty="0">
                <a:cs typeface="Calibri"/>
              </a:rPr>
              <a:t>. Po II </a:t>
            </a:r>
            <a:r>
              <a:rPr lang="en-US" dirty="0" err="1">
                <a:cs typeface="Calibri"/>
              </a:rPr>
              <a:t>wojnie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światowej</a:t>
            </a:r>
            <a:r>
              <a:rPr lang="en-US" dirty="0">
                <a:cs typeface="Calibri"/>
              </a:rPr>
              <a:t> po </a:t>
            </a:r>
            <a:r>
              <a:rPr lang="en-US" dirty="0" err="1">
                <a:cs typeface="Calibri"/>
              </a:rPr>
              <a:t>przejęciu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majątku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przez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Skarb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Państwa</a:t>
            </a:r>
            <a:r>
              <a:rPr lang="en-US" dirty="0">
                <a:cs typeface="Calibri"/>
              </a:rPr>
              <a:t>, w </a:t>
            </a:r>
            <a:r>
              <a:rPr lang="en-US" dirty="0" err="1">
                <a:cs typeface="Calibri"/>
              </a:rPr>
              <a:t>latach</a:t>
            </a:r>
            <a:r>
              <a:rPr lang="en-US" dirty="0">
                <a:cs typeface="Calibri"/>
              </a:rPr>
              <a:t> 1948 - 1988 w </a:t>
            </a:r>
            <a:r>
              <a:rPr lang="en-US" dirty="0" err="1">
                <a:cs typeface="Calibri"/>
              </a:rPr>
              <a:t>pałacu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mieściła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się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szkoła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podstawowa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Następnie</a:t>
            </a:r>
            <a:r>
              <a:rPr lang="en-US" dirty="0">
                <a:cs typeface="Calibri"/>
              </a:rPr>
              <a:t> w </a:t>
            </a:r>
            <a:r>
              <a:rPr lang="en-US" dirty="0" err="1">
                <a:cs typeface="Calibri"/>
              </a:rPr>
              <a:t>latach</a:t>
            </a:r>
            <a:r>
              <a:rPr lang="en-US" dirty="0">
                <a:cs typeface="Calibri"/>
              </a:rPr>
              <a:t> 1989 - 1990 w </a:t>
            </a:r>
            <a:r>
              <a:rPr lang="en-US" dirty="0" err="1">
                <a:cs typeface="Calibri"/>
              </a:rPr>
              <a:t>budynku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swoją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siedzibę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miała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Gminna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Spółdzielnia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Samopomoc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Chłopska</a:t>
            </a:r>
            <a:r>
              <a:rPr lang="en-US" dirty="0">
                <a:cs typeface="Calibri"/>
              </a:rPr>
              <a:t>.</a:t>
            </a:r>
            <a:endParaRPr lang="en-US" dirty="0"/>
          </a:p>
          <a:p>
            <a:r>
              <a:rPr lang="en-US" dirty="0">
                <a:cs typeface="Calibri"/>
              </a:rPr>
              <a:t>W </a:t>
            </a:r>
            <a:r>
              <a:rPr lang="en-US" dirty="0" err="1">
                <a:cs typeface="Calibri"/>
              </a:rPr>
              <a:t>roku</a:t>
            </a:r>
            <a:r>
              <a:rPr lang="en-US" dirty="0">
                <a:cs typeface="Calibri"/>
              </a:rPr>
              <a:t> 1990 </a:t>
            </a:r>
            <a:r>
              <a:rPr lang="en-US" dirty="0" err="1">
                <a:cs typeface="Calibri"/>
              </a:rPr>
              <a:t>budynek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pałacu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zostaje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opuszczony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pozostawiony</a:t>
            </a:r>
            <a:r>
              <a:rPr lang="en-US" dirty="0">
                <a:cs typeface="Calibri"/>
              </a:rPr>
              <a:t> bez </a:t>
            </a:r>
            <a:r>
              <a:rPr lang="en-US" dirty="0" err="1">
                <a:cs typeface="Calibri"/>
              </a:rPr>
              <a:t>opieki</a:t>
            </a:r>
            <a:r>
              <a:rPr lang="en-US" dirty="0">
                <a:cs typeface="Calibri"/>
              </a:rPr>
              <a:t>. Od </a:t>
            </a:r>
            <a:r>
              <a:rPr lang="en-US" dirty="0" err="1">
                <a:cs typeface="Calibri"/>
              </a:rPr>
              <a:t>tego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momentu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rozpoczyna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się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jego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dewastacja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budowla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popada</a:t>
            </a:r>
            <a:r>
              <a:rPr lang="en-US" dirty="0">
                <a:cs typeface="Calibri"/>
              </a:rPr>
              <a:t> w </a:t>
            </a:r>
            <a:r>
              <a:rPr lang="en-US" dirty="0" err="1">
                <a:cs typeface="Calibri"/>
              </a:rPr>
              <a:t>ruinę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Ruiny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pałacu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otacza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zaniedbany</a:t>
            </a:r>
            <a:r>
              <a:rPr lang="en-US" dirty="0">
                <a:cs typeface="Calibri"/>
              </a:rPr>
              <a:t> park </a:t>
            </a:r>
            <a:r>
              <a:rPr lang="en-US" dirty="0" err="1">
                <a:cs typeface="Calibri"/>
              </a:rPr>
              <a:t>krajobrazowy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założony</a:t>
            </a:r>
            <a:r>
              <a:rPr lang="en-US" dirty="0">
                <a:cs typeface="Calibri"/>
              </a:rPr>
              <a:t> w </a:t>
            </a:r>
            <a:r>
              <a:rPr lang="en-US" dirty="0" err="1">
                <a:cs typeface="Calibri"/>
              </a:rPr>
              <a:t>połowie</a:t>
            </a:r>
            <a:r>
              <a:rPr lang="en-US" dirty="0">
                <a:cs typeface="Calibri"/>
              </a:rPr>
              <a:t> XIX w. w </a:t>
            </a:r>
            <a:r>
              <a:rPr lang="en-US" dirty="0" err="1">
                <a:cs typeface="Calibri"/>
              </a:rPr>
              <a:t>stylu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angielskim</a:t>
            </a:r>
            <a:r>
              <a:rPr lang="en-US" dirty="0">
                <a:cs typeface="Calibri"/>
              </a:rPr>
              <a:t> o </a:t>
            </a:r>
            <a:r>
              <a:rPr lang="en-US" dirty="0" err="1">
                <a:cs typeface="Calibri"/>
              </a:rPr>
              <a:t>powierzchni</a:t>
            </a:r>
            <a:r>
              <a:rPr lang="en-US" dirty="0">
                <a:cs typeface="Calibri"/>
              </a:rPr>
              <a:t> 18 ha.</a:t>
            </a:r>
            <a:br>
              <a:rPr lang="en-US" dirty="0">
                <a:cs typeface="Calibri"/>
              </a:rPr>
            </a:br>
            <a:r>
              <a:rPr lang="en-US" dirty="0" err="1">
                <a:cs typeface="Calibri"/>
              </a:rPr>
              <a:t>Pałac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 park w </a:t>
            </a:r>
            <a:r>
              <a:rPr lang="en-US" dirty="0" err="1">
                <a:cs typeface="Calibri"/>
              </a:rPr>
              <a:t>Wielgiem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wpisano</a:t>
            </a:r>
            <a:r>
              <a:rPr lang="en-US" dirty="0">
                <a:cs typeface="Calibri"/>
              </a:rPr>
              <a:t> do </a:t>
            </a:r>
            <a:r>
              <a:rPr lang="en-US" dirty="0" err="1">
                <a:cs typeface="Calibri"/>
              </a:rPr>
              <a:t>rejestru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zabytków</a:t>
            </a:r>
            <a:r>
              <a:rPr lang="en-US" dirty="0">
                <a:cs typeface="Calibri"/>
              </a:rPr>
              <a:t> 20.06.1988 r.</a:t>
            </a:r>
            <a:endParaRPr lang="en-US" dirty="0"/>
          </a:p>
          <a:p>
            <a:r>
              <a:rPr lang="en-US" dirty="0">
                <a:cs typeface="Calibri"/>
              </a:rPr>
              <a:t>(</a:t>
            </a:r>
            <a:r>
              <a:rPr lang="en-US" dirty="0" err="1">
                <a:cs typeface="Calibri"/>
              </a:rPr>
              <a:t>zdj</a:t>
            </a:r>
            <a:r>
              <a:rPr lang="pl-PL" dirty="0">
                <a:cs typeface="Calibri"/>
              </a:rPr>
              <a:t>ę</a:t>
            </a:r>
            <a:r>
              <a:rPr lang="en-US" dirty="0" err="1">
                <a:cs typeface="Calibri"/>
              </a:rPr>
              <a:t>cie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cz</a:t>
            </a:r>
            <a:r>
              <a:rPr lang="en-US" dirty="0">
                <a:cs typeface="Calibri"/>
              </a:rPr>
              <a:t>-b </a:t>
            </a:r>
            <a:r>
              <a:rPr lang="pl-PL" dirty="0">
                <a:cs typeface="Calibri"/>
              </a:rPr>
              <a:t>ź</a:t>
            </a:r>
            <a:r>
              <a:rPr lang="en-US" dirty="0" err="1">
                <a:cs typeface="Calibri"/>
              </a:rPr>
              <a:t>rodło</a:t>
            </a:r>
            <a:r>
              <a:rPr lang="en-US" dirty="0">
                <a:cs typeface="Calibri"/>
              </a:rPr>
              <a:t> Wikipedia,</a:t>
            </a:r>
            <a:r>
              <a:rPr lang="pl-PL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kolorowe</a:t>
            </a:r>
            <a:r>
              <a:rPr lang="en-US" dirty="0">
                <a:cs typeface="Calibri"/>
              </a:rPr>
              <a:t> -</a:t>
            </a:r>
            <a:r>
              <a:rPr lang="pl-PL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prywatne</a:t>
            </a:r>
            <a:r>
              <a:rPr lang="en-US" dirty="0">
                <a:cs typeface="Calibri"/>
              </a:rPr>
              <a:t>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03C4EAF1-3914-597D-EBF0-8C61F21A9B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386" r="-3" b="22416"/>
          <a:stretch/>
        </p:blipFill>
        <p:spPr>
          <a:xfrm>
            <a:off x="7901259" y="2754623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15" name="Picture 15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E17EB440-4A3B-6EBE-8102-46DFF67FBB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258" r="11096" b="-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101805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outdoor, grass, house, white&#10;&#10;Description automatically generated">
            <a:extLst>
              <a:ext uri="{FF2B5EF4-FFF2-40B4-BE49-F238E27FC236}">
                <a16:creationId xmlns="" xmlns:a16="http://schemas.microsoft.com/office/drawing/2014/main" id="{DE0C9CFC-BE4C-C833-DCFD-A8684E6C1E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04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Obraz 7" descr="Obraz zawierający na wolnym powietrzu, niebo, budynek, cegła&#10;&#10;Opis wygenerowany automatycznie">
            <a:extLst>
              <a:ext uri="{FF2B5EF4-FFF2-40B4-BE49-F238E27FC236}">
                <a16:creationId xmlns="" xmlns:a16="http://schemas.microsoft.com/office/drawing/2014/main" id="{8814D58B-9FFB-3E74-3DD8-B13F757DCD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" b="571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Obraz 5" descr="Obraz zawierający drzewo, na wolnym powietrzu, trawa, niebo&#10;&#10;Opis wygenerowany automatycznie">
            <a:extLst>
              <a:ext uri="{FF2B5EF4-FFF2-40B4-BE49-F238E27FC236}">
                <a16:creationId xmlns="" xmlns:a16="http://schemas.microsoft.com/office/drawing/2014/main" id="{D88EF80A-8F56-F163-E11B-9B6D1E5F89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81CDF2-CC9D-BEAB-AD67-11444CDF7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202" y="685800"/>
            <a:ext cx="30704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l-PL" sz="2700" b="1" dirty="0"/>
              <a:t>Dworek </a:t>
            </a:r>
            <a:r>
              <a:rPr lang="en-US" sz="2700" b="1" kern="1200" dirty="0" err="1">
                <a:latin typeface="+mj-lt"/>
                <a:ea typeface="+mj-ea"/>
                <a:cs typeface="+mj-cs"/>
              </a:rPr>
              <a:t>Szkoły</a:t>
            </a:r>
            <a:r>
              <a:rPr lang="en-US" sz="2700" b="1" dirty="0"/>
              <a:t> </a:t>
            </a:r>
            <a:br>
              <a:rPr lang="en-US" sz="2700" b="1" dirty="0"/>
            </a:br>
            <a:r>
              <a:rPr lang="en-US" sz="2700" b="1" kern="1200" dirty="0" err="1">
                <a:latin typeface="+mj-lt"/>
                <a:ea typeface="+mj-ea"/>
                <a:cs typeface="+mj-cs"/>
              </a:rPr>
              <a:t>Podstawowej</a:t>
            </a:r>
            <a:r>
              <a:rPr lang="en-US" sz="2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700" b="1" dirty="0"/>
              <a:t> </a:t>
            </a:r>
            <a:r>
              <a:rPr lang="pl-PL" sz="2700" b="1" dirty="0"/>
              <a:t/>
            </a:r>
            <a:br>
              <a:rPr lang="pl-PL" sz="2700" b="1" dirty="0"/>
            </a:br>
            <a:r>
              <a:rPr lang="en-US" sz="2700" b="1" kern="1200" dirty="0">
                <a:latin typeface="+mj-lt"/>
                <a:ea typeface="+mj-ea"/>
                <a:cs typeface="+mj-cs"/>
              </a:rPr>
              <a:t>w </a:t>
            </a:r>
            <a:r>
              <a:rPr lang="en-US" sz="2700" b="1" kern="1200" dirty="0" err="1">
                <a:latin typeface="+mj-lt"/>
                <a:ea typeface="+mj-ea"/>
                <a:cs typeface="+mj-cs"/>
              </a:rPr>
              <a:t>Olesznie</a:t>
            </a:r>
            <a:endParaRPr lang="en-US" sz="2700" b="1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E8180CF5-FEE0-C9DA-A695-E57B03F41277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700" dirty="0"/>
              <a:t>Pierwsze zdjęcie prezentuje dworek  w </a:t>
            </a:r>
            <a:r>
              <a:rPr lang="pl-PL" sz="1700" dirty="0" smtClean="0"/>
              <a:t>Olesznie, w którym kilkanaście lat mieściła się szkoła podstawowa, do której uczęszczała moja mama i pani.</a:t>
            </a:r>
            <a:endParaRPr lang="pl-PL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700" dirty="0"/>
              <a:t>Kolejne zdjęcia to </a:t>
            </a:r>
            <a:r>
              <a:rPr lang="pl-PL" sz="1700" dirty="0" err="1"/>
              <a:t>r</a:t>
            </a:r>
            <a:r>
              <a:rPr lang="en-US" sz="1700" dirty="0" err="1"/>
              <a:t>uiny</a:t>
            </a:r>
            <a:r>
              <a:rPr lang="en-US" sz="1700" dirty="0"/>
              <a:t> </a:t>
            </a:r>
            <a:r>
              <a:rPr lang="en-US" sz="1700" dirty="0" err="1"/>
              <a:t>dworku</a:t>
            </a:r>
            <a:r>
              <a:rPr lang="en-US" sz="1700" dirty="0"/>
              <a:t>. </a:t>
            </a:r>
            <a:r>
              <a:rPr lang="en-US" sz="1700" dirty="0" err="1"/>
              <a:t>Pozostały</a:t>
            </a:r>
            <a:r>
              <a:rPr lang="en-US" sz="1700" dirty="0"/>
              <a:t> </a:t>
            </a:r>
            <a:r>
              <a:rPr lang="en-US" sz="1700" dirty="0" err="1"/>
              <a:t>głównie</a:t>
            </a:r>
            <a:r>
              <a:rPr lang="en-US" sz="1700" dirty="0"/>
              <a:t> </a:t>
            </a:r>
            <a:r>
              <a:rPr lang="en-US" sz="1700" dirty="0" err="1"/>
              <a:t>ściany</a:t>
            </a:r>
            <a:r>
              <a:rPr lang="en-US" sz="1700" dirty="0"/>
              <a:t> </a:t>
            </a:r>
            <a:r>
              <a:rPr lang="en-US" sz="1700" dirty="0" err="1"/>
              <a:t>zewnętrzne</a:t>
            </a:r>
            <a:r>
              <a:rPr lang="en-US" sz="1700" dirty="0"/>
              <a:t>.</a:t>
            </a:r>
            <a:br>
              <a:rPr lang="en-US" sz="1700" dirty="0"/>
            </a:br>
            <a:r>
              <a:rPr lang="en-US" sz="1700" dirty="0"/>
              <a:t>Z </a:t>
            </a:r>
            <a:r>
              <a:rPr lang="en-US" sz="1700" dirty="0" err="1"/>
              <a:t>informacji</a:t>
            </a:r>
            <a:r>
              <a:rPr lang="en-US" sz="1700" dirty="0"/>
              <a:t> </a:t>
            </a:r>
            <a:r>
              <a:rPr lang="en-US" sz="1700" dirty="0" err="1"/>
              <a:t>od</a:t>
            </a:r>
            <a:r>
              <a:rPr lang="en-US" sz="1700" dirty="0"/>
              <a:t> </a:t>
            </a:r>
            <a:r>
              <a:rPr lang="en-US" sz="1700" dirty="0" err="1"/>
              <a:t>mieszkańca</a:t>
            </a:r>
            <a:r>
              <a:rPr lang="en-US" sz="1700" dirty="0"/>
              <a:t> </a:t>
            </a:r>
            <a:r>
              <a:rPr lang="en-US" sz="1700" dirty="0" err="1"/>
              <a:t>okolicy</a:t>
            </a:r>
            <a:r>
              <a:rPr lang="en-US" sz="1700" dirty="0"/>
              <a:t> </a:t>
            </a:r>
            <a:r>
              <a:rPr lang="en-US" sz="1700" dirty="0" err="1"/>
              <a:t>jeszcze</a:t>
            </a:r>
            <a:r>
              <a:rPr lang="en-US" sz="1700" dirty="0"/>
              <a:t> 15 lat </a:t>
            </a:r>
            <a:r>
              <a:rPr lang="en-US" sz="1700" dirty="0" err="1"/>
              <a:t>temu</a:t>
            </a:r>
            <a:r>
              <a:rPr lang="en-US" sz="1700" dirty="0"/>
              <a:t> </a:t>
            </a:r>
            <a:r>
              <a:rPr lang="en-US" sz="1700" dirty="0" err="1"/>
              <a:t>dworek</a:t>
            </a:r>
            <a:r>
              <a:rPr lang="en-US" sz="1700" dirty="0"/>
              <a:t> </a:t>
            </a:r>
            <a:r>
              <a:rPr lang="en-US" sz="1700" dirty="0" err="1"/>
              <a:t>był</a:t>
            </a:r>
            <a:r>
              <a:rPr lang="en-US" sz="1700" dirty="0"/>
              <a:t> w </a:t>
            </a:r>
            <a:r>
              <a:rPr lang="en-US" sz="1700" dirty="0" err="1"/>
              <a:t>dobrym</a:t>
            </a:r>
            <a:r>
              <a:rPr lang="en-US" sz="1700" dirty="0"/>
              <a:t> </a:t>
            </a:r>
            <a:r>
              <a:rPr lang="en-US" sz="1700" dirty="0" err="1"/>
              <a:t>stanie</a:t>
            </a:r>
            <a:r>
              <a:rPr lang="en-US" sz="1700" dirty="0"/>
              <a:t>.</a:t>
            </a:r>
            <a:br>
              <a:rPr lang="en-US" sz="1700" dirty="0"/>
            </a:br>
            <a:r>
              <a:rPr lang="en-US" sz="1700" dirty="0" err="1"/>
              <a:t>Prawdopodobnie</a:t>
            </a:r>
            <a:r>
              <a:rPr lang="en-US" sz="1700" dirty="0"/>
              <a:t> </a:t>
            </a:r>
            <a:r>
              <a:rPr lang="en-US" sz="1700" dirty="0" err="1"/>
              <a:t>konstrukcja</a:t>
            </a:r>
            <a:r>
              <a:rPr lang="en-US" sz="1700" dirty="0"/>
              <a:t> </a:t>
            </a:r>
            <a:r>
              <a:rPr lang="en-US" sz="1700" dirty="0" err="1"/>
              <a:t>dachu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elementy</a:t>
            </a:r>
            <a:r>
              <a:rPr lang="en-US" sz="1700" dirty="0"/>
              <a:t> </a:t>
            </a:r>
            <a:r>
              <a:rPr lang="en-US" sz="1700" dirty="0" err="1"/>
              <a:t>metalowe</a:t>
            </a:r>
            <a:r>
              <a:rPr lang="en-US" sz="1700" dirty="0"/>
              <a:t> </a:t>
            </a:r>
            <a:r>
              <a:rPr lang="en-US" sz="1700" dirty="0" err="1"/>
              <a:t>zostały</a:t>
            </a:r>
            <a:r>
              <a:rPr lang="en-US" sz="1700" dirty="0"/>
              <a:t> </a:t>
            </a:r>
            <a:r>
              <a:rPr lang="en-US" sz="1700" dirty="0" err="1"/>
              <a:t>skradzione</a:t>
            </a:r>
            <a:r>
              <a:rPr lang="en-US" sz="1700" dirty="0"/>
              <a:t>.</a:t>
            </a:r>
            <a:endParaRPr lang="pl-PL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Obraz 6" descr="Obraz zawierający na wolnym powietrzu, niebo, drzewo, trawa&#10;&#10;Opis wygenerowany automatycznie">
            <a:extLst>
              <a:ext uri="{FF2B5EF4-FFF2-40B4-BE49-F238E27FC236}">
                <a16:creationId xmlns="" xmlns:a16="http://schemas.microsoft.com/office/drawing/2014/main" id="{92F44D3D-59E3-4472-CD95-D0C63E6C5A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-1" b="5268"/>
          <a:stretch/>
        </p:blipFill>
        <p:spPr>
          <a:xfrm>
            <a:off x="7406634" y="-5079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711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8A200E-218C-1BC1-2E28-F8123FD25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28067" cy="1807305"/>
          </a:xfrm>
        </p:spPr>
        <p:txBody>
          <a:bodyPr>
            <a:normAutofit/>
          </a:bodyPr>
          <a:lstStyle/>
          <a:p>
            <a:r>
              <a:rPr lang="en-US" sz="3600" b="1" dirty="0" err="1">
                <a:cs typeface="Calibri Light"/>
              </a:rPr>
              <a:t>Zabytkowy</a:t>
            </a:r>
            <a:r>
              <a:rPr lang="en-US" sz="3600" b="1" dirty="0">
                <a:cs typeface="Calibri Light"/>
              </a:rPr>
              <a:t> </a:t>
            </a:r>
            <a:r>
              <a:rPr lang="en-US" sz="3600" b="1" dirty="0" err="1">
                <a:cs typeface="Calibri Light"/>
              </a:rPr>
              <a:t>Kośció</a:t>
            </a:r>
            <a:r>
              <a:rPr lang="pl-PL" sz="3600" b="1" dirty="0">
                <a:cs typeface="Calibri Light"/>
              </a:rPr>
              <a:t>ł</a:t>
            </a:r>
            <a:r>
              <a:rPr lang="en-US" sz="3600" b="1" dirty="0">
                <a:cs typeface="Calibri Light"/>
              </a:rPr>
              <a:t> w </a:t>
            </a:r>
            <a:r>
              <a:rPr lang="en-US" sz="3600" b="1" dirty="0" err="1">
                <a:cs typeface="Calibri Light"/>
              </a:rPr>
              <a:t>Chełmicy</a:t>
            </a:r>
            <a:r>
              <a:rPr lang="en-US" sz="3600" b="1" dirty="0">
                <a:cs typeface="Calibri Light"/>
              </a:rPr>
              <a:t> </a:t>
            </a:r>
            <a:r>
              <a:rPr lang="en-US" sz="3600" b="1" dirty="0" err="1">
                <a:cs typeface="Calibri Light"/>
              </a:rPr>
              <a:t>Dużej</a:t>
            </a:r>
            <a:endParaRPr lang="en-US" sz="3600" b="1" dirty="0">
              <a:cs typeface="Calibri Light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="" xmlns:a16="http://schemas.microsoft.com/office/drawing/2014/main" id="{2347B5CC-9734-ADAA-9F6B-722556378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2000" dirty="0" err="1">
                <a:cs typeface="Calibri"/>
              </a:rPr>
              <a:t>Obecny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murowany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obiekt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został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wzniesiony</a:t>
            </a:r>
            <a:r>
              <a:rPr lang="en-US" sz="2000" dirty="0">
                <a:cs typeface="Calibri"/>
              </a:rPr>
              <a:t> w </a:t>
            </a:r>
            <a:r>
              <a:rPr lang="en-US" sz="2000" dirty="0" err="1">
                <a:cs typeface="Calibri"/>
              </a:rPr>
              <a:t>latach</a:t>
            </a:r>
            <a:r>
              <a:rPr lang="en-US" sz="2000" dirty="0">
                <a:cs typeface="Calibri"/>
              </a:rPr>
              <a:t> 1906</a:t>
            </a:r>
            <a:r>
              <a:rPr lang="pl-PL" sz="2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-</a:t>
            </a:r>
            <a:r>
              <a:rPr lang="pl-PL" sz="2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1917 </a:t>
            </a:r>
            <a:r>
              <a:rPr lang="en-US" sz="2000" dirty="0" err="1">
                <a:cs typeface="Calibri"/>
              </a:rPr>
              <a:t>wg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projektu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architekta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Stefana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Szyllera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Budynek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powstał</a:t>
            </a:r>
            <a:r>
              <a:rPr lang="en-US" sz="2000" dirty="0">
                <a:cs typeface="Calibri"/>
              </a:rPr>
              <a:t> z </a:t>
            </a:r>
            <a:r>
              <a:rPr lang="en-US" sz="2000" dirty="0" err="1">
                <a:cs typeface="Calibri"/>
              </a:rPr>
              <a:t>zasobów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fundacji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Józefiny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Sierakowskiej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dzięki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staraniom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ówczesnego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proboszcza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ks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Antoniego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Klimaszewskiego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Wykonawcą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był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znany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włocławski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przemysłowiec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właściciel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cegielni</a:t>
            </a:r>
            <a:r>
              <a:rPr lang="en-US" sz="2000" dirty="0">
                <a:cs typeface="Calibri"/>
              </a:rPr>
              <a:t> - Leon </a:t>
            </a:r>
            <a:r>
              <a:rPr lang="en-US" sz="2000" dirty="0" err="1">
                <a:cs typeface="Calibri"/>
              </a:rPr>
              <a:t>Bojańczyk</a:t>
            </a:r>
            <a:r>
              <a:rPr lang="en-US" sz="2000" dirty="0">
                <a:cs typeface="Calibri"/>
              </a:rPr>
              <a:t>. Po </a:t>
            </a:r>
            <a:r>
              <a:rPr lang="en-US" sz="2000" dirty="0" err="1">
                <a:cs typeface="Calibri"/>
              </a:rPr>
              <a:t>dokonaniu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konsekracji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kościoła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przez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bpa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płockiego</a:t>
            </a:r>
            <a:r>
              <a:rPr lang="en-US" sz="2000" dirty="0">
                <a:cs typeface="Calibri"/>
              </a:rPr>
              <a:t> Juliana </a:t>
            </a:r>
            <a:r>
              <a:rPr lang="en-US" sz="2000" dirty="0" err="1">
                <a:cs typeface="Calibri"/>
              </a:rPr>
              <a:t>Nowowiejskiego</a:t>
            </a:r>
            <a:r>
              <a:rPr lang="en-US" sz="2000" dirty="0">
                <a:cs typeface="Calibri"/>
              </a:rPr>
              <a:t> w 1917 </a:t>
            </a:r>
            <a:r>
              <a:rPr lang="en-US" sz="2000" dirty="0" err="1">
                <a:cs typeface="Calibri"/>
              </a:rPr>
              <a:t>roku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i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 err="1">
                <a:cs typeface="Calibri"/>
              </a:rPr>
              <a:t>oddaniu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świątyni</a:t>
            </a:r>
            <a:r>
              <a:rPr lang="en-US" sz="2000" dirty="0">
                <a:cs typeface="Calibri"/>
              </a:rPr>
              <a:t> do </a:t>
            </a:r>
            <a:r>
              <a:rPr lang="en-US" sz="2000" dirty="0" err="1">
                <a:cs typeface="Calibri"/>
              </a:rPr>
              <a:t>użytku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rozebrano</a:t>
            </a:r>
            <a:r>
              <a:rPr lang="en-US" sz="2000" dirty="0">
                <a:cs typeface="Calibri"/>
              </a:rPr>
              <a:t> stary, </a:t>
            </a:r>
            <a:r>
              <a:rPr lang="en-US" sz="2000" dirty="0" err="1">
                <a:cs typeface="Calibri"/>
              </a:rPr>
              <a:t>drewniany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obiekt</a:t>
            </a:r>
            <a:r>
              <a:rPr lang="en-US" sz="2000" dirty="0">
                <a:cs typeface="Calibri"/>
              </a:rPr>
              <a:t> z 1799 r., </a:t>
            </a:r>
            <a:r>
              <a:rPr lang="en-US" sz="2000" dirty="0" err="1">
                <a:cs typeface="Calibri"/>
              </a:rPr>
              <a:t>który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znajdował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się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obok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Wówczas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wybudowano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nie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tylko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nową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świątynię</a:t>
            </a:r>
            <a:r>
              <a:rPr lang="en-US" sz="2000" dirty="0">
                <a:cs typeface="Calibri"/>
              </a:rPr>
              <a:t>, ale </a:t>
            </a:r>
            <a:r>
              <a:rPr lang="en-US" sz="2000" dirty="0" err="1">
                <a:cs typeface="Calibri"/>
              </a:rPr>
              <a:t>też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znajdujące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się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jej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tyłach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zabudowania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plebanii</a:t>
            </a:r>
            <a:r>
              <a:rPr lang="en-US" sz="2000" dirty="0">
                <a:cs typeface="Calibri"/>
              </a:rPr>
              <a:t>.</a:t>
            </a:r>
          </a:p>
          <a:p>
            <a:r>
              <a:rPr lang="en-US" sz="2000" dirty="0">
                <a:cs typeface="Calibri"/>
              </a:rPr>
              <a:t>W 1968 r. </a:t>
            </a:r>
            <a:r>
              <a:rPr lang="en-US" sz="2000" dirty="0" err="1">
                <a:cs typeface="Calibri"/>
              </a:rPr>
              <a:t>wykonano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polichromię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wnętrza</a:t>
            </a:r>
            <a:r>
              <a:rPr lang="en-US" sz="2000" dirty="0">
                <a:cs typeface="Calibri"/>
              </a:rPr>
              <a:t>. W 1986 r. </a:t>
            </a:r>
            <a:r>
              <a:rPr lang="en-US" sz="2000" dirty="0" err="1">
                <a:cs typeface="Calibri"/>
              </a:rPr>
              <a:t>przeprowadzono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kompleksowy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remont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wież</a:t>
            </a:r>
            <a:r>
              <a:rPr lang="en-US" sz="2000" dirty="0">
                <a:cs typeface="Calibri"/>
              </a:rPr>
              <a:t>. W </a:t>
            </a:r>
            <a:r>
              <a:rPr lang="en-US" sz="2000" dirty="0" err="1">
                <a:cs typeface="Calibri"/>
              </a:rPr>
              <a:t>latach</a:t>
            </a:r>
            <a:r>
              <a:rPr lang="en-US" sz="2000" dirty="0">
                <a:cs typeface="Calibri"/>
              </a:rPr>
              <a:t> 90. </a:t>
            </a:r>
            <a:r>
              <a:rPr lang="en-US" sz="2000" dirty="0" err="1">
                <a:cs typeface="Calibri"/>
              </a:rPr>
              <a:t>skuto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tynki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wewnętrzne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i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 err="1">
                <a:cs typeface="Calibri"/>
              </a:rPr>
              <a:t>osuszono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ściany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następnie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nałożono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nowe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tynki</a:t>
            </a:r>
            <a:r>
              <a:rPr lang="en-US" sz="2000" dirty="0">
                <a:cs typeface="Calibri"/>
              </a:rPr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>
              <a:cs typeface="Calibri" panose="020F0502020204030204"/>
            </a:endParaRPr>
          </a:p>
          <a:p>
            <a:endParaRPr lang="en-US" sz="20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276B7D17-98C7-9754-6279-86068AEBE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162" b="757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1377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D6288B-3611-9ED2-6333-A58C5415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3705664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cs typeface="Calibri Light"/>
              </a:rPr>
              <a:t>Sanktuarium</a:t>
            </a:r>
            <a:r>
              <a:rPr lang="en-US" b="1" dirty="0">
                <a:cs typeface="Calibri Light"/>
              </a:rPr>
              <a:t> </a:t>
            </a:r>
            <a:r>
              <a:rPr lang="pl-PL" b="1" dirty="0">
                <a:cs typeface="Calibri Light"/>
              </a:rPr>
              <a:t/>
            </a:r>
            <a:br>
              <a:rPr lang="pl-PL" b="1" dirty="0">
                <a:cs typeface="Calibri Light"/>
              </a:rPr>
            </a:br>
            <a:r>
              <a:rPr lang="en-US" b="1" dirty="0">
                <a:cs typeface="Calibri Light"/>
              </a:rPr>
              <a:t>w </a:t>
            </a:r>
            <a:r>
              <a:rPr lang="en-US" b="1" dirty="0" err="1">
                <a:cs typeface="Calibri Light"/>
              </a:rPr>
              <a:t>Skępem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AC4CC0-C925-0225-B85D-C313A1645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>
                <a:cs typeface="Calibri"/>
              </a:rPr>
              <a:t>Powstanie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i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rozwój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klasztoru</a:t>
            </a:r>
            <a:r>
              <a:rPr lang="en-US" sz="1800" dirty="0">
                <a:cs typeface="Calibri"/>
              </a:rPr>
              <a:t> w </a:t>
            </a:r>
            <a:r>
              <a:rPr lang="en-US" sz="1800" dirty="0" err="1">
                <a:cs typeface="Calibri"/>
              </a:rPr>
              <a:t>Skępem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wiąże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się</a:t>
            </a:r>
            <a:r>
              <a:rPr lang="en-US" sz="1800" dirty="0">
                <a:cs typeface="Calibri"/>
              </a:rPr>
              <a:t> z </a:t>
            </a:r>
            <a:r>
              <a:rPr lang="en-US" sz="1800" dirty="0" err="1">
                <a:cs typeface="Calibri"/>
              </a:rPr>
              <a:t>prywatnym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objawieniem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jakie</a:t>
            </a:r>
            <a:r>
              <a:rPr lang="en-US" sz="1800" dirty="0">
                <a:cs typeface="Calibri"/>
              </a:rPr>
              <a:t> w </a:t>
            </a:r>
            <a:r>
              <a:rPr lang="en-US" sz="1800" dirty="0" err="1">
                <a:cs typeface="Calibri"/>
              </a:rPr>
              <a:t>tym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miejscu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otrzymał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kuśnierz</a:t>
            </a:r>
            <a:r>
              <a:rPr lang="en-US" sz="1800" dirty="0">
                <a:cs typeface="Calibri"/>
              </a:rPr>
              <a:t> Jan z </a:t>
            </a:r>
            <a:r>
              <a:rPr lang="en-US" sz="1800" dirty="0" err="1">
                <a:cs typeface="Calibri"/>
              </a:rPr>
              <a:t>Pobiedzisk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podczas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panującej</a:t>
            </a:r>
            <a:r>
              <a:rPr lang="en-US" sz="1800" dirty="0">
                <a:cs typeface="Calibri"/>
              </a:rPr>
              <a:t> w 1495 r. </a:t>
            </a:r>
            <a:r>
              <a:rPr lang="en-US" sz="1800" dirty="0" err="1">
                <a:cs typeface="Calibri"/>
              </a:rPr>
              <a:t>epidemii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dżumy</a:t>
            </a:r>
            <a:r>
              <a:rPr lang="en-US" sz="1800" dirty="0">
                <a:cs typeface="Calibri"/>
              </a:rPr>
              <a:t>. </a:t>
            </a:r>
            <a:r>
              <a:rPr lang="en-US" sz="1800" dirty="0" err="1">
                <a:cs typeface="Calibri"/>
              </a:rPr>
              <a:t>Mikołaj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Kościelecki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kasztelan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kruszwicki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i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jego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żona</a:t>
            </a:r>
            <a:r>
              <a:rPr lang="en-US" sz="1800" dirty="0">
                <a:cs typeface="Calibri"/>
              </a:rPr>
              <a:t> Katarzyna z </a:t>
            </a:r>
            <a:r>
              <a:rPr lang="en-US" sz="1800" dirty="0" err="1">
                <a:cs typeface="Calibri"/>
              </a:rPr>
              <a:t>Szamotuł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właściciele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Skępego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przekonani</a:t>
            </a:r>
            <a:r>
              <a:rPr lang="en-US" sz="1800" dirty="0">
                <a:cs typeface="Calibri"/>
              </a:rPr>
              <a:t> o </a:t>
            </a:r>
            <a:r>
              <a:rPr lang="en-US" sz="1800" dirty="0" err="1">
                <a:cs typeface="Calibri"/>
              </a:rPr>
              <a:t>prawdziwości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objawień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wybudowali</a:t>
            </a:r>
            <a:r>
              <a:rPr lang="en-US" sz="1800" dirty="0">
                <a:cs typeface="Calibri"/>
              </a:rPr>
              <a:t> za </a:t>
            </a:r>
            <a:r>
              <a:rPr lang="en-US" sz="1800" dirty="0" err="1">
                <a:cs typeface="Calibri"/>
              </a:rPr>
              <a:t>miastem</a:t>
            </a:r>
            <a:r>
              <a:rPr lang="en-US" sz="1800" dirty="0">
                <a:cs typeface="Calibri"/>
              </a:rPr>
              <a:t>, w </a:t>
            </a:r>
            <a:r>
              <a:rPr lang="en-US" sz="1800" dirty="0" err="1">
                <a:cs typeface="Calibri"/>
              </a:rPr>
              <a:t>Wymyślinie</a:t>
            </a:r>
            <a:r>
              <a:rPr lang="en-US" sz="1800" dirty="0">
                <a:cs typeface="Calibri"/>
              </a:rPr>
              <a:t> (</a:t>
            </a:r>
            <a:r>
              <a:rPr lang="en-US" sz="1800" dirty="0" err="1">
                <a:cs typeface="Calibri"/>
              </a:rPr>
              <a:t>dzisiejsze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Skępe</a:t>
            </a:r>
            <a:r>
              <a:rPr lang="en-US" sz="1800" dirty="0">
                <a:cs typeface="Calibri"/>
              </a:rPr>
              <a:t>), </a:t>
            </a:r>
            <a:r>
              <a:rPr lang="en-US" sz="1800" dirty="0" err="1">
                <a:cs typeface="Calibri"/>
              </a:rPr>
              <a:t>drewnianą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kaplicę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na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miejscu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dużego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kamienia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oznaczonego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krzyżami</a:t>
            </a:r>
            <a:r>
              <a:rPr lang="en-US" sz="1800" dirty="0">
                <a:cs typeface="Calibri"/>
              </a:rPr>
              <a:t>. </a:t>
            </a:r>
            <a:r>
              <a:rPr lang="en-US" sz="1800" dirty="0" err="1">
                <a:cs typeface="Calibri"/>
              </a:rPr>
              <a:t>Kaplica</a:t>
            </a:r>
            <a:r>
              <a:rPr lang="en-US" sz="1800" dirty="0">
                <a:cs typeface="Calibri"/>
              </a:rPr>
              <a:t> ta </a:t>
            </a:r>
            <a:r>
              <a:rPr lang="en-US" sz="1800" dirty="0" err="1">
                <a:cs typeface="Calibri"/>
              </a:rPr>
              <a:t>była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nawiedzana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przez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okoliczną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ludność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szczególnie</a:t>
            </a:r>
            <a:r>
              <a:rPr lang="en-US" sz="1800" dirty="0">
                <a:cs typeface="Calibri"/>
              </a:rPr>
              <a:t> po </a:t>
            </a:r>
            <a:r>
              <a:rPr lang="en-US" sz="1800" dirty="0" err="1">
                <a:cs typeface="Calibri"/>
              </a:rPr>
              <a:t>roku</a:t>
            </a:r>
            <a:r>
              <a:rPr lang="en-US" sz="1800" dirty="0">
                <a:cs typeface="Calibri"/>
              </a:rPr>
              <a:t> 1496, </a:t>
            </a:r>
            <a:r>
              <a:rPr lang="en-US" sz="1800" dirty="0" err="1">
                <a:cs typeface="Calibri"/>
              </a:rPr>
              <a:t>kiedy</a:t>
            </a:r>
            <a:r>
              <a:rPr lang="en-US" sz="1800" dirty="0">
                <a:cs typeface="Calibri"/>
              </a:rPr>
              <a:t> to </a:t>
            </a:r>
            <a:r>
              <a:rPr lang="en-US" sz="1800" dirty="0" err="1">
                <a:cs typeface="Calibri"/>
              </a:rPr>
              <a:t>córka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Kościeleckich</a:t>
            </a:r>
            <a:r>
              <a:rPr lang="en-US" sz="1800" dirty="0">
                <a:cs typeface="Calibri"/>
              </a:rPr>
              <a:t> – </a:t>
            </a:r>
            <a:r>
              <a:rPr lang="en-US" sz="1800" dirty="0" err="1">
                <a:cs typeface="Calibri"/>
              </a:rPr>
              <a:t>Zofia</a:t>
            </a:r>
            <a:r>
              <a:rPr lang="en-US" sz="1800" dirty="0">
                <a:cs typeface="Calibri"/>
              </a:rPr>
              <a:t> – </a:t>
            </a:r>
            <a:r>
              <a:rPr lang="en-US" sz="1800" dirty="0" err="1">
                <a:cs typeface="Calibri"/>
              </a:rPr>
              <a:t>umieściła</a:t>
            </a:r>
            <a:r>
              <a:rPr lang="en-US" sz="1800" dirty="0">
                <a:cs typeface="Calibri"/>
              </a:rPr>
              <a:t> w </a:t>
            </a:r>
            <a:r>
              <a:rPr lang="en-US" sz="1800" dirty="0" err="1">
                <a:cs typeface="Calibri"/>
              </a:rPr>
              <a:t>niej</a:t>
            </a:r>
            <a:r>
              <a:rPr lang="en-US" sz="1800" dirty="0">
                <a:cs typeface="Calibri"/>
              </a:rPr>
              <a:t> z </a:t>
            </a:r>
            <a:r>
              <a:rPr lang="en-US" sz="1800" dirty="0" err="1">
                <a:cs typeface="Calibri"/>
              </a:rPr>
              <a:t>wdzięczności</a:t>
            </a:r>
            <a:r>
              <a:rPr lang="en-US" sz="1800" dirty="0">
                <a:cs typeface="Calibri"/>
              </a:rPr>
              <a:t> za </a:t>
            </a:r>
            <a:r>
              <a:rPr lang="en-US" sz="1800" dirty="0" err="1">
                <a:cs typeface="Calibri"/>
              </a:rPr>
              <a:t>uzdrowienie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chorych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nóg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niedużą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drewnianą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gotycką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figurę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Matki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Bożej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nabytą</a:t>
            </a:r>
            <a:r>
              <a:rPr lang="en-US" sz="1800" dirty="0">
                <a:cs typeface="Calibri"/>
              </a:rPr>
              <a:t> w </a:t>
            </a:r>
            <a:r>
              <a:rPr lang="en-US" sz="1800" dirty="0" err="1">
                <a:cs typeface="Calibri"/>
              </a:rPr>
              <a:t>Poznaniu</a:t>
            </a:r>
            <a:r>
              <a:rPr lang="en-US" sz="1800" dirty="0">
                <a:cs typeface="Calibri"/>
              </a:rPr>
              <a:t>.</a:t>
            </a:r>
          </a:p>
        </p:txBody>
      </p:sp>
      <p:pic>
        <p:nvPicPr>
          <p:cNvPr id="8" name="Picture 9" descr="A picture containing text, outdoor, brick, red&#10;&#10;Description automatically generated">
            <a:extLst>
              <a:ext uri="{FF2B5EF4-FFF2-40B4-BE49-F238E27FC236}">
                <a16:creationId xmlns="" xmlns:a16="http://schemas.microsoft.com/office/drawing/2014/main" id="{821C9DA2-0BB1-7D17-03FD-A91C2156B8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937" r="-2" b="23155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11" name="Picture 11">
            <a:extLst>
              <a:ext uri="{FF2B5EF4-FFF2-40B4-BE49-F238E27FC236}">
                <a16:creationId xmlns="" xmlns:a16="http://schemas.microsoft.com/office/drawing/2014/main" id="{C46C0ED1-6EA0-3F78-E6D9-DED357D96F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4647" b="11251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0" name="Picture 10" descr="A picture containing outdoor, building, tower, arch&#10;&#10;Description automatically generated">
            <a:extLst>
              <a:ext uri="{FF2B5EF4-FFF2-40B4-BE49-F238E27FC236}">
                <a16:creationId xmlns="" xmlns:a16="http://schemas.microsoft.com/office/drawing/2014/main" id="{35D2EE4F-247B-0393-7CCA-700CAA3E1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225" r="10061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143494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6EEEC319-43DE-8962-0E62-8D8604B19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1259" r="-2" b="17354"/>
          <a:stretch/>
        </p:blipFill>
        <p:spPr>
          <a:xfrm>
            <a:off x="494398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6" descr="A picture containing brick, building, outdoor, sky&#10;&#10;Description automatically generated">
            <a:extLst>
              <a:ext uri="{FF2B5EF4-FFF2-40B4-BE49-F238E27FC236}">
                <a16:creationId xmlns="" xmlns:a16="http://schemas.microsoft.com/office/drawing/2014/main" id="{FC8C6C35-13BC-35F9-13AC-44DDBA81CF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1545" r="-2" b="1706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D80492-21A9-D0FE-19A4-A5336748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600" b="1" dirty="0" err="1">
                <a:cs typeface="Calibri Light"/>
              </a:rPr>
              <a:t>Cukrownia</a:t>
            </a:r>
            <a:r>
              <a:rPr lang="en-US" sz="3600" b="1" dirty="0">
                <a:cs typeface="Calibri Light"/>
              </a:rPr>
              <a:t> </a:t>
            </a:r>
            <a:r>
              <a:rPr lang="en-US" sz="3600" b="1" dirty="0" err="1">
                <a:cs typeface="Calibri Light"/>
              </a:rPr>
              <a:t>Chełmica</a:t>
            </a:r>
            <a:r>
              <a:rPr lang="en-US" sz="3600" b="1" dirty="0">
                <a:cs typeface="Calibri Ligh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3A75B8-6C2C-130B-B96E-4D7CE0FFB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100" dirty="0" err="1">
                <a:cs typeface="Calibri"/>
              </a:rPr>
              <a:t>Chełmica-Cukrownia</a:t>
            </a:r>
            <a:r>
              <a:rPr lang="en-US" sz="1100" dirty="0">
                <a:cs typeface="Calibri"/>
              </a:rPr>
              <a:t> to </a:t>
            </a:r>
            <a:r>
              <a:rPr lang="en-US" sz="1100" dirty="0" err="1">
                <a:cs typeface="Calibri"/>
              </a:rPr>
              <a:t>niezwykłe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miejsce</a:t>
            </a:r>
            <a:r>
              <a:rPr lang="en-US" sz="1100" dirty="0">
                <a:cs typeface="Calibri"/>
              </a:rPr>
              <a:t> w </a:t>
            </a:r>
            <a:r>
              <a:rPr lang="en-US" sz="1100" dirty="0" err="1">
                <a:cs typeface="Calibri"/>
              </a:rPr>
              <a:t>mojej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okolicy</a:t>
            </a:r>
            <a:r>
              <a:rPr lang="en-US" sz="1100" dirty="0">
                <a:cs typeface="Calibri"/>
              </a:rPr>
              <a:t>. </a:t>
            </a:r>
            <a:r>
              <a:rPr lang="en-US" sz="1100" dirty="0" err="1">
                <a:cs typeface="Calibri"/>
              </a:rPr>
              <a:t>Istniejący</a:t>
            </a:r>
            <a:r>
              <a:rPr lang="en-US" sz="1100" dirty="0">
                <a:cs typeface="Calibri"/>
              </a:rPr>
              <a:t> tam </a:t>
            </a:r>
            <a:r>
              <a:rPr lang="en-US" sz="1100" dirty="0" err="1">
                <a:cs typeface="Calibri"/>
              </a:rPr>
              <a:t>zakład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zajmujący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się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produkcją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cukru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przez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ponad</a:t>
            </a:r>
            <a:r>
              <a:rPr lang="en-US" sz="1100" dirty="0">
                <a:cs typeface="Calibri"/>
              </a:rPr>
              <a:t> 100 </a:t>
            </a:r>
            <a:r>
              <a:rPr lang="en-US" sz="1100" dirty="0" err="1">
                <a:cs typeface="Calibri"/>
              </a:rPr>
              <a:t>lat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był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głównym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ośrodkiem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przemysłu</a:t>
            </a:r>
            <a:r>
              <a:rPr lang="en-US" sz="1100" dirty="0">
                <a:cs typeface="Calibri"/>
              </a:rPr>
              <a:t> w </a:t>
            </a:r>
            <a:r>
              <a:rPr lang="en-US" sz="1100" dirty="0" err="1">
                <a:cs typeface="Calibri"/>
              </a:rPr>
              <a:t>tych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stronach</a:t>
            </a:r>
            <a:r>
              <a:rPr lang="en-US" sz="1100" dirty="0">
                <a:cs typeface="Calibri"/>
              </a:rPr>
              <a:t>. </a:t>
            </a:r>
            <a:r>
              <a:rPr lang="en-US" sz="1100" dirty="0" err="1">
                <a:cs typeface="Calibri"/>
              </a:rPr>
              <a:t>Ściągnął</a:t>
            </a:r>
            <a:r>
              <a:rPr lang="en-US" sz="1100" dirty="0">
                <a:cs typeface="Calibri"/>
              </a:rPr>
              <a:t> do </a:t>
            </a:r>
            <a:r>
              <a:rPr lang="en-US" sz="1100" dirty="0" err="1">
                <a:cs typeface="Calibri"/>
              </a:rPr>
              <a:t>Chełmicy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dużą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ilość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osób</a:t>
            </a:r>
            <a:r>
              <a:rPr lang="en-US" sz="1100" dirty="0">
                <a:cs typeface="Calibri"/>
              </a:rPr>
              <a:t>, </a:t>
            </a:r>
            <a:r>
              <a:rPr lang="en-US" sz="1100" dirty="0" err="1">
                <a:cs typeface="Calibri"/>
              </a:rPr>
              <a:t>dał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im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mieszkania</a:t>
            </a:r>
            <a:r>
              <a:rPr lang="en-US" sz="1100" dirty="0">
                <a:cs typeface="Calibri"/>
              </a:rPr>
              <a:t>, </a:t>
            </a:r>
            <a:r>
              <a:rPr lang="en-US" sz="1100" dirty="0" err="1">
                <a:cs typeface="Calibri"/>
              </a:rPr>
              <a:t>zorganizował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całe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życie</a:t>
            </a:r>
            <a:r>
              <a:rPr lang="en-US" sz="1100" dirty="0">
                <a:cs typeface="Calibri"/>
              </a:rPr>
              <a:t>. </a:t>
            </a:r>
            <a:r>
              <a:rPr lang="en-US" sz="1100" dirty="0" err="1">
                <a:cs typeface="Calibri"/>
              </a:rPr>
              <a:t>Wpłynął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znacznie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na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rozwój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całej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miejscowości</a:t>
            </a:r>
            <a:r>
              <a:rPr lang="en-US" sz="1100" dirty="0">
                <a:cs typeface="Calibri"/>
              </a:rPr>
              <a:t>. </a:t>
            </a:r>
            <a:r>
              <a:rPr lang="en-US" sz="1100" dirty="0" err="1">
                <a:cs typeface="Calibri"/>
              </a:rPr>
              <a:t>Spółka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Akcyjna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Cukrowni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została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zawiązana</a:t>
            </a:r>
            <a:r>
              <a:rPr lang="en-US" sz="1100" dirty="0">
                <a:cs typeface="Calibri"/>
              </a:rPr>
              <a:t> w 1898 </a:t>
            </a:r>
            <a:r>
              <a:rPr lang="en-US" sz="1100" dirty="0" err="1">
                <a:cs typeface="Calibri"/>
              </a:rPr>
              <a:t>roku</a:t>
            </a:r>
            <a:r>
              <a:rPr lang="en-US" sz="1100" dirty="0">
                <a:cs typeface="Calibri"/>
              </a:rPr>
              <a:t> w </a:t>
            </a:r>
            <a:r>
              <a:rPr lang="en-US" sz="1100" dirty="0" err="1">
                <a:cs typeface="Calibri"/>
              </a:rPr>
              <a:t>Warszawie</a:t>
            </a:r>
            <a:r>
              <a:rPr lang="en-US" sz="1100" dirty="0">
                <a:cs typeface="Calibri"/>
              </a:rPr>
              <a:t>. </a:t>
            </a:r>
            <a:r>
              <a:rPr lang="en-US" sz="1100" dirty="0" err="1">
                <a:cs typeface="Calibri"/>
              </a:rPr>
              <a:t>Pierwsze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budynki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fabryczne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oraz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towarzyszącej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zakładowi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osady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robotniczej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zostały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ukończone</a:t>
            </a:r>
            <a:r>
              <a:rPr lang="en-US" sz="1100" dirty="0">
                <a:cs typeface="Calibri"/>
              </a:rPr>
              <a:t> w 1900 </a:t>
            </a:r>
            <a:r>
              <a:rPr lang="en-US" sz="1100" dirty="0" err="1">
                <a:cs typeface="Calibri"/>
              </a:rPr>
              <a:t>roku</a:t>
            </a:r>
            <a:r>
              <a:rPr lang="en-US" sz="1100" dirty="0">
                <a:cs typeface="Calibri"/>
              </a:rPr>
              <a:t>, </a:t>
            </a:r>
            <a:r>
              <a:rPr lang="en-US" sz="1100" dirty="0" err="1">
                <a:cs typeface="Calibri"/>
              </a:rPr>
              <a:t>wtedy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też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odbyła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się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pierwsza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kampania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cukrownicza</a:t>
            </a:r>
            <a:r>
              <a:rPr lang="en-US" sz="1100" dirty="0">
                <a:cs typeface="Calibri"/>
              </a:rPr>
              <a:t>. </a:t>
            </a:r>
            <a:r>
              <a:rPr lang="en-US" sz="1100" dirty="0" err="1">
                <a:cs typeface="Calibri"/>
              </a:rPr>
              <a:t>Dalsza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rozbudowa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nastąpiła</a:t>
            </a:r>
            <a:r>
              <a:rPr lang="en-US" sz="1100" dirty="0">
                <a:cs typeface="Calibri"/>
              </a:rPr>
              <a:t> w </a:t>
            </a:r>
            <a:r>
              <a:rPr lang="en-US" sz="1100" dirty="0" err="1">
                <a:cs typeface="Calibri"/>
              </a:rPr>
              <a:t>latach</a:t>
            </a:r>
            <a:r>
              <a:rPr lang="en-US" sz="1100" dirty="0">
                <a:cs typeface="Calibri"/>
              </a:rPr>
              <a:t> 30-tych.</a:t>
            </a:r>
            <a:br>
              <a:rPr lang="en-US" sz="1100" dirty="0">
                <a:cs typeface="Calibri"/>
              </a:rPr>
            </a:br>
            <a:r>
              <a:rPr lang="en-US" sz="1100" dirty="0">
                <a:cs typeface="Calibri"/>
              </a:rPr>
              <a:t>W 1938 </a:t>
            </a:r>
            <a:r>
              <a:rPr lang="en-US" sz="1100" dirty="0" err="1">
                <a:cs typeface="Calibri"/>
              </a:rPr>
              <a:t>roku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fabryka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zatrudniała</a:t>
            </a:r>
            <a:r>
              <a:rPr lang="en-US" sz="1100" dirty="0">
                <a:cs typeface="Calibri"/>
              </a:rPr>
              <a:t> 777 </a:t>
            </a:r>
            <a:r>
              <a:rPr lang="en-US" sz="1100" dirty="0" err="1">
                <a:cs typeface="Calibri"/>
              </a:rPr>
              <a:t>robotników</a:t>
            </a:r>
            <a:r>
              <a:rPr lang="en-US" sz="1100" dirty="0">
                <a:cs typeface="Calibri"/>
              </a:rPr>
              <a:t>, 34 </a:t>
            </a:r>
            <a:r>
              <a:rPr lang="en-US" sz="1100" dirty="0" err="1">
                <a:cs typeface="Calibri"/>
              </a:rPr>
              <a:t>urzędników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i</a:t>
            </a:r>
            <a:r>
              <a:rPr lang="en-US" sz="1100" dirty="0">
                <a:cs typeface="Calibri"/>
              </a:rPr>
              <a:t> 8 </a:t>
            </a:r>
            <a:r>
              <a:rPr lang="en-US" sz="1100" dirty="0" err="1">
                <a:cs typeface="Calibri"/>
              </a:rPr>
              <a:t>członków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personelu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technicznego</a:t>
            </a:r>
            <a:r>
              <a:rPr lang="en-US" sz="1100" dirty="0">
                <a:cs typeface="Calibri"/>
              </a:rPr>
              <a:t>. </a:t>
            </a:r>
            <a:r>
              <a:rPr lang="en-US" sz="1100" dirty="0" err="1">
                <a:cs typeface="Calibri"/>
              </a:rPr>
              <a:t>Wśród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kadry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urzędniczej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był</a:t>
            </a:r>
            <a:r>
              <a:rPr lang="en-US" sz="1100" dirty="0">
                <a:cs typeface="Calibri"/>
              </a:rPr>
              <a:t> np. </a:t>
            </a:r>
            <a:r>
              <a:rPr lang="en-US" sz="1100" dirty="0" err="1">
                <a:cs typeface="Calibri"/>
              </a:rPr>
              <a:t>Bronisław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Kierst</a:t>
            </a:r>
            <a:r>
              <a:rPr lang="en-US" sz="1100" dirty="0">
                <a:cs typeface="Calibri"/>
              </a:rPr>
              <a:t>, </a:t>
            </a:r>
            <a:r>
              <a:rPr lang="en-US" sz="1100" dirty="0" err="1">
                <a:cs typeface="Calibri"/>
              </a:rPr>
              <a:t>który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sprowadził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się</a:t>
            </a:r>
            <a:r>
              <a:rPr lang="en-US" sz="1100" dirty="0">
                <a:cs typeface="Calibri"/>
              </a:rPr>
              <a:t> z </a:t>
            </a:r>
            <a:r>
              <a:rPr lang="en-US" sz="1100" dirty="0" err="1">
                <a:cs typeface="Calibri"/>
              </a:rPr>
              <a:t>Warszawy</a:t>
            </a:r>
            <a:r>
              <a:rPr lang="en-US" sz="1100" dirty="0">
                <a:cs typeface="Calibri"/>
              </a:rPr>
              <a:t> do </a:t>
            </a:r>
            <a:r>
              <a:rPr lang="en-US" sz="1100" dirty="0" err="1">
                <a:cs typeface="Calibri"/>
              </a:rPr>
              <a:t>Chełmicy</a:t>
            </a:r>
            <a:r>
              <a:rPr lang="pl-PL" sz="1100" dirty="0">
                <a:cs typeface="Calibri"/>
              </a:rPr>
              <a:t>,</a:t>
            </a:r>
            <a:r>
              <a:rPr lang="en-US" sz="1100" dirty="0">
                <a:cs typeface="Calibri"/>
              </a:rPr>
              <a:t> aby </a:t>
            </a:r>
            <a:r>
              <a:rPr lang="en-US" sz="1100" dirty="0" err="1">
                <a:cs typeface="Calibri"/>
              </a:rPr>
              <a:t>objąć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posadę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księgowego</a:t>
            </a:r>
            <a:r>
              <a:rPr lang="en-US" sz="1100" dirty="0">
                <a:cs typeface="Calibri"/>
              </a:rPr>
              <a:t>. </a:t>
            </a:r>
            <a:r>
              <a:rPr lang="en-US" sz="1100" dirty="0" err="1">
                <a:cs typeface="Calibri"/>
              </a:rPr>
              <a:t>Jego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synem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był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urodzony</a:t>
            </a:r>
            <a:r>
              <a:rPr lang="en-US" sz="1100" dirty="0">
                <a:cs typeface="Calibri"/>
              </a:rPr>
              <a:t> w </a:t>
            </a:r>
            <a:r>
              <a:rPr lang="en-US" sz="1100" dirty="0" err="1">
                <a:cs typeface="Calibri"/>
              </a:rPr>
              <a:t>Chełmicy</a:t>
            </a:r>
            <a:r>
              <a:rPr lang="en-US" sz="1100" dirty="0">
                <a:cs typeface="Calibri"/>
              </a:rPr>
              <a:t> Jerzy </a:t>
            </a:r>
            <a:r>
              <a:rPr lang="en-US" sz="1100" dirty="0" err="1">
                <a:cs typeface="Calibri"/>
              </a:rPr>
              <a:t>Kierst</a:t>
            </a:r>
            <a:r>
              <a:rPr lang="en-US" sz="1100" dirty="0">
                <a:cs typeface="Calibri"/>
              </a:rPr>
              <a:t>, </a:t>
            </a:r>
            <a:r>
              <a:rPr lang="en-US" sz="1100" dirty="0" err="1">
                <a:cs typeface="Calibri"/>
              </a:rPr>
              <a:t>pisarz</a:t>
            </a:r>
            <a:r>
              <a:rPr lang="en-US" sz="1100" dirty="0">
                <a:cs typeface="Calibri"/>
              </a:rPr>
              <a:t>, </a:t>
            </a:r>
            <a:r>
              <a:rPr lang="en-US" sz="1100" dirty="0" err="1">
                <a:cs typeface="Calibri"/>
              </a:rPr>
              <a:t>poeta</a:t>
            </a:r>
            <a:r>
              <a:rPr lang="en-US" sz="1100" dirty="0">
                <a:cs typeface="Calibri"/>
              </a:rPr>
              <a:t>, </a:t>
            </a:r>
            <a:r>
              <a:rPr lang="en-US" sz="1100" dirty="0" err="1">
                <a:cs typeface="Calibri"/>
              </a:rPr>
              <a:t>autor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popularnych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książek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dla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dzieci</a:t>
            </a:r>
            <a:r>
              <a:rPr lang="en-US" sz="1100" dirty="0">
                <a:cs typeface="Calibri"/>
              </a:rPr>
              <a:t>. </a:t>
            </a:r>
            <a:r>
              <a:rPr lang="en-US" sz="1100" dirty="0" err="1">
                <a:cs typeface="Calibri"/>
              </a:rPr>
              <a:t>Cukrownia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produkowała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cukier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biały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kryształ</a:t>
            </a:r>
            <a:r>
              <a:rPr lang="en-US" sz="1100" dirty="0">
                <a:cs typeface="Calibri"/>
              </a:rPr>
              <a:t>, </a:t>
            </a:r>
            <a:r>
              <a:rPr lang="en-US" sz="1100" dirty="0" err="1">
                <a:cs typeface="Calibri"/>
              </a:rPr>
              <a:t>wysłodki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oraz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melasę</a:t>
            </a:r>
            <a:r>
              <a:rPr lang="en-US" sz="1100" dirty="0">
                <a:cs typeface="Calibri"/>
              </a:rPr>
              <a:t>. </a:t>
            </a:r>
            <a:r>
              <a:rPr lang="en-US" sz="1100" dirty="0" err="1">
                <a:cs typeface="Calibri"/>
              </a:rPr>
              <a:t>Była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także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właścicielem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majątków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ziemskich</a:t>
            </a:r>
            <a:r>
              <a:rPr lang="en-US" sz="1100" dirty="0">
                <a:cs typeface="Calibri"/>
              </a:rPr>
              <a:t> - </a:t>
            </a:r>
            <a:r>
              <a:rPr lang="en-US" sz="1100" dirty="0" err="1">
                <a:cs typeface="Calibri"/>
              </a:rPr>
              <a:t>Kikoła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i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Fabianek</a:t>
            </a:r>
            <a:r>
              <a:rPr lang="en-US" sz="1100" dirty="0">
                <a:cs typeface="Calibri"/>
              </a:rPr>
              <a:t>. W </a:t>
            </a:r>
            <a:r>
              <a:rPr lang="en-US" sz="1100" dirty="0" err="1">
                <a:cs typeface="Calibri"/>
              </a:rPr>
              <a:t>czasie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okupacji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zakład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został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przejęty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przez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Niemców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i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nosił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nazwę</a:t>
            </a:r>
            <a:r>
              <a:rPr lang="en-US" sz="1100" dirty="0">
                <a:cs typeface="Calibri"/>
              </a:rPr>
              <a:t> "</a:t>
            </a:r>
            <a:r>
              <a:rPr lang="en-US" sz="1100" dirty="0" err="1">
                <a:cs typeface="Calibri"/>
              </a:rPr>
              <a:t>Zuckerfabrik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Helmsee</a:t>
            </a:r>
            <a:r>
              <a:rPr lang="en-US" sz="1100" dirty="0">
                <a:cs typeface="Calibri"/>
              </a:rPr>
              <a:t> A. G.".                                                     </a:t>
            </a:r>
            <a:br>
              <a:rPr lang="en-US" sz="1100" dirty="0">
                <a:cs typeface="Calibri"/>
              </a:rPr>
            </a:br>
            <a:endParaRPr lang="en-US" sz="1100" dirty="0"/>
          </a:p>
          <a:p>
            <a:r>
              <a:rPr lang="en-US" sz="1100" dirty="0">
                <a:cs typeface="Calibri"/>
              </a:rPr>
              <a:t>Na </a:t>
            </a:r>
            <a:r>
              <a:rPr lang="en-US" sz="1100" dirty="0" err="1">
                <a:cs typeface="Calibri"/>
              </a:rPr>
              <a:t>drugim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zdjęciu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widzimy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obory</a:t>
            </a:r>
            <a:r>
              <a:rPr lang="en-US" sz="1100" dirty="0">
                <a:cs typeface="Calibri"/>
              </a:rPr>
              <a:t> </a:t>
            </a:r>
            <a:r>
              <a:rPr lang="pl-PL" sz="1100" dirty="0">
                <a:cs typeface="Calibri"/>
              </a:rPr>
              <a:t>i </a:t>
            </a:r>
            <a:r>
              <a:rPr lang="en-US" sz="1100" dirty="0" err="1">
                <a:cs typeface="Calibri"/>
              </a:rPr>
              <a:t>stajnie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udostępniane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pracownikom</a:t>
            </a:r>
            <a:r>
              <a:rPr lang="pl-PL" sz="1100" dirty="0">
                <a:cs typeface="Calibri"/>
              </a:rPr>
              <a:t> </a:t>
            </a:r>
            <a:r>
              <a:rPr lang="en-US" sz="1100" dirty="0">
                <a:cs typeface="Calibri"/>
              </a:rPr>
              <a:t>do </a:t>
            </a:r>
            <a:r>
              <a:rPr lang="en-US" sz="1100" dirty="0" err="1">
                <a:cs typeface="Calibri"/>
              </a:rPr>
              <a:t>hodowli</a:t>
            </a:r>
            <a:r>
              <a:rPr lang="en-US" sz="1100" dirty="0">
                <a:cs typeface="Calibri"/>
              </a:rPr>
              <a:t> </a:t>
            </a:r>
            <a:r>
              <a:rPr lang="en-US" sz="1100" dirty="0" err="1">
                <a:cs typeface="Calibri"/>
              </a:rPr>
              <a:t>zwierz</a:t>
            </a:r>
            <a:r>
              <a:rPr lang="pl-PL" sz="1100" dirty="0">
                <a:cs typeface="Calibri"/>
              </a:rPr>
              <a:t>ą</a:t>
            </a:r>
            <a:r>
              <a:rPr lang="en-US" sz="1100" dirty="0">
                <a:cs typeface="Calibri"/>
              </a:rPr>
              <a:t>t.</a:t>
            </a:r>
          </a:p>
        </p:txBody>
      </p:sp>
    </p:spTree>
    <p:extLst>
      <p:ext uri="{BB962C8B-B14F-4D97-AF65-F5344CB8AC3E}">
        <p14:creationId xmlns="" xmlns:p14="http://schemas.microsoft.com/office/powerpoint/2010/main" val="27986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="" xmlns:a16="http://schemas.microsoft.com/office/drawing/2014/main" id="{F01DA375-667C-450C-8133-F75900ECEE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42E347-E38C-E0E5-391D-382828F4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09" y="430863"/>
            <a:ext cx="2184396" cy="25856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Kaplica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cmentarna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Dobrzyniu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nad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Wisłą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7C87A4C-F51E-8327-0F2D-F33117EA1A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</a:extLst>
          </a:blip>
          <a:srcRect r="2" b="7594"/>
          <a:stretch/>
        </p:blipFill>
        <p:spPr>
          <a:xfrm>
            <a:off x="3338085" y="-2"/>
            <a:ext cx="5566107" cy="685800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62E8C215-66F7-7224-A15D-FBDDC7816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610" r="17434" b="-4"/>
          <a:stretch/>
        </p:blipFill>
        <p:spPr>
          <a:xfrm>
            <a:off x="8904192" y="10"/>
            <a:ext cx="3287808" cy="3428993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B3AD2845-9189-46E3-963D-B081E43163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429000"/>
            <a:ext cx="3351819" cy="64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24726E46-0A95-4CE6-80B3-2C7406BD5A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10918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3E4F68B4-0B22-4E28-A962-42AB2A8316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5452064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C9EB0074-E086-4FAB-81E5-F6DE3B07BA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49061" y="3418490"/>
            <a:ext cx="3342939" cy="64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8" name="Obraz 197">
            <a:extLst>
              <a:ext uri="{FF2B5EF4-FFF2-40B4-BE49-F238E27FC236}">
                <a16:creationId xmlns="" xmlns:a16="http://schemas.microsoft.com/office/drawing/2014/main" id="{87683F12-44F6-4051-AE3A-2581375298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5914" y="3482497"/>
            <a:ext cx="2810192" cy="3375504"/>
          </a:xfrm>
          <a:prstGeom prst="rect">
            <a:avLst/>
          </a:prstGeom>
        </p:spPr>
      </p:pic>
      <p:pic>
        <p:nvPicPr>
          <p:cNvPr id="208" name="Obraz 207">
            <a:extLst>
              <a:ext uri="{FF2B5EF4-FFF2-40B4-BE49-F238E27FC236}">
                <a16:creationId xmlns="" xmlns:a16="http://schemas.microsoft.com/office/drawing/2014/main" id="{8708800C-D9CB-9139-FE67-91FF0594573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8155" y="3493006"/>
            <a:ext cx="2721226" cy="33429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062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329</Words>
  <Application>Microsoft Office PowerPoint</Application>
  <PresentationFormat>Niestandardowy</PresentationFormat>
  <Paragraphs>38</Paragraphs>
  <Slides>10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Office Theme</vt:lpstr>
      <vt:lpstr>ZABYTKI CEGLANE ZIEMI DOBRZYŃSKIEJ</vt:lpstr>
      <vt:lpstr>Ziemia Dobrzyńska </vt:lpstr>
      <vt:lpstr>Ruiny Zamku  w Bobrownikach</vt:lpstr>
      <vt:lpstr>Ruiny Pałacu w Wielgiem</vt:lpstr>
      <vt:lpstr>Dworek Szkoły  Podstawowej   w Olesznie</vt:lpstr>
      <vt:lpstr>Zabytkowy Kościół w Chełmicy Dużej</vt:lpstr>
      <vt:lpstr>Sanktuarium  w Skępem</vt:lpstr>
      <vt:lpstr>Cukrownia Chełmica </vt:lpstr>
      <vt:lpstr>Kaplica cmentarna w Dobrzyniu nad Wisłą</vt:lpstr>
      <vt:lpstr>Bibliografia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HP</cp:lastModifiedBy>
  <cp:revision>79</cp:revision>
  <dcterms:created xsi:type="dcterms:W3CDTF">2023-05-03T20:07:43Z</dcterms:created>
  <dcterms:modified xsi:type="dcterms:W3CDTF">2023-06-06T17:26:55Z</dcterms:modified>
</cp:coreProperties>
</file>