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2" r:id="rId3"/>
    <p:sldId id="258" r:id="rId4"/>
    <p:sldId id="274" r:id="rId5"/>
    <p:sldId id="273" r:id="rId6"/>
    <p:sldId id="257" r:id="rId7"/>
    <p:sldId id="271" r:id="rId8"/>
    <p:sldId id="259" r:id="rId9"/>
    <p:sldId id="260" r:id="rId10"/>
    <p:sldId id="261" r:id="rId11"/>
    <p:sldId id="262" r:id="rId12"/>
    <p:sldId id="263" r:id="rId13"/>
    <p:sldId id="266" r:id="rId14"/>
    <p:sldId id="265" r:id="rId15"/>
    <p:sldId id="267" r:id="rId16"/>
    <p:sldId id="264" r:id="rId17"/>
    <p:sldId id="268" r:id="rId18"/>
    <p:sldId id="269" r:id="rId19"/>
    <p:sldId id="275" r:id="rId20"/>
    <p:sldId id="270" r:id="rId21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0D553-854A-46ED-8150-CC66994131B8}" type="datetimeFigureOut">
              <a:rPr lang="pl-PL" smtClean="0"/>
              <a:pPr/>
              <a:t>08.11.2020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2E851-FD73-4F5F-BD0E-D19FA043A78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0D553-854A-46ED-8150-CC66994131B8}" type="datetimeFigureOut">
              <a:rPr lang="pl-PL" smtClean="0"/>
              <a:pPr/>
              <a:t>08.11.2020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2E851-FD73-4F5F-BD0E-D19FA043A78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0D553-854A-46ED-8150-CC66994131B8}" type="datetimeFigureOut">
              <a:rPr lang="pl-PL" smtClean="0"/>
              <a:pPr/>
              <a:t>08.11.2020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2E851-FD73-4F5F-BD0E-D19FA043A78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0D553-854A-46ED-8150-CC66994131B8}" type="datetimeFigureOut">
              <a:rPr lang="pl-PL" smtClean="0"/>
              <a:pPr/>
              <a:t>08.11.2020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2E851-FD73-4F5F-BD0E-D19FA043A78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0D553-854A-46ED-8150-CC66994131B8}" type="datetimeFigureOut">
              <a:rPr lang="pl-PL" smtClean="0"/>
              <a:pPr/>
              <a:t>08.11.2020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2E851-FD73-4F5F-BD0E-D19FA043A78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0D553-854A-46ED-8150-CC66994131B8}" type="datetimeFigureOut">
              <a:rPr lang="pl-PL" smtClean="0"/>
              <a:pPr/>
              <a:t>08.11.2020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2E851-FD73-4F5F-BD0E-D19FA043A78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0D553-854A-46ED-8150-CC66994131B8}" type="datetimeFigureOut">
              <a:rPr lang="pl-PL" smtClean="0"/>
              <a:pPr/>
              <a:t>08.11.2020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2E851-FD73-4F5F-BD0E-D19FA043A78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0D553-854A-46ED-8150-CC66994131B8}" type="datetimeFigureOut">
              <a:rPr lang="pl-PL" smtClean="0"/>
              <a:pPr/>
              <a:t>08.11.2020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2E851-FD73-4F5F-BD0E-D19FA043A78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0D553-854A-46ED-8150-CC66994131B8}" type="datetimeFigureOut">
              <a:rPr lang="pl-PL" smtClean="0"/>
              <a:pPr/>
              <a:t>08.11.2020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2E851-FD73-4F5F-BD0E-D19FA043A78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0D553-854A-46ED-8150-CC66994131B8}" type="datetimeFigureOut">
              <a:rPr lang="pl-PL" smtClean="0"/>
              <a:pPr/>
              <a:t>08.11.2020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2E851-FD73-4F5F-BD0E-D19FA043A78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0D553-854A-46ED-8150-CC66994131B8}" type="datetimeFigureOut">
              <a:rPr lang="pl-PL" smtClean="0"/>
              <a:pPr/>
              <a:t>08.11.2020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2E851-FD73-4F5F-BD0E-D19FA043A78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F0D553-854A-46ED-8150-CC66994131B8}" type="datetimeFigureOut">
              <a:rPr lang="pl-PL" smtClean="0"/>
              <a:pPr/>
              <a:t>08.11.2020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32E851-FD73-4F5F-BD0E-D19FA043A785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Hymn2_Obszar roboczy 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Obraz 3" descr="Tło_Obszar roboczy 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428596" y="5643586"/>
            <a:ext cx="8229600" cy="1143000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rPr>
              <a:t>Hymn symbolem narodowym</a:t>
            </a:r>
            <a:endParaRPr kumimoji="0" lang="pl-PL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Twórcy_Obszar roboczy 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Obraz 3" descr="Tło_Obszar roboczy 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428596" y="5643586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pl-PL" sz="4400" b="1" dirty="0" smtClean="0">
                <a:solidFill>
                  <a:srgbClr val="C000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Twórcy niepodległej Polski </a:t>
            </a:r>
            <a:endParaRPr kumimoji="0" lang="pl-PL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Piłsudski_Obszar roboczy 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Obraz 3" descr="Tło_Obszar roboczy 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428596" y="5643586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pl-PL" sz="4400" b="1" dirty="0" smtClean="0">
                <a:solidFill>
                  <a:srgbClr val="C000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Józef Piłsudski</a:t>
            </a:r>
            <a:endParaRPr kumimoji="0" lang="pl-PL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IgnacyJan_Obszar roboczy 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Obraz 3" descr="Tło_Obszar roboczy 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428596" y="5643586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pl-PL" sz="4400" b="1" dirty="0" smtClean="0">
                <a:solidFill>
                  <a:srgbClr val="C000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Ignacy Jan Paderewski</a:t>
            </a:r>
            <a:endParaRPr kumimoji="0" lang="pl-PL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Witos_Obszar roboczy 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Obraz 3" descr="Tło_Obszar roboczy 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428596" y="5643586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pl-PL" sz="4400" b="1" dirty="0" smtClean="0">
                <a:solidFill>
                  <a:srgbClr val="C000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Wincenty Witos</a:t>
            </a:r>
            <a:endParaRPr kumimoji="0" lang="pl-PL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Korfanty_Obszar roboczy 1_Obszar roboczy 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Obraz 3" descr="Tło_Obszar roboczy 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428596" y="5643586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pl-PL" sz="4400" b="1" dirty="0" smtClean="0">
                <a:solidFill>
                  <a:srgbClr val="C000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Wojciech Korfanty</a:t>
            </a:r>
            <a:endParaRPr kumimoji="0" lang="pl-PL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RomanDmowski_Obszar roboczy 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Obraz 3" descr="Tło_Obszar roboczy 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428596" y="5643586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pl-PL" sz="4400" b="1" dirty="0" smtClean="0">
                <a:solidFill>
                  <a:srgbClr val="C000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Roman Dmowski</a:t>
            </a:r>
            <a:endParaRPr kumimoji="0" lang="pl-PL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Katechizm_Obszar roboczy 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Obraz 3" descr="Tło_Obszar roboczy 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428596" y="5643586"/>
            <a:ext cx="8229600" cy="1143000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lvl="0" algn="ctr">
              <a:spcBef>
                <a:spcPct val="0"/>
              </a:spcBef>
            </a:pPr>
            <a:r>
              <a:rPr lang="pl-PL" sz="4400" b="1" dirty="0" smtClean="0">
                <a:solidFill>
                  <a:srgbClr val="C000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„Katechizm polskiego dziecka”</a:t>
            </a:r>
            <a:endParaRPr kumimoji="0" lang="pl-PL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Patriortyzm_Obszar roboczy 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Obraz 3" descr="Tło_Obszar roboczy 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428596" y="5643586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pl-PL" sz="4400" b="1" dirty="0" smtClean="0">
                <a:solidFill>
                  <a:srgbClr val="C000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Patriotyzm</a:t>
            </a:r>
            <a:endParaRPr kumimoji="0" lang="pl-PL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WykonajZadanie_Obszar roboczy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0" y="-61497"/>
            <a:ext cx="9217357" cy="69194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 descr="CRL_Obszar roboczy 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2428860" y="285728"/>
            <a:ext cx="6429420" cy="1815882"/>
          </a:xfrm>
          <a:prstGeom prst="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l-PL" sz="1600" b="1" dirty="0" smtClean="0">
                <a:solidFill>
                  <a:schemeClr val="bg1"/>
                </a:solidFill>
              </a:rPr>
              <a:t>Centrum Rozwoju Lokalnego </a:t>
            </a:r>
            <a:r>
              <a:rPr lang="pl-PL" sz="1600" dirty="0" smtClean="0">
                <a:solidFill>
                  <a:schemeClr val="bg1"/>
                </a:solidFill>
              </a:rPr>
              <a:t>od wielu lat aktywnie wspiera proces edukacji najmłodszych poprzez inicjowanie i wspieranie kreatywnych inicjatyw edukacyjnych.  W grudniu 2018 roku w współpracy z Policją zorganizowana została akcja </a:t>
            </a:r>
            <a:r>
              <a:rPr lang="pl-PL" sz="1600" b="1" dirty="0" smtClean="0">
                <a:solidFill>
                  <a:schemeClr val="bg1"/>
                </a:solidFill>
              </a:rPr>
              <a:t>„Ze </a:t>
            </a:r>
            <a:r>
              <a:rPr lang="pl-PL" sz="1600" b="1" dirty="0" err="1" smtClean="0">
                <a:solidFill>
                  <a:schemeClr val="bg1"/>
                </a:solidFill>
              </a:rPr>
              <a:t>Sznupkiem</a:t>
            </a:r>
            <a:r>
              <a:rPr lang="pl-PL" sz="1600" b="1" dirty="0" smtClean="0">
                <a:solidFill>
                  <a:schemeClr val="bg1"/>
                </a:solidFill>
              </a:rPr>
              <a:t> bezpieczni w drodze”(w trakcie której ustanowiony został rekord Polski w jednoczesnym kolorowaniu w wielu lokalizacjach), </a:t>
            </a:r>
            <a:r>
              <a:rPr lang="pl-PL" sz="1600" dirty="0" smtClean="0">
                <a:solidFill>
                  <a:schemeClr val="bg1"/>
                </a:solidFill>
              </a:rPr>
              <a:t>w kwietniu 2019 roku miała miejsce ogólnopolska akcja </a:t>
            </a:r>
            <a:r>
              <a:rPr lang="pl-PL" sz="1600" b="1" dirty="0" err="1" smtClean="0">
                <a:solidFill>
                  <a:schemeClr val="bg1"/>
                </a:solidFill>
              </a:rPr>
              <a:t>„#Segreguje</a:t>
            </a:r>
            <a:r>
              <a:rPr lang="pl-PL" sz="1600" b="1" dirty="0" smtClean="0">
                <a:solidFill>
                  <a:schemeClr val="bg1"/>
                </a:solidFill>
              </a:rPr>
              <a:t>My”</a:t>
            </a:r>
            <a:r>
              <a:rPr lang="pl-PL" sz="1600" dirty="0" smtClean="0">
                <a:solidFill>
                  <a:schemeClr val="bg1"/>
                </a:solidFill>
              </a:rPr>
              <a:t>,</a:t>
            </a:r>
            <a:r>
              <a:rPr lang="pl-PL" sz="1600" b="1" dirty="0" smtClean="0">
                <a:solidFill>
                  <a:schemeClr val="bg1"/>
                </a:solidFill>
              </a:rPr>
              <a:t> </a:t>
            </a:r>
            <a:r>
              <a:rPr lang="pl-PL" sz="1600" dirty="0" smtClean="0">
                <a:solidFill>
                  <a:schemeClr val="bg1"/>
                </a:solidFill>
              </a:rPr>
              <a:t>zaś w lipcu i sierpniu  akcja  </a:t>
            </a:r>
            <a:r>
              <a:rPr lang="pl-PL" sz="1600" b="1" dirty="0" smtClean="0">
                <a:solidFill>
                  <a:schemeClr val="bg1"/>
                </a:solidFill>
              </a:rPr>
              <a:t>„Bezpieczne wakacje”. </a:t>
            </a:r>
          </a:p>
        </p:txBody>
      </p:sp>
      <p:pic>
        <p:nvPicPr>
          <p:cNvPr id="10" name="Obraz 9" descr="bezpieczne_wakacje_podsumowanie_akcji-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2285992"/>
            <a:ext cx="3761117" cy="2507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Obraz 10" descr="DUR-06.12-MDZZWJ-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2066" y="2285992"/>
            <a:ext cx="3761117" cy="2507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Tło_Obszar roboczy 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14338"/>
            <a:ext cx="9144000" cy="6858000"/>
          </a:xfrm>
          <a:prstGeom prst="rect">
            <a:avLst/>
          </a:prstGeom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428596" y="5500702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000" b="1" dirty="0" smtClean="0">
                <a:solidFill>
                  <a:srgbClr val="C000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Partnerzy akcji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rPr>
              <a:t>„Dzieci uczą rodziców”</a:t>
            </a:r>
            <a:endParaRPr kumimoji="0" lang="pl-PL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9" name="Obraz 8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5918" y="500042"/>
            <a:ext cx="2103797" cy="1340322"/>
          </a:xfrm>
          <a:prstGeom prst="rect">
            <a:avLst/>
          </a:prstGeom>
        </p:spPr>
      </p:pic>
      <p:pic>
        <p:nvPicPr>
          <p:cNvPr id="10" name="Obraz 9" descr="logo_Muzeum_Dobranocek_w_Rzeszowi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72132" y="214290"/>
            <a:ext cx="1193122" cy="1812902"/>
          </a:xfrm>
          <a:prstGeom prst="rect">
            <a:avLst/>
          </a:prstGeom>
        </p:spPr>
      </p:pic>
      <p:pic>
        <p:nvPicPr>
          <p:cNvPr id="11" name="Obraz 10" descr="szczyrk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7159" y="2467155"/>
            <a:ext cx="1370336" cy="1588754"/>
          </a:xfrm>
          <a:prstGeom prst="rect">
            <a:avLst/>
          </a:prstGeom>
        </p:spPr>
      </p:pic>
      <p:pic>
        <p:nvPicPr>
          <p:cNvPr id="12" name="Obraz 11" descr="istebn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43108" y="2214554"/>
            <a:ext cx="1953883" cy="1953883"/>
          </a:xfrm>
          <a:prstGeom prst="rect">
            <a:avLst/>
          </a:prstGeom>
        </p:spPr>
      </p:pic>
      <p:pic>
        <p:nvPicPr>
          <p:cNvPr id="13" name="Obraz 12" descr="logo_myslenice_PDF-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552242" y="2643182"/>
            <a:ext cx="1805708" cy="1078322"/>
          </a:xfrm>
          <a:prstGeom prst="rect">
            <a:avLst/>
          </a:prstGeom>
        </p:spPr>
      </p:pic>
      <p:pic>
        <p:nvPicPr>
          <p:cNvPr id="14" name="Obraz 13" descr="logo-1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15140" y="2285992"/>
            <a:ext cx="1721201" cy="17849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DurwLiczbach_Obszar roboczy 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Obraz 3" descr="Tło_Obszar roboczy 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14338"/>
            <a:ext cx="9144000" cy="6858000"/>
          </a:xfrm>
          <a:prstGeom prst="rect">
            <a:avLst/>
          </a:prstGeom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428596" y="5643586"/>
            <a:ext cx="8229600" cy="1143000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b="1" dirty="0" smtClean="0">
                <a:solidFill>
                  <a:srgbClr val="C000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O akcji „Dzieci uczą rodziców”</a:t>
            </a:r>
            <a:endParaRPr kumimoji="0" lang="pl-PL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2428860" y="285728"/>
            <a:ext cx="6429420" cy="1815882"/>
          </a:xfrm>
          <a:prstGeom prst="rect">
            <a:avLst/>
          </a:prstGeom>
          <a:solidFill>
            <a:srgbClr val="CC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l-PL" sz="1600" dirty="0" smtClean="0"/>
              <a:t>„Dzieci uczą rodziców” to ogólnopolska akcja edukacyjna zapoczątkowana w roku szkolnym 2019/2020, której cele ogniskują się wokół trzech idei: wsparcia procesu edukacji dzieci w tak ważnych obszarach jak bezpieczeństwo,  wsparcia nauczycieli poprzez dostarczenie darmowych materiałów dydaktycznych, zachęcenia rodziców do wspólnej nauki z dziećmi.  W akcji uczestniczą placówki z całej Polski -  od plaż Bałtyku aż po zimową stolicę Polski - Zakopane</a:t>
            </a:r>
            <a:endParaRPr lang="pl-PL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Wnaszym Obiektywie_Obszar roboczy 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Obraz 3" descr="Tło_Obszar roboczy 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14338"/>
            <a:ext cx="9144000" cy="6858000"/>
          </a:xfrm>
          <a:prstGeom prst="rect">
            <a:avLst/>
          </a:prstGeom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428596" y="5643586"/>
            <a:ext cx="8229600" cy="114300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b="1" dirty="0" smtClean="0">
                <a:solidFill>
                  <a:srgbClr val="C000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„Dzieci uczą rodziców”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b="1" dirty="0" smtClean="0">
                <a:solidFill>
                  <a:srgbClr val="C000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w obiektywie CRL</a:t>
            </a:r>
            <a:endParaRPr kumimoji="0" lang="pl-PL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10" name="Obraz 9" descr="DUR-06.12-MDZZWJ-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142852"/>
            <a:ext cx="3237192" cy="21581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Obraz 10" descr="DUR-06.12-MDZZWJ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43570" y="142852"/>
            <a:ext cx="3317663" cy="22117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Obraz 8" descr="dur-p8-08.11.2019-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714612" y="2071678"/>
            <a:ext cx="3533058" cy="23553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Flaga_Obszar roboczy 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Obraz 3" descr="Tło_Obszar roboczy 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428596" y="5643586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rPr>
              <a:t>Flaga symbolem narodowym</a:t>
            </a:r>
            <a:endParaRPr kumimoji="0" lang="pl-PL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Godło_Obszar roboczy 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Obraz 3" descr="Tło_Obszar roboczy 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428596" y="5643586"/>
            <a:ext cx="8229600" cy="1143000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rPr>
              <a:t>Godło symbolem narodowym</a:t>
            </a:r>
            <a:endParaRPr kumimoji="0" lang="pl-PL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Hymn_Obszar roboczy 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Obraz 3" descr="Tło_Obszar roboczy 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428596" y="5643586"/>
            <a:ext cx="8229600" cy="1143000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rPr>
              <a:t>Hymn symbolem narodowym</a:t>
            </a:r>
            <a:endParaRPr kumimoji="0" lang="pl-PL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670</TotalTime>
  <Words>194</Words>
  <Application>Microsoft Office PowerPoint</Application>
  <PresentationFormat>Pokaz na ekranie (4:3)</PresentationFormat>
  <Paragraphs>19</Paragraphs>
  <Slides>20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20</vt:i4>
      </vt:variant>
    </vt:vector>
  </HeadingPairs>
  <TitlesOfParts>
    <vt:vector size="21" baseType="lpstr">
      <vt:lpstr>Motyw pakietu Office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Bartek</dc:creator>
  <cp:lastModifiedBy>Monika Dudzińska</cp:lastModifiedBy>
  <cp:revision>49</cp:revision>
  <dcterms:created xsi:type="dcterms:W3CDTF">2020-11-05T07:21:22Z</dcterms:created>
  <dcterms:modified xsi:type="dcterms:W3CDTF">2020-11-08T17:05:05Z</dcterms:modified>
</cp:coreProperties>
</file>