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2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63133781"/>
      </p:ext>
    </p:extLst>
  </p:cSld>
  <p:clrMapOvr>
    <a:masterClrMapping/>
  </p:clrMapOvr>
  <p:transition spd="slow" advClick="0" advTm="10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12812216"/>
      </p:ext>
    </p:extLst>
  </p:cSld>
  <p:clrMapOvr>
    <a:masterClrMapping/>
  </p:clrMapOvr>
  <p:transition spd="slow" advClick="0" advTm="10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26471421"/>
      </p:ext>
    </p:extLst>
  </p:cSld>
  <p:clrMapOvr>
    <a:masterClrMapping/>
  </p:clrMapOvr>
  <p:transition spd="slow" advClick="0" advTm="10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95486646"/>
      </p:ext>
    </p:extLst>
  </p:cSld>
  <p:clrMapOvr>
    <a:masterClrMapping/>
  </p:clrMapOvr>
  <p:transition spd="slow" advClick="0" advTm="1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21810034"/>
      </p:ext>
    </p:extLst>
  </p:cSld>
  <p:clrMapOvr>
    <a:masterClrMapping/>
  </p:clrMapOvr>
  <p:transition spd="slow" advClick="0" advTm="1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87864902"/>
      </p:ext>
    </p:extLst>
  </p:cSld>
  <p:clrMapOvr>
    <a:masterClrMapping/>
  </p:clrMapOvr>
  <p:transition spd="slow" advClick="0" advTm="1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20019584"/>
      </p:ext>
    </p:extLst>
  </p:cSld>
  <p:clrMapOvr>
    <a:masterClrMapping/>
  </p:clrMapOvr>
  <p:transition spd="slow" advClick="0" advTm="1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34062487"/>
      </p:ext>
    </p:extLst>
  </p:cSld>
  <p:clrMapOvr>
    <a:masterClrMapping/>
  </p:clrMapOvr>
  <p:transition spd="slow" advClick="0" advTm="1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42792338"/>
      </p:ext>
    </p:extLst>
  </p:cSld>
  <p:clrMapOvr>
    <a:masterClrMapping/>
  </p:clrMapOvr>
  <p:transition spd="slow" advClick="0" advTm="1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23880893"/>
      </p:ext>
    </p:extLst>
  </p:cSld>
  <p:clrMapOvr>
    <a:masterClrMapping/>
  </p:clrMapOvr>
  <p:transition spd="slow" advClick="0" advTm="10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16404341"/>
      </p:ext>
    </p:extLst>
  </p:cSld>
  <p:clrMapOvr>
    <a:masterClrMapping/>
  </p:clrMapOvr>
  <p:transition spd="slow" advClick="0" advTm="10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66107231"/>
      </p:ext>
    </p:extLst>
  </p:cSld>
  <p:clrMapOvr>
    <a:masterClrMapping/>
  </p:clrMapOvr>
  <p:transition spd="slow" advClick="0" advTm="10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15546275"/>
      </p:ext>
    </p:extLst>
  </p:cSld>
  <p:clrMapOvr>
    <a:masterClrMapping/>
  </p:clrMapOvr>
  <p:transition spd="slow" advClick="0" advTm="10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45022462"/>
      </p:ext>
    </p:extLst>
  </p:cSld>
  <p:clrMapOvr>
    <a:masterClrMapping/>
  </p:clrMapOvr>
  <p:transition spd="slow" advClick="0" advTm="10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75580484"/>
      </p:ext>
    </p:extLst>
  </p:cSld>
  <p:clrMapOvr>
    <a:masterClrMapping/>
  </p:clrMapOvr>
  <p:transition spd="slow" advClick="0" advTm="1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440559341"/>
      </p:ext>
    </p:extLst>
  </p:cSld>
  <p:clrMapOvr>
    <a:masterClrMapping/>
  </p:clrMapOvr>
  <p:transition spd="slow" advClick="0" advTm="1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86C36-D4F4-47CF-9A50-1FA7E1C3184C}" type="datetimeFigureOut">
              <a:rPr lang="pl-PL" smtClean="0"/>
              <a:pPr/>
              <a:t>04.06.2021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EE76658-C0D1-42CD-A488-AAE126BE450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340835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slow" advClick="0" advTm="10000"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7683" y="0"/>
            <a:ext cx="50870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2341367"/>
      </p:ext>
    </p:extLst>
  </p:cSld>
  <p:clrMapOvr>
    <a:masterClrMapping/>
  </p:clrMapOvr>
  <p:transition spd="med" advClick="0" advTm="5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147145" y="294290"/>
            <a:ext cx="1043677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cap="small" smtClean="0"/>
              <a:t>Dyrekcja, </a:t>
            </a:r>
            <a:r>
              <a:rPr lang="pl-PL" sz="3200" cap="small" dirty="0" smtClean="0"/>
              <a:t>Grono Pedagogiczne </a:t>
            </a:r>
            <a:br>
              <a:rPr lang="pl-PL" sz="3200" cap="small" dirty="0" smtClean="0"/>
            </a:br>
            <a:r>
              <a:rPr lang="pl-PL" sz="3200" cap="small" dirty="0" smtClean="0"/>
              <a:t>i Społeczność uczniowska</a:t>
            </a:r>
            <a:br>
              <a:rPr lang="pl-PL" sz="3200" cap="small" dirty="0" smtClean="0"/>
            </a:br>
            <a:r>
              <a:rPr lang="pl-PL" sz="3200" cap="small" dirty="0" smtClean="0"/>
              <a:t> Szkoły Podstawowej Nr 2 im. Białych Górników </a:t>
            </a:r>
            <a:br>
              <a:rPr lang="pl-PL" sz="3200" cap="small" dirty="0" smtClean="0"/>
            </a:br>
            <a:r>
              <a:rPr lang="pl-PL" sz="3200" cap="small" dirty="0" smtClean="0"/>
              <a:t>w Kłodawie </a:t>
            </a:r>
            <a:br>
              <a:rPr lang="pl-PL" sz="3200" cap="small" dirty="0" smtClean="0"/>
            </a:br>
            <a:r>
              <a:rPr lang="pl-PL" sz="3200" cap="small" dirty="0" smtClean="0"/>
              <a:t>zaprasza w dniu 07.06.2021r. </a:t>
            </a:r>
          </a:p>
          <a:p>
            <a:pPr algn="ctr"/>
            <a:r>
              <a:rPr lang="pl-PL" sz="3200" cap="small" dirty="0" smtClean="0"/>
              <a:t>Na dzień otwarty z „Kłodawską dwójką”.</a:t>
            </a:r>
          </a:p>
          <a:p>
            <a:pPr algn="ctr"/>
            <a:r>
              <a:rPr lang="pl-PL" sz="3200" cap="small" dirty="0" smtClean="0"/>
              <a:t> Zachęcamy do odwiedzenia szkoły w tym dniu </a:t>
            </a:r>
            <a:br>
              <a:rPr lang="pl-PL" sz="3200" cap="small" dirty="0" smtClean="0"/>
            </a:br>
            <a:r>
              <a:rPr lang="pl-PL" sz="3200" cap="small" dirty="0" smtClean="0"/>
              <a:t>w godzinach 17 </a:t>
            </a:r>
            <a:r>
              <a:rPr lang="pl-PL" sz="3200" cap="small" baseline="30000" dirty="0" smtClean="0"/>
              <a:t>00</a:t>
            </a:r>
            <a:r>
              <a:rPr lang="pl-PL" sz="3200" cap="small" dirty="0" smtClean="0"/>
              <a:t>-18 </a:t>
            </a:r>
            <a:r>
              <a:rPr lang="pl-PL" sz="3200" cap="small" baseline="30000" dirty="0" smtClean="0"/>
              <a:t>00</a:t>
            </a:r>
            <a:r>
              <a:rPr lang="pl-PL" sz="3200" cap="small" dirty="0" smtClean="0"/>
              <a:t> (obowiązuje reżim sanitarny) </a:t>
            </a:r>
            <a:br>
              <a:rPr lang="pl-PL" sz="3200" cap="small" dirty="0" smtClean="0"/>
            </a:br>
            <a:r>
              <a:rPr lang="pl-PL" sz="3200" cap="small" dirty="0" smtClean="0"/>
              <a:t>oraz </a:t>
            </a:r>
            <a:br>
              <a:rPr lang="pl-PL" sz="3200" cap="small" dirty="0" smtClean="0"/>
            </a:br>
            <a:r>
              <a:rPr lang="pl-PL" sz="3200" cap="small" dirty="0" smtClean="0"/>
              <a:t>obejrzenia na stronie internetowej szkoły a także </a:t>
            </a:r>
            <a:r>
              <a:rPr lang="pl-PL" sz="3200" cap="small" dirty="0" err="1" smtClean="0"/>
              <a:t>facebooka</a:t>
            </a:r>
            <a:r>
              <a:rPr lang="pl-PL" sz="3200" cap="small" dirty="0" smtClean="0"/>
              <a:t> szkoły i samorządu uczniowskiego </a:t>
            </a:r>
            <a:br>
              <a:rPr lang="pl-PL" sz="3200" cap="small" dirty="0" smtClean="0"/>
            </a:br>
            <a:r>
              <a:rPr lang="pl-PL" sz="3200" cap="small" dirty="0" smtClean="0"/>
              <a:t>przygotowanych filmików o naszej szkole.</a:t>
            </a:r>
            <a:endParaRPr lang="pl-PL" sz="3200" cap="small" dirty="0"/>
          </a:p>
        </p:txBody>
      </p:sp>
    </p:spTree>
    <p:extLst>
      <p:ext uri="{BB962C8B-B14F-4D97-AF65-F5344CB8AC3E}">
        <p14:creationId xmlns:p14="http://schemas.microsoft.com/office/powerpoint/2010/main" xmlns="" val="4168028157"/>
      </p:ext>
    </p:extLst>
  </p:cSld>
  <p:clrMapOvr>
    <a:masterClrMapping/>
  </p:clrMapOvr>
  <p:transition spd="slow" advClick="0" advTm="25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4</Words>
  <Application>Microsoft Office PowerPoint</Application>
  <PresentationFormat>Niestandardowy</PresentationFormat>
  <Paragraphs>3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Faseta</vt:lpstr>
      <vt:lpstr>Slajd 1</vt:lpstr>
      <vt:lpstr>Slajd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Siwiński</dc:creator>
  <cp:lastModifiedBy>HP</cp:lastModifiedBy>
  <cp:revision>6</cp:revision>
  <dcterms:created xsi:type="dcterms:W3CDTF">2021-06-04T07:31:26Z</dcterms:created>
  <dcterms:modified xsi:type="dcterms:W3CDTF">2021-06-04T19:10:40Z</dcterms:modified>
</cp:coreProperties>
</file>