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75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DE27A-6B3C-4C17-A9A8-434237696949}" v="759" dt="2021-02-09T10:02:40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wina Jerzak" userId="S::mjerzak@klodawa.onmicrosoft.com::c95ecfdb-bf78-45d2-8646-52c8238a05eb" providerId="AD" clId="Web-{469DE27A-6B3C-4C17-A9A8-434237696949}"/>
    <pc:docChg chg="addSld modSld addMainMaster delMainMaster">
      <pc:chgData name="Malwina Jerzak" userId="S::mjerzak@klodawa.onmicrosoft.com::c95ecfdb-bf78-45d2-8646-52c8238a05eb" providerId="AD" clId="Web-{469DE27A-6B3C-4C17-A9A8-434237696949}" dt="2021-02-09T10:02:46.518" v="393"/>
      <pc:docMkLst>
        <pc:docMk/>
      </pc:docMkLst>
      <pc:sldChg chg="addSp delSp modSp mod setBg modClrScheme setClrOvrMap chgLayout">
        <pc:chgData name="Malwina Jerzak" userId="S::mjerzak@klodawa.onmicrosoft.com::c95ecfdb-bf78-45d2-8646-52c8238a05eb" providerId="AD" clId="Web-{469DE27A-6B3C-4C17-A9A8-434237696949}" dt="2021-02-09T09:38:00.833" v="21"/>
        <pc:sldMkLst>
          <pc:docMk/>
          <pc:sldMk cId="109857222" sldId="256"/>
        </pc:sldMkLst>
        <pc:spChg chg="mo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9" creationId="{727F3F19-5A4B-42AD-9A79-B8279086A6FC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11" creationId="{8202C37C-3123-4850-965F-F823CD438B52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13" creationId="{0DBF1ABE-8590-450D-BB49-BDDCCF3EEA9E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38:00.770" v="20"/>
          <ac:spMkLst>
            <pc:docMk/>
            <pc:sldMk cId="109857222" sldId="256"/>
            <ac:spMk id="16" creationId="{8C37C960-91F5-4F61-B2CD-8A037920720B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18" creationId="{DCD36D47-40B7-494B-B249-3CBA333DE256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20" creationId="{03AD0D1C-F8BA-4CD1-BC4D-BE1823F3EBDD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38:00.833" v="21"/>
          <ac:spMkLst>
            <pc:docMk/>
            <pc:sldMk cId="109857222" sldId="256"/>
            <ac:spMk id="22" creationId="{FBA7E51E-7B6A-4A79-8F84-47C845C7A2CC}"/>
          </ac:spMkLst>
        </pc:spChg>
        <pc:picChg chg="add mod ord">
          <ac:chgData name="Malwina Jerzak" userId="S::mjerzak@klodawa.onmicrosoft.com::c95ecfdb-bf78-45d2-8646-52c8238a05eb" providerId="AD" clId="Web-{469DE27A-6B3C-4C17-A9A8-434237696949}" dt="2021-02-09T09:38:00.833" v="21"/>
          <ac:picMkLst>
            <pc:docMk/>
            <pc:sldMk cId="109857222" sldId="256"/>
            <ac:picMk id="4" creationId="{78F98BF2-7635-4A99-B77B-4CF6C1C9E1D2}"/>
          </ac:picMkLst>
        </pc:picChg>
      </pc:sldChg>
      <pc:sldChg chg="addSp delSp modSp new mod setBg">
        <pc:chgData name="Malwina Jerzak" userId="S::mjerzak@klodawa.onmicrosoft.com::c95ecfdb-bf78-45d2-8646-52c8238a05eb" providerId="AD" clId="Web-{469DE27A-6B3C-4C17-A9A8-434237696949}" dt="2021-02-09T09:43:35.027" v="85" actId="20577"/>
        <pc:sldMkLst>
          <pc:docMk/>
          <pc:sldMk cId="2298074930" sldId="257"/>
        </pc:sldMkLst>
        <pc:spChg chg="mod ord">
          <ac:chgData name="Malwina Jerzak" userId="S::mjerzak@klodawa.onmicrosoft.com::c95ecfdb-bf78-45d2-8646-52c8238a05eb" providerId="AD" clId="Web-{469DE27A-6B3C-4C17-A9A8-434237696949}" dt="2021-02-09T09:42:46.416" v="75" actId="20577"/>
          <ac:spMkLst>
            <pc:docMk/>
            <pc:sldMk cId="2298074930" sldId="257"/>
            <ac:spMk id="2" creationId="{3CC6DCFC-D85C-4824-B811-FD1CED917ED4}"/>
          </ac:spMkLst>
        </pc:spChg>
        <pc:spChg chg="del">
          <ac:chgData name="Malwina Jerzak" userId="S::mjerzak@klodawa.onmicrosoft.com::c95ecfdb-bf78-45d2-8646-52c8238a05eb" providerId="AD" clId="Web-{469DE27A-6B3C-4C17-A9A8-434237696949}" dt="2021-02-09T09:39:40.397" v="23"/>
          <ac:spMkLst>
            <pc:docMk/>
            <pc:sldMk cId="2298074930" sldId="257"/>
            <ac:spMk id="3" creationId="{2E1C7B07-757F-4F09-BB3F-96D87EB2E11A}"/>
          </ac:spMkLst>
        </pc:spChg>
        <pc:spChg chg="add mod">
          <ac:chgData name="Malwina Jerzak" userId="S::mjerzak@klodawa.onmicrosoft.com::c95ecfdb-bf78-45d2-8646-52c8238a05eb" providerId="AD" clId="Web-{469DE27A-6B3C-4C17-A9A8-434237696949}" dt="2021-02-09T09:40:03.491" v="29"/>
          <ac:spMkLst>
            <pc:docMk/>
            <pc:sldMk cId="2298074930" sldId="257"/>
            <ac:spMk id="5" creationId="{017A76FC-B57D-48C3-A88F-87C72F8FFEBD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0:03.491" v="29"/>
          <ac:spMkLst>
            <pc:docMk/>
            <pc:sldMk cId="2298074930" sldId="257"/>
            <ac:spMk id="7" creationId="{49BB7E9A-6937-4BF0-9F51-A20F197B550F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0:03.491" v="29"/>
          <ac:spMkLst>
            <pc:docMk/>
            <pc:sldMk cId="2298074930" sldId="257"/>
            <ac:spMk id="8" creationId="{E0939753-89D7-48A8-8441-B9FF25CE8A7E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9" creationId="{ABD63F77-9B3F-4829-B4D4-D34A765ED428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0:03.491" v="29"/>
          <ac:spMkLst>
            <pc:docMk/>
            <pc:sldMk cId="2298074930" sldId="257"/>
            <ac:spMk id="10" creationId="{9F5CCFC5-858F-4B45-9B10-D49DD0280D20}"/>
          </ac:spMkLst>
        </pc:spChg>
        <pc:spChg chg="add mod">
          <ac:chgData name="Malwina Jerzak" userId="S::mjerzak@klodawa.onmicrosoft.com::c95ecfdb-bf78-45d2-8646-52c8238a05eb" providerId="AD" clId="Web-{469DE27A-6B3C-4C17-A9A8-434237696949}" dt="2021-02-09T09:43:35.027" v="85" actId="20577"/>
          <ac:spMkLst>
            <pc:docMk/>
            <pc:sldMk cId="2298074930" sldId="257"/>
            <ac:spMk id="11" creationId="{3DF4D833-BA8A-444D-813D-F742107EFB03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12" creationId="{10CE40DC-5723-449B-A365-A61D8C262E93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0:03.491" v="29"/>
          <ac:spMkLst>
            <pc:docMk/>
            <pc:sldMk cId="2298074930" sldId="257"/>
            <ac:spMk id="13" creationId="{2348ECDC-D455-4B71-90F6-2ECC12B7983B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14" creationId="{28207E96-6DFF-4119-B2EA-3299067D2F45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16" creationId="{9E223C86-12C5-4A60-A21A-D7FC75EFC658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18" creationId="{FA573AF0-3C0B-4895-A7A6-F41B03211538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20" creationId="{62442AC3-A9B0-4865-8A8A-1504FFC6E4D0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40:03.460" v="28"/>
          <ac:spMkLst>
            <pc:docMk/>
            <pc:sldMk cId="2298074930" sldId="257"/>
            <ac:spMk id="22" creationId="{68451DCE-129E-43B6-BA50-3C8339E4618E}"/>
          </ac:spMkLst>
        </pc:spChg>
        <pc:picChg chg="add mod ord">
          <ac:chgData name="Malwina Jerzak" userId="S::mjerzak@klodawa.onmicrosoft.com::c95ecfdb-bf78-45d2-8646-52c8238a05eb" providerId="AD" clId="Web-{469DE27A-6B3C-4C17-A9A8-434237696949}" dt="2021-02-09T09:40:03.491" v="29"/>
          <ac:picMkLst>
            <pc:docMk/>
            <pc:sldMk cId="2298074930" sldId="257"/>
            <ac:picMk id="4" creationId="{29A5E139-75F1-41A4-ABC7-E3523BE4E916}"/>
          </ac:picMkLst>
        </pc:picChg>
      </pc:sldChg>
      <pc:sldChg chg="addSp delSp modSp new mod setBg">
        <pc:chgData name="Malwina Jerzak" userId="S::mjerzak@klodawa.onmicrosoft.com::c95ecfdb-bf78-45d2-8646-52c8238a05eb" providerId="AD" clId="Web-{469DE27A-6B3C-4C17-A9A8-434237696949}" dt="2021-02-09T09:44:54.419" v="113" actId="20577"/>
        <pc:sldMkLst>
          <pc:docMk/>
          <pc:sldMk cId="598361211" sldId="258"/>
        </pc:sldMkLst>
        <pc:spChg chg="mod ord">
          <ac:chgData name="Malwina Jerzak" userId="S::mjerzak@klodawa.onmicrosoft.com::c95ecfdb-bf78-45d2-8646-52c8238a05eb" providerId="AD" clId="Web-{469DE27A-6B3C-4C17-A9A8-434237696949}" dt="2021-02-09T09:44:33.934" v="106" actId="20577"/>
          <ac:spMkLst>
            <pc:docMk/>
            <pc:sldMk cId="598361211" sldId="258"/>
            <ac:spMk id="2" creationId="{4F7DCAC6-61F2-4154-BAD2-09C0CFE3AD8C}"/>
          </ac:spMkLst>
        </pc:spChg>
        <pc:spChg chg="del">
          <ac:chgData name="Malwina Jerzak" userId="S::mjerzak@klodawa.onmicrosoft.com::c95ecfdb-bf78-45d2-8646-52c8238a05eb" providerId="AD" clId="Web-{469DE27A-6B3C-4C17-A9A8-434237696949}" dt="2021-02-09T09:44:02.652" v="87"/>
          <ac:spMkLst>
            <pc:docMk/>
            <pc:sldMk cId="598361211" sldId="258"/>
            <ac:spMk id="3" creationId="{A51771FA-1431-407E-B81E-352354AE7193}"/>
          </ac:spMkLst>
        </pc:spChg>
        <pc:spChg chg="add mod">
          <ac:chgData name="Malwina Jerzak" userId="S::mjerzak@klodawa.onmicrosoft.com::c95ecfdb-bf78-45d2-8646-52c8238a05eb" providerId="AD" clId="Web-{469DE27A-6B3C-4C17-A9A8-434237696949}" dt="2021-02-09T09:44:12.824" v="91"/>
          <ac:spMkLst>
            <pc:docMk/>
            <pc:sldMk cId="598361211" sldId="258"/>
            <ac:spMk id="5" creationId="{8A0C81C7-EDA6-415E-B51D-745B06F97A9A}"/>
          </ac:spMkLst>
        </pc:spChg>
        <pc:spChg chg="add mod">
          <ac:chgData name="Malwina Jerzak" userId="S::mjerzak@klodawa.onmicrosoft.com::c95ecfdb-bf78-45d2-8646-52c8238a05eb" providerId="AD" clId="Web-{469DE27A-6B3C-4C17-A9A8-434237696949}" dt="2021-02-09T09:44:54.419" v="113" actId="20577"/>
          <ac:spMkLst>
            <pc:docMk/>
            <pc:sldMk cId="598361211" sldId="258"/>
            <ac:spMk id="9" creationId="{4B46DE8D-6AD9-4C65-A68D-75B82E1E19A1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4:12.824" v="91"/>
          <ac:spMkLst>
            <pc:docMk/>
            <pc:sldMk cId="598361211" sldId="258"/>
            <ac:spMk id="12" creationId="{593B4D24-F4A8-4141-A20A-E0575D199633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4:12.824" v="91"/>
          <ac:spMkLst>
            <pc:docMk/>
            <pc:sldMk cId="598361211" sldId="258"/>
            <ac:spMk id="14" creationId="{55A741C2-AB82-4BF5-9324-5D0B56A3D0F7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4:12.824" v="91"/>
          <ac:spMkLst>
            <pc:docMk/>
            <pc:sldMk cId="598361211" sldId="258"/>
            <ac:spMk id="16" creationId="{DCD46807-BF17-4E5D-90A8-A062604C00C6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44:12.824" v="91"/>
          <ac:spMkLst>
            <pc:docMk/>
            <pc:sldMk cId="598361211" sldId="258"/>
            <ac:spMk id="18" creationId="{823926DB-76C8-474A-B5FB-F43C59E33FC5}"/>
          </ac:spMkLst>
        </pc:spChg>
        <pc:picChg chg="add mod ord">
          <ac:chgData name="Malwina Jerzak" userId="S::mjerzak@klodawa.onmicrosoft.com::c95ecfdb-bf78-45d2-8646-52c8238a05eb" providerId="AD" clId="Web-{469DE27A-6B3C-4C17-A9A8-434237696949}" dt="2021-02-09T09:44:12.824" v="91"/>
          <ac:picMkLst>
            <pc:docMk/>
            <pc:sldMk cId="598361211" sldId="258"/>
            <ac:picMk id="4" creationId="{746CD676-4F33-428A-92C1-3D700C77DDDF}"/>
          </ac:picMkLst>
        </pc:picChg>
      </pc:sldChg>
      <pc:sldChg chg="addSp delSp modSp new mod setBg">
        <pc:chgData name="Malwina Jerzak" userId="S::mjerzak@klodawa.onmicrosoft.com::c95ecfdb-bf78-45d2-8646-52c8238a05eb" providerId="AD" clId="Web-{469DE27A-6B3C-4C17-A9A8-434237696949}" dt="2021-02-09T09:52:15.412" v="142" actId="20577"/>
        <pc:sldMkLst>
          <pc:docMk/>
          <pc:sldMk cId="1260026250" sldId="259"/>
        </pc:sldMkLst>
        <pc:spChg chg="mod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2" creationId="{3A368E8C-8515-4C21-89DC-93AAD93A5F79}"/>
          </ac:spMkLst>
        </pc:spChg>
        <pc:spChg chg="mod">
          <ac:chgData name="Malwina Jerzak" userId="S::mjerzak@klodawa.onmicrosoft.com::c95ecfdb-bf78-45d2-8646-52c8238a05eb" providerId="AD" clId="Web-{469DE27A-6B3C-4C17-A9A8-434237696949}" dt="2021-02-09T09:52:15.412" v="142" actId="20577"/>
          <ac:spMkLst>
            <pc:docMk/>
            <pc:sldMk cId="1260026250" sldId="259"/>
            <ac:spMk id="3" creationId="{A309555E-CD6F-4A0E-9732-770ADDC737FA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6.207" v="132"/>
          <ac:spMkLst>
            <pc:docMk/>
            <pc:sldMk cId="1260026250" sldId="259"/>
            <ac:spMk id="6" creationId="{8181FC64-B306-4821-98E2-780662EFC486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6.207" v="132"/>
          <ac:spMkLst>
            <pc:docMk/>
            <pc:sldMk cId="1260026250" sldId="259"/>
            <ac:spMk id="7" creationId="{5871FC61-DD4E-47D4-81FD-8A7E7D12B371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6.207" v="132"/>
          <ac:spMkLst>
            <pc:docMk/>
            <pc:sldMk cId="1260026250" sldId="259"/>
            <ac:spMk id="8" creationId="{829A1E2C-5AC8-40FC-99E9-832069D39792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3.129" v="130"/>
          <ac:spMkLst>
            <pc:docMk/>
            <pc:sldMk cId="1260026250" sldId="259"/>
            <ac:spMk id="9" creationId="{8181FC64-B306-4821-98E2-780662EFC486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6.207" v="132"/>
          <ac:spMkLst>
            <pc:docMk/>
            <pc:sldMk cId="1260026250" sldId="259"/>
            <ac:spMk id="10" creationId="{55C54A75-E44A-4147-B9D0-FF46CFD31612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3.129" v="130"/>
          <ac:spMkLst>
            <pc:docMk/>
            <pc:sldMk cId="1260026250" sldId="259"/>
            <ac:spMk id="11" creationId="{5871FC61-DD4E-47D4-81FD-8A7E7D12B371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3.129" v="130"/>
          <ac:spMkLst>
            <pc:docMk/>
            <pc:sldMk cId="1260026250" sldId="259"/>
            <ac:spMk id="13" creationId="{8B598134-D292-43E6-9C55-117198046913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50.598" v="134"/>
          <ac:spMkLst>
            <pc:docMk/>
            <pc:sldMk cId="1260026250" sldId="259"/>
            <ac:spMk id="14" creationId="{8181FC64-B306-4821-98E2-780662EFC486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43.129" v="130"/>
          <ac:spMkLst>
            <pc:docMk/>
            <pc:sldMk cId="1260026250" sldId="259"/>
            <ac:spMk id="15" creationId="{829A1E2C-5AC8-40FC-99E9-832069D39792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50.598" v="134"/>
          <ac:spMkLst>
            <pc:docMk/>
            <pc:sldMk cId="1260026250" sldId="259"/>
            <ac:spMk id="17" creationId="{5871FC61-DD4E-47D4-81FD-8A7E7D12B371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50.598" v="134"/>
          <ac:spMkLst>
            <pc:docMk/>
            <pc:sldMk cId="1260026250" sldId="259"/>
            <ac:spMk id="18" creationId="{8B598134-D292-43E6-9C55-117198046913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50.598" v="134"/>
          <ac:spMkLst>
            <pc:docMk/>
            <pc:sldMk cId="1260026250" sldId="259"/>
            <ac:spMk id="19" creationId="{829A1E2C-5AC8-40FC-99E9-832069D39792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0:53.582" v="136"/>
          <ac:spMkLst>
            <pc:docMk/>
            <pc:sldMk cId="1260026250" sldId="259"/>
            <ac:spMk id="20" creationId="{C51A08AC-F796-409C-AD97-8B476289EC51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22" creationId="{47FC6A8B-34F9-40FB-AA2D-E34168F52850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31" creationId="{8181FC64-B306-4821-98E2-780662EFC486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33" creationId="{5871FC61-DD4E-47D4-81FD-8A7E7D12B371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35" creationId="{829A1E2C-5AC8-40FC-99E9-832069D39792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1:50.568" v="140"/>
          <ac:spMkLst>
            <pc:docMk/>
            <pc:sldMk cId="1260026250" sldId="259"/>
            <ac:spMk id="37" creationId="{55C54A75-E44A-4147-B9D0-FF46CFD31612}"/>
          </ac:spMkLst>
        </pc:spChg>
        <pc:grpChg chg="add del">
          <ac:chgData name="Malwina Jerzak" userId="S::mjerzak@klodawa.onmicrosoft.com::c95ecfdb-bf78-45d2-8646-52c8238a05eb" providerId="AD" clId="Web-{469DE27A-6B3C-4C17-A9A8-434237696949}" dt="2021-02-09T09:50:53.582" v="136"/>
          <ac:grpSpMkLst>
            <pc:docMk/>
            <pc:sldMk cId="1260026250" sldId="259"/>
            <ac:grpSpMk id="21" creationId="{1E1B312B-4E9A-405C-9CE8-10325438035E}"/>
          </ac:grpSpMkLst>
        </pc:grpChg>
        <pc:grpChg chg="add del">
          <ac:chgData name="Malwina Jerzak" userId="S::mjerzak@klodawa.onmicrosoft.com::c95ecfdb-bf78-45d2-8646-52c8238a05eb" providerId="AD" clId="Web-{469DE27A-6B3C-4C17-A9A8-434237696949}" dt="2021-02-09T09:51:50.568" v="140"/>
          <ac:grpSpMkLst>
            <pc:docMk/>
            <pc:sldMk cId="1260026250" sldId="259"/>
            <ac:grpSpMk id="23" creationId="{D4D684F8-91BF-481C-A965-722756A383D0}"/>
          </ac:grpSpMkLst>
        </pc:grpChg>
        <pc:picChg chg="add mod">
          <ac:chgData name="Malwina Jerzak" userId="S::mjerzak@klodawa.onmicrosoft.com::c95ecfdb-bf78-45d2-8646-52c8238a05eb" providerId="AD" clId="Web-{469DE27A-6B3C-4C17-A9A8-434237696949}" dt="2021-02-09T09:51:50.568" v="140"/>
          <ac:picMkLst>
            <pc:docMk/>
            <pc:sldMk cId="1260026250" sldId="259"/>
            <ac:picMk id="4" creationId="{71EA7DD3-FC11-4A88-950A-FE6F50553189}"/>
          </ac:picMkLst>
        </pc:picChg>
        <pc:picChg chg="add del">
          <ac:chgData name="Malwina Jerzak" userId="S::mjerzak@klodawa.onmicrosoft.com::c95ecfdb-bf78-45d2-8646-52c8238a05eb" providerId="AD" clId="Web-{469DE27A-6B3C-4C17-A9A8-434237696949}" dt="2021-02-09T09:50:43.129" v="130"/>
          <ac:picMkLst>
            <pc:docMk/>
            <pc:sldMk cId="1260026250" sldId="259"/>
            <ac:picMk id="5" creationId="{8E3962A3-FB3C-4B30-A86C-66ABA8461964}"/>
          </ac:picMkLst>
        </pc:picChg>
        <pc:picChg chg="add del">
          <ac:chgData name="Malwina Jerzak" userId="S::mjerzak@klodawa.onmicrosoft.com::c95ecfdb-bf78-45d2-8646-52c8238a05eb" providerId="AD" clId="Web-{469DE27A-6B3C-4C17-A9A8-434237696949}" dt="2021-02-09T09:50:46.207" v="132"/>
          <ac:picMkLst>
            <pc:docMk/>
            <pc:sldMk cId="1260026250" sldId="259"/>
            <ac:picMk id="12" creationId="{527BF2E6-4759-4521-BBF7-439F540F10AD}"/>
          </ac:picMkLst>
        </pc:picChg>
        <pc:picChg chg="add del">
          <ac:chgData name="Malwina Jerzak" userId="S::mjerzak@klodawa.onmicrosoft.com::c95ecfdb-bf78-45d2-8646-52c8238a05eb" providerId="AD" clId="Web-{469DE27A-6B3C-4C17-A9A8-434237696949}" dt="2021-02-09T09:50:50.598" v="134"/>
          <ac:picMkLst>
            <pc:docMk/>
            <pc:sldMk cId="1260026250" sldId="259"/>
            <ac:picMk id="16" creationId="{8E3962A3-FB3C-4B30-A86C-66ABA8461964}"/>
          </ac:picMkLst>
        </pc:picChg>
      </pc:sldChg>
      <pc:sldChg chg="addSp delSp modSp new mod setBg">
        <pc:chgData name="Malwina Jerzak" userId="S::mjerzak@klodawa.onmicrosoft.com::c95ecfdb-bf78-45d2-8646-52c8238a05eb" providerId="AD" clId="Web-{469DE27A-6B3C-4C17-A9A8-434237696949}" dt="2021-02-09T09:57:30.996" v="258" actId="20577"/>
        <pc:sldMkLst>
          <pc:docMk/>
          <pc:sldMk cId="2819082318" sldId="260"/>
        </pc:sldMkLst>
        <pc:spChg chg="mod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2" creationId="{5C8F4044-15BF-4A21-93C1-48294CA875A5}"/>
          </ac:spMkLst>
        </pc:spChg>
        <pc:spChg chg="mod ord">
          <ac:chgData name="Malwina Jerzak" userId="S::mjerzak@klodawa.onmicrosoft.com::c95ecfdb-bf78-45d2-8646-52c8238a05eb" providerId="AD" clId="Web-{469DE27A-6B3C-4C17-A9A8-434237696949}" dt="2021-02-09T09:57:30.996" v="258" actId="20577"/>
          <ac:spMkLst>
            <pc:docMk/>
            <pc:sldMk cId="2819082318" sldId="260"/>
            <ac:spMk id="3" creationId="{428E047D-BC59-4552-8855-9119C6435444}"/>
          </ac:spMkLst>
        </pc:spChg>
        <pc:spChg chg="add del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8" creationId="{954AB742-44A6-4CDD-B54A-818846AF8FF8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28" creationId="{8181FC64-B306-4821-98E2-780662EFC486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30" creationId="{BC0385E9-02B2-4941-889A-EAD43F5BB0A3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32" creationId="{829A1E2C-5AC8-40FC-99E9-832069D39792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09:56:53.511" v="244"/>
          <ac:spMkLst>
            <pc:docMk/>
            <pc:sldMk cId="2819082318" sldId="260"/>
            <ac:spMk id="34" creationId="{55C54A75-E44A-4147-B9D0-FF46CFD31612}"/>
          </ac:spMkLst>
        </pc:spChg>
        <pc:grpChg chg="add del">
          <ac:chgData name="Malwina Jerzak" userId="S::mjerzak@klodawa.onmicrosoft.com::c95ecfdb-bf78-45d2-8646-52c8238a05eb" providerId="AD" clId="Web-{469DE27A-6B3C-4C17-A9A8-434237696949}" dt="2021-02-09T09:56:53.511" v="244"/>
          <ac:grpSpMkLst>
            <pc:docMk/>
            <pc:sldMk cId="2819082318" sldId="260"/>
            <ac:grpSpMk id="10" creationId="{BEB537CF-9F5E-463A-AD3C-13736406C1A2}"/>
          </ac:grpSpMkLst>
        </pc:grpChg>
        <pc:grpChg chg="add del">
          <ac:chgData name="Malwina Jerzak" userId="S::mjerzak@klodawa.onmicrosoft.com::c95ecfdb-bf78-45d2-8646-52c8238a05eb" providerId="AD" clId="Web-{469DE27A-6B3C-4C17-A9A8-434237696949}" dt="2021-02-09T09:56:53.511" v="244"/>
          <ac:grpSpMkLst>
            <pc:docMk/>
            <pc:sldMk cId="2819082318" sldId="260"/>
            <ac:grpSpMk id="15" creationId="{97EE97F1-3EFC-4812-BCD8-BAFDC3EE4658}"/>
          </ac:grpSpMkLst>
        </pc:grpChg>
        <pc:grpChg chg="add del">
          <ac:chgData name="Malwina Jerzak" userId="S::mjerzak@klodawa.onmicrosoft.com::c95ecfdb-bf78-45d2-8646-52c8238a05eb" providerId="AD" clId="Web-{469DE27A-6B3C-4C17-A9A8-434237696949}" dt="2021-02-09T09:56:53.511" v="244"/>
          <ac:grpSpMkLst>
            <pc:docMk/>
            <pc:sldMk cId="2819082318" sldId="260"/>
            <ac:grpSpMk id="20" creationId="{266F884D-C8C7-413B-842D-2DEA05D3294D}"/>
          </ac:grpSpMkLst>
        </pc:grpChg>
        <pc:picChg chg="add mod">
          <ac:chgData name="Malwina Jerzak" userId="S::mjerzak@klodawa.onmicrosoft.com::c95ecfdb-bf78-45d2-8646-52c8238a05eb" providerId="AD" clId="Web-{469DE27A-6B3C-4C17-A9A8-434237696949}" dt="2021-02-09T09:57:06.808" v="247" actId="1076"/>
          <ac:picMkLst>
            <pc:docMk/>
            <pc:sldMk cId="2819082318" sldId="260"/>
            <ac:picMk id="4" creationId="{72C1BA41-11B9-4E09-928C-76E7E3C7464A}"/>
          </ac:picMkLst>
        </pc:picChg>
      </pc:sldChg>
      <pc:sldChg chg="addSp delSp modSp new mod setBg">
        <pc:chgData name="Malwina Jerzak" userId="S::mjerzak@klodawa.onmicrosoft.com::c95ecfdb-bf78-45d2-8646-52c8238a05eb" providerId="AD" clId="Web-{469DE27A-6B3C-4C17-A9A8-434237696949}" dt="2021-02-09T10:02:46.518" v="393"/>
        <pc:sldMkLst>
          <pc:docMk/>
          <pc:sldMk cId="2996453734" sldId="261"/>
        </pc:sldMkLst>
        <pc:spChg chg="mo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2" creationId="{B5AD354C-AB83-4A25-AD65-936D369A8E1D}"/>
          </ac:spMkLst>
        </pc:spChg>
        <pc:spChg chg="del">
          <ac:chgData name="Malwina Jerzak" userId="S::mjerzak@klodawa.onmicrosoft.com::c95ecfdb-bf78-45d2-8646-52c8238a05eb" providerId="AD" clId="Web-{469DE27A-6B3C-4C17-A9A8-434237696949}" dt="2021-02-09T09:58:10.497" v="260"/>
          <ac:spMkLst>
            <pc:docMk/>
            <pc:sldMk cId="2996453734" sldId="261"/>
            <ac:spMk id="3" creationId="{8A32F1E1-57DC-4411-AA39-C4410781F219}"/>
          </ac:spMkLst>
        </pc:spChg>
        <pc:spChg chg="add mo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6" creationId="{5EB7DE8A-7467-42BE-804D-C2DE473FB171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12" creationId="{49BB7E9A-6937-4BF0-9F51-A20F197B550F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14" creationId="{E0939753-89D7-48A8-8441-B9FF25CE8A7E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16" creationId="{9F5CCFC5-858F-4B45-9B10-D49DD0280D20}"/>
          </ac:spMkLst>
        </pc:spChg>
        <pc:spChg chg="add">
          <ac:chgData name="Malwina Jerzak" userId="S::mjerzak@klodawa.onmicrosoft.com::c95ecfdb-bf78-45d2-8646-52c8238a05eb" providerId="AD" clId="Web-{469DE27A-6B3C-4C17-A9A8-434237696949}" dt="2021-02-09T10:02:46.518" v="393"/>
          <ac:spMkLst>
            <pc:docMk/>
            <pc:sldMk cId="2996453734" sldId="261"/>
            <ac:spMk id="18" creationId="{2348ECDC-D455-4B71-90F6-2ECC12B7983B}"/>
          </ac:spMkLst>
        </pc:spChg>
        <pc:picChg chg="add del mod ord">
          <ac:chgData name="Malwina Jerzak" userId="S::mjerzak@klodawa.onmicrosoft.com::c95ecfdb-bf78-45d2-8646-52c8238a05eb" providerId="AD" clId="Web-{469DE27A-6B3C-4C17-A9A8-434237696949}" dt="2021-02-09T09:58:44.232" v="270"/>
          <ac:picMkLst>
            <pc:docMk/>
            <pc:sldMk cId="2996453734" sldId="261"/>
            <ac:picMk id="4" creationId="{0A4B4BFB-C3D5-48A1-B01D-0D6F5E4617D0}"/>
          </ac:picMkLst>
        </pc:picChg>
        <pc:picChg chg="add mod">
          <ac:chgData name="Malwina Jerzak" userId="S::mjerzak@klodawa.onmicrosoft.com::c95ecfdb-bf78-45d2-8646-52c8238a05eb" providerId="AD" clId="Web-{469DE27A-6B3C-4C17-A9A8-434237696949}" dt="2021-02-09T10:02:46.518" v="393"/>
          <ac:picMkLst>
            <pc:docMk/>
            <pc:sldMk cId="2996453734" sldId="261"/>
            <ac:picMk id="7" creationId="{C82A6525-080E-4896-9424-146F2C5F300E}"/>
          </ac:picMkLst>
        </pc:picChg>
      </pc:sldChg>
      <pc:sldMasterChg chg="del delSldLayout">
        <pc:chgData name="Malwina Jerzak" userId="S::mjerzak@klodawa.onmicrosoft.com::c95ecfdb-bf78-45d2-8646-52c8238a05eb" providerId="AD" clId="Web-{469DE27A-6B3C-4C17-A9A8-434237696949}" dt="2021-02-09T09:37:13.238" v="0"/>
        <pc:sldMasterMkLst>
          <pc:docMk/>
          <pc:sldMasterMk cId="2460954070" sldId="2147483660"/>
        </pc:sldMasterMkLst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alwina Jerzak" userId="S::mjerzak@klodawa.onmicrosoft.com::c95ecfdb-bf78-45d2-8646-52c8238a05eb" providerId="AD" clId="Web-{469DE27A-6B3C-4C17-A9A8-434237696949}" dt="2021-02-09T09:37:13.238" v="0"/>
        <pc:sldMasterMkLst>
          <pc:docMk/>
          <pc:sldMasterMk cId="1121630111" sldId="2147483751"/>
        </pc:sldMasterMkLst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2993568393" sldId="2147483739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136673933" sldId="2147483740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735461749" sldId="2147483741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966367615" sldId="2147483742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1155768581" sldId="2147483743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2275676943" sldId="2147483744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2333249400" sldId="2147483745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77566214" sldId="2147483746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454872900" sldId="2147483747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368080503" sldId="2147483748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3529165953" sldId="2147483749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7:13.238" v="0"/>
          <pc:sldLayoutMkLst>
            <pc:docMk/>
            <pc:sldMasterMk cId="1121630111" sldId="2147483751"/>
            <pc:sldLayoutMk cId="1124930378" sldId="2147483750"/>
          </pc:sldLayoutMkLst>
        </pc:sldLayoutChg>
      </pc:sldMasterChg>
      <pc:sldMasterChg chg="add addSldLayout">
        <pc:chgData name="Malwina Jerzak" userId="S::mjerzak@klodawa.onmicrosoft.com::c95ecfdb-bf78-45d2-8646-52c8238a05eb" providerId="AD" clId="Web-{469DE27A-6B3C-4C17-A9A8-434237696949}" dt="2021-02-09T09:38:00.833" v="21"/>
        <pc:sldMasterMkLst>
          <pc:docMk/>
          <pc:sldMasterMk cId="1077902469" sldId="2147483801"/>
        </pc:sldMasterMkLst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3465355221" sldId="2147483790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3081730" sldId="2147483791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4127988760" sldId="2147483792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4194408843" sldId="2147483793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2887934498" sldId="2147483794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2281852671" sldId="2147483795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2173185042" sldId="2147483796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1451367498" sldId="2147483797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3055548618" sldId="2147483798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2176907873" sldId="2147483799"/>
          </pc:sldLayoutMkLst>
        </pc:sldLayoutChg>
        <pc:sldLayoutChg chg="add">
          <pc:chgData name="Malwina Jerzak" userId="S::mjerzak@klodawa.onmicrosoft.com::c95ecfdb-bf78-45d2-8646-52c8238a05eb" providerId="AD" clId="Web-{469DE27A-6B3C-4C17-A9A8-434237696949}" dt="2021-02-09T09:38:00.833" v="21"/>
          <pc:sldLayoutMkLst>
            <pc:docMk/>
            <pc:sldMasterMk cId="1077902469" sldId="2147483801"/>
            <pc:sldLayoutMk cId="1749287358" sldId="2147483800"/>
          </pc:sldLayoutMkLst>
        </pc:sldLayoutChg>
      </pc:sldMasterChg>
      <pc:sldMasterChg chg="add del addSldLayout delSldLayout">
        <pc:chgData name="Malwina Jerzak" userId="S::mjerzak@klodawa.onmicrosoft.com::c95ecfdb-bf78-45d2-8646-52c8238a05eb" providerId="AD" clId="Web-{469DE27A-6B3C-4C17-A9A8-434237696949}" dt="2021-02-09T09:38:00.770" v="20"/>
        <pc:sldMasterMkLst>
          <pc:docMk/>
          <pc:sldMasterMk cId="3507035662" sldId="2147483827"/>
        </pc:sldMasterMkLst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3749094608" sldId="2147483816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602096909" sldId="2147483817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327839147" sldId="2147483818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24531053" sldId="2147483819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256709735" sldId="2147483820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96749367" sldId="2147483821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881254759" sldId="2147483822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394559043" sldId="2147483823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203578940" sldId="2147483824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83165301" sldId="2147483825"/>
          </pc:sldLayoutMkLst>
        </pc:sldLayoutChg>
        <pc:sldLayoutChg chg="add del">
          <pc:chgData name="Malwina Jerzak" userId="S::mjerzak@klodawa.onmicrosoft.com::c95ecfdb-bf78-45d2-8646-52c8238a05eb" providerId="AD" clId="Web-{469DE27A-6B3C-4C17-A9A8-434237696949}" dt="2021-02-09T09:38:00.770" v="20"/>
          <pc:sldLayoutMkLst>
            <pc:docMk/>
            <pc:sldMasterMk cId="3507035662" sldId="2147483827"/>
            <pc:sldLayoutMk cId="1267319133" sldId="214748382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3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5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8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48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7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0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8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35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8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790" r:id="rId5"/>
    <p:sldLayoutId id="2147483791" r:id="rId6"/>
    <p:sldLayoutId id="2147483796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8/07/how-tech-will-shape-the-future-of-healthcare-in-the-near-futur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debate-on-whether-we-should-use-gene-editing-technology-is-far-from-black-and-white-5148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Multi-colored balloons in the sky">
            <a:extLst>
              <a:ext uri="{FF2B5EF4-FFF2-40B4-BE49-F238E27FC236}">
                <a16:creationId xmlns:a16="http://schemas.microsoft.com/office/drawing/2014/main" id="{78F98BF2-7635-4A99-B77B-4CF6C1C9E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83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/>
              <a:t>DZIEŃ BEZPIECZNEGO INTERNETU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6DCFC-D85C-4824-B811-FD1CED91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Meiryo"/>
              </a:rPr>
              <a:t>W TYM ROKU OBCHODZIMY GO 9 LUTEGO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DF4D833-BA8A-444D-813D-F742107E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r>
              <a:rPr lang="en-US" sz="7200" dirty="0">
                <a:latin typeface="Levenim MT"/>
                <a:ea typeface="Meiryo"/>
                <a:cs typeface="Levenim MT"/>
              </a:rPr>
              <a:t>#DBI2021</a:t>
            </a:r>
            <a:endParaRPr lang="en-US" sz="7200" dirty="0">
              <a:latin typeface="Levenim MT"/>
              <a:cs typeface="Levenim MT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A picture containing blue, clear&#10;&#10;Description automatically generated">
            <a:extLst>
              <a:ext uri="{FF2B5EF4-FFF2-40B4-BE49-F238E27FC236}">
                <a16:creationId xmlns:a16="http://schemas.microsoft.com/office/drawing/2014/main" id="{29A5E139-75F1-41A4-ABC7-E3523BE4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28" r="23329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7A76FC-B57D-48C3-A88F-87C72F8FFEBD}"/>
              </a:ext>
            </a:extLst>
          </p:cNvPr>
          <p:cNvSpPr txBox="1"/>
          <p:nvPr/>
        </p:nvSpPr>
        <p:spPr>
          <a:xfrm>
            <a:off x="9214903" y="6657945"/>
            <a:ext cx="297709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07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6CD676-4F33-428A-92C1-3D700C77D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46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DCAC6-61F2-4154-BAD2-09C0CFE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ea typeface="Meiryo"/>
              </a:rPr>
              <a:t>TEGOROCZNE HASŁO TO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46DE8D-6AD9-4C65-A68D-75B82E1E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r>
              <a:rPr lang="en-US" sz="8000" dirty="0">
                <a:ea typeface="Meiryo"/>
              </a:rPr>
              <a:t>#DziałajmyRazem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C81C7-EDA6-415E-B51D-745B06F97A9A}"/>
              </a:ext>
            </a:extLst>
          </p:cNvPr>
          <p:cNvSpPr txBox="1"/>
          <p:nvPr/>
        </p:nvSpPr>
        <p:spPr>
          <a:xfrm>
            <a:off x="9381695" y="6657945"/>
            <a:ext cx="28087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36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68E8C-8515-4C21-89DC-93AAD93A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1639888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555E-CD6F-4A0E-9732-770ADDC7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183986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1600" b="1" err="1">
                <a:ea typeface="+mn-lt"/>
                <a:cs typeface="+mn-lt"/>
              </a:rPr>
              <a:t>Dzień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b="1" err="1">
                <a:ea typeface="+mn-lt"/>
                <a:cs typeface="+mn-lt"/>
              </a:rPr>
              <a:t>Bezpiecznego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b="1" err="1">
                <a:ea typeface="+mn-lt"/>
                <a:cs typeface="+mn-lt"/>
              </a:rPr>
              <a:t>Internetu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został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ustanowiony</a:t>
            </a:r>
            <a:r>
              <a:rPr lang="en-US" sz="1600" dirty="0">
                <a:ea typeface="+mn-lt"/>
                <a:cs typeface="+mn-lt"/>
              </a:rPr>
              <a:t> w 2004 </a:t>
            </a:r>
            <a:r>
              <a:rPr lang="en-US" sz="1600" err="1">
                <a:ea typeface="+mn-lt"/>
                <a:cs typeface="+mn-lt"/>
              </a:rPr>
              <a:t>roku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przez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Komisję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Europejską</a:t>
            </a:r>
            <a:r>
              <a:rPr lang="en-US" sz="1600" dirty="0">
                <a:ea typeface="+mn-lt"/>
                <a:cs typeface="+mn-lt"/>
              </a:rPr>
              <a:t>. Celem </a:t>
            </a:r>
            <a:r>
              <a:rPr lang="en-US" sz="1600" err="1">
                <a:ea typeface="+mn-lt"/>
                <a:cs typeface="+mn-lt"/>
              </a:rPr>
              <a:t>święta</a:t>
            </a:r>
            <a:r>
              <a:rPr lang="en-US" sz="1600" dirty="0">
                <a:ea typeface="+mn-lt"/>
                <a:cs typeface="+mn-lt"/>
              </a:rPr>
              <a:t> jest </a:t>
            </a:r>
            <a:r>
              <a:rPr lang="en-US" sz="1600" err="1">
                <a:ea typeface="+mn-lt"/>
                <a:cs typeface="+mn-lt"/>
              </a:rPr>
              <a:t>promowanie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działań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rzecz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b="1" err="1">
                <a:ea typeface="+mn-lt"/>
                <a:cs typeface="+mn-lt"/>
              </a:rPr>
              <a:t>bezpiecznego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korzystania</a:t>
            </a:r>
            <a:r>
              <a:rPr lang="en-US" sz="1600" dirty="0">
                <a:ea typeface="+mn-lt"/>
                <a:cs typeface="+mn-lt"/>
              </a:rPr>
              <a:t> z </a:t>
            </a:r>
            <a:r>
              <a:rPr lang="en-US" sz="1600" err="1">
                <a:ea typeface="+mn-lt"/>
                <a:cs typeface="+mn-lt"/>
              </a:rPr>
              <a:t>sieci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przez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dzieci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młodzież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>
              <a:latin typeface="Abadi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71EA7DD3-FC11-4A88-950A-FE6F50553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49" y="2576031"/>
            <a:ext cx="3249406" cy="17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F4044-15BF-4A21-93C1-48294CA8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4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2C1BA41-11B9-4E09-928C-76E7E3C7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333297"/>
            <a:ext cx="4455742" cy="62750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047D-BC59-4552-8855-9119C643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ea typeface="Meiryo"/>
              </a:rPr>
              <a:t>Na </a:t>
            </a:r>
            <a:r>
              <a:rPr lang="en-US" dirty="0" err="1">
                <a:ea typeface="Meiryo"/>
              </a:rPr>
              <a:t>stronie</a:t>
            </a:r>
            <a:r>
              <a:rPr lang="en-US" dirty="0">
                <a:ea typeface="Meiryo"/>
              </a:rPr>
              <a:t> saferinternet.pl </a:t>
            </a:r>
            <a:r>
              <a:rPr lang="en-US" dirty="0" err="1">
                <a:ea typeface="Meiryo"/>
              </a:rPr>
              <a:t>możemy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znaleźć</a:t>
            </a:r>
            <a:r>
              <a:rPr lang="en-US" dirty="0">
                <a:ea typeface="Meiryo"/>
              </a:rPr>
              <a:t> </a:t>
            </a:r>
            <a:r>
              <a:rPr lang="en-US" dirty="0" err="1">
                <a:ea typeface="Meiryo"/>
              </a:rPr>
              <a:t>różne</a:t>
            </a:r>
            <a:r>
              <a:rPr lang="en-US" dirty="0">
                <a:ea typeface="Meiryo"/>
              </a:rPr>
              <a:t> </a:t>
            </a:r>
            <a:r>
              <a:rPr lang="en-US" dirty="0" err="1">
                <a:ea typeface="Meiryo"/>
              </a:rPr>
              <a:t>informacje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oraz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materiały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edukacyjne</a:t>
            </a:r>
            <a:r>
              <a:rPr lang="en-US" dirty="0">
                <a:ea typeface="Meiryo"/>
              </a:rPr>
              <a:t> </a:t>
            </a:r>
            <a:r>
              <a:rPr lang="en-US" dirty="0" err="1">
                <a:ea typeface="Meiryo"/>
              </a:rPr>
              <a:t>na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temat</a:t>
            </a:r>
            <a:r>
              <a:rPr lang="en-US" dirty="0">
                <a:ea typeface="Meiryo"/>
              </a:rPr>
              <a:t> </a:t>
            </a:r>
            <a:r>
              <a:rPr lang="en-US" dirty="0" err="1">
                <a:ea typeface="Meiryo"/>
              </a:rPr>
              <a:t>bezpieczeństwa</a:t>
            </a:r>
            <a:r>
              <a:rPr lang="en-US" dirty="0">
                <a:ea typeface="Meiryo"/>
              </a:rPr>
              <a:t> w </a:t>
            </a:r>
            <a:r>
              <a:rPr lang="en-US" dirty="0" err="1">
                <a:ea typeface="Meiryo"/>
              </a:rPr>
              <a:t>internecie</a:t>
            </a:r>
            <a:r>
              <a:rPr lang="en-US" dirty="0">
                <a:ea typeface="Meiryo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D354C-AB83-4A25-AD65-936D369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PAMIĘTAJ NIE JESTEŚ SAM!</a:t>
            </a:r>
            <a:endParaRPr lang="en-US">
              <a:ea typeface="Meiryo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7DE8A-7467-42BE-804D-C2DE473F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ea typeface="+mn-lt"/>
                <a:cs typeface="+mn-lt"/>
              </a:rPr>
              <a:t>116 111- TELEFON ZAUFANIA DLA DZIECI I MŁODZIEŻY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+mn-lt"/>
                <a:cs typeface="+mn-lt"/>
              </a:rPr>
              <a:t>800 100 100- TELEFON DLA RODZICÓW I NAUCZYCIELI W SPRAWIE BEZPIECZEŃSTWA DZIECI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+mn-lt"/>
                <a:cs typeface="+mn-lt"/>
              </a:rPr>
              <a:t>Dyżurnet.pl- ZGŁASZANIE NIELEGALNYCH TREŚCI ZNALEZIONYCH W INTERNECIE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7" descr="Technology Future Phone · Free image on Pixabay">
            <a:extLst>
              <a:ext uri="{FF2B5EF4-FFF2-40B4-BE49-F238E27FC236}">
                <a16:creationId xmlns:a16="http://schemas.microsoft.com/office/drawing/2014/main" id="{C82A6525-080E-4896-9424-146F2C5F3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8" r="25439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64537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13B31"/>
      </a:dk2>
      <a:lt2>
        <a:srgbClr val="E8E7E2"/>
      </a:lt2>
      <a:accent1>
        <a:srgbClr val="939ACA"/>
      </a:accent1>
      <a:accent2>
        <a:srgbClr val="7BA0BE"/>
      </a:accent2>
      <a:accent3>
        <a:srgbClr val="7EACAE"/>
      </a:accent3>
      <a:accent4>
        <a:srgbClr val="71AF97"/>
      </a:accent4>
      <a:accent5>
        <a:srgbClr val="7FB088"/>
      </a:accent5>
      <a:accent6>
        <a:srgbClr val="7EAF71"/>
      </a:accent6>
      <a:hlink>
        <a:srgbClr val="8B835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SketchLinesVTI</vt:lpstr>
      <vt:lpstr>BrushVTI</vt:lpstr>
      <vt:lpstr>DZIEŃ BEZPIECZNEGO INTERNETU</vt:lpstr>
      <vt:lpstr>W TYM ROKU OBCHODZIMY GO 9 LUTEGO</vt:lpstr>
      <vt:lpstr>TEGOROCZNE HASŁO TO</vt:lpstr>
      <vt:lpstr>PowerPoint Presentation</vt:lpstr>
      <vt:lpstr>PowerPoint Presentation</vt:lpstr>
      <vt:lpstr>PAMIĘTAJ NIE JESTEŚ SAM!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96</cp:revision>
  <dcterms:created xsi:type="dcterms:W3CDTF">2021-02-09T09:36:46Z</dcterms:created>
  <dcterms:modified xsi:type="dcterms:W3CDTF">2021-02-09T10:02:47Z</dcterms:modified>
</cp:coreProperties>
</file>