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951B4C-E71D-47C3-953B-7A49E66CC57A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104C3-E9F5-4CA7-B06F-C468484B201B}" type="datetime1">
              <a:rPr lang="pl-PL" smtClean="0"/>
              <a:t>09.02.2021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CAF0B5FE-B6B9-428C-8DD3-F67FBA667806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787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5789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094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092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39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140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fld id="{7AA18235-84BE-44AD-BA13-BD35A730FBFB}" type="datetime1">
              <a:rPr lang="pl-PL" smtClean="0"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fld id="{BDB7FAD6-3A28-4146-9AA2-0365802DD587}" type="datetime1">
              <a:rPr lang="pl-PL" smtClean="0"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E9466F-1777-43CA-ABA8-641A28AAF006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A49ABD-671B-4C2A-8992-625D1179B047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64A7B-73CE-4A0D-B21F-1EBC66A983AC}" type="datetime1">
              <a:rPr lang="pl-PL" smtClean="0"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818757-0F5F-4A95-B10C-FA77BA7D0C7F}" type="datetime1">
              <a:rPr lang="pl-PL" smtClean="0"/>
              <a:t>09.02.2021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710650-2149-4C69-A81F-1EB31B3AED2E}" type="datetime1">
              <a:rPr lang="pl-PL" smtClean="0"/>
              <a:t>09.02.2021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09.02.2021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04C424-9B81-4F06-BC68-5F8C19B738AF}" type="datetime1">
              <a:rPr lang="pl-PL" smtClean="0"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562F7A-5977-4A61-B65B-B94A0BEE4D2F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E909B698-A20D-401E-B735-DAF4ED17EA6C}" type="datetime1">
              <a:rPr lang="pl-PL" smtClean="0"/>
              <a:t>09.02.2021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 przykryty czerwonym obrusem&#10;&#10;Automatycznie generowany 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-1" b="1990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 rtlCol="0">
            <a:normAutofit/>
          </a:bodyPr>
          <a:lstStyle/>
          <a:p>
            <a:pPr algn="ctr"/>
            <a:r>
              <a:rPr lang="pl" sz="4400">
                <a:solidFill>
                  <a:srgbClr val="EBEBEB"/>
                </a:solidFill>
              </a:rPr>
              <a:t>Bezpieczne korzystanie z internetu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 rtlCol="0">
            <a:normAutofit/>
          </a:bodyPr>
          <a:lstStyle/>
          <a:p>
            <a:pPr algn="ctr" rtl="0"/>
            <a:endParaRPr lang="p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0EFFC5B2-9916-49B8-A1B7-0FA95F0D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Nie podawaj obcym swoich danych!!!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CB75EAC-0FC9-4A7E-BB91-47135F1F4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Kiedy</a:t>
            </a:r>
            <a:r>
              <a:rPr lang="en-US" sz="2800" dirty="0"/>
              <a:t> </a:t>
            </a:r>
            <a:r>
              <a:rPr lang="en-US" sz="2800" dirty="0" err="1"/>
              <a:t>poznajesz</a:t>
            </a:r>
            <a:r>
              <a:rPr lang="en-US" sz="2800" dirty="0"/>
              <a:t> </a:t>
            </a:r>
            <a:r>
              <a:rPr lang="en-US" sz="2800" dirty="0" err="1"/>
              <a:t>kogoś</a:t>
            </a:r>
            <a:r>
              <a:rPr lang="en-US" sz="2800" dirty="0"/>
              <a:t> w </a:t>
            </a:r>
            <a:r>
              <a:rPr lang="en-US" sz="2800" dirty="0" err="1"/>
              <a:t>internecie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podawaj</a:t>
            </a:r>
            <a:r>
              <a:rPr lang="en-US" sz="2800" dirty="0"/>
              <a:t> mu </a:t>
            </a:r>
            <a:r>
              <a:rPr lang="en-US" sz="2800" dirty="0" err="1"/>
              <a:t>adresu</a:t>
            </a:r>
            <a:r>
              <a:rPr lang="en-US" sz="2800" dirty="0"/>
              <a:t> </a:t>
            </a:r>
            <a:r>
              <a:rPr lang="en-US" sz="2800" dirty="0" err="1"/>
              <a:t>zamieszkania</a:t>
            </a:r>
            <a:r>
              <a:rPr lang="en-US" sz="2800" dirty="0"/>
              <a:t>, </a:t>
            </a:r>
            <a:r>
              <a:rPr lang="en-US" sz="2800" dirty="0" err="1"/>
              <a:t>imienia</a:t>
            </a:r>
            <a:r>
              <a:rPr lang="en-US" sz="2800" dirty="0"/>
              <a:t> </a:t>
            </a:r>
            <a:r>
              <a:rPr lang="en-US" sz="2800" dirty="0" err="1"/>
              <a:t>oraz</a:t>
            </a:r>
            <a:r>
              <a:rPr lang="en-US" sz="2800" dirty="0"/>
              <a:t> </a:t>
            </a:r>
            <a:r>
              <a:rPr lang="en-US" sz="2800" dirty="0" err="1"/>
              <a:t>nazwiska</a:t>
            </a:r>
            <a:r>
              <a:rPr lang="en-US" sz="2800" dirty="0"/>
              <a:t>, </a:t>
            </a:r>
            <a:r>
              <a:rPr lang="en-US" sz="2800" dirty="0" err="1"/>
              <a:t>haseł</a:t>
            </a:r>
            <a:r>
              <a:rPr lang="en-US" sz="2800" dirty="0"/>
              <a:t> do </a:t>
            </a:r>
            <a:r>
              <a:rPr lang="en-US" sz="2800" dirty="0" err="1"/>
              <a:t>swoich</a:t>
            </a:r>
            <a:r>
              <a:rPr lang="en-US" sz="2800" dirty="0"/>
              <a:t> </a:t>
            </a:r>
            <a:r>
              <a:rPr lang="en-US" sz="2800" dirty="0" err="1"/>
              <a:t>kont</a:t>
            </a:r>
            <a:r>
              <a:rPr lang="en-US" sz="2800" dirty="0"/>
              <a:t> </a:t>
            </a:r>
            <a:r>
              <a:rPr lang="en-US" sz="2800" dirty="0" err="1"/>
              <a:t>społecznościowych</a:t>
            </a:r>
            <a:r>
              <a:rPr lang="en-US" sz="2800" dirty="0"/>
              <a:t>,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opowiadaj</a:t>
            </a:r>
            <a:r>
              <a:rPr lang="en-US" sz="2800" dirty="0"/>
              <a:t> o </a:t>
            </a:r>
            <a:r>
              <a:rPr lang="en-US" sz="2800" dirty="0" err="1"/>
              <a:t>swojej</a:t>
            </a:r>
            <a:r>
              <a:rPr lang="en-US" sz="2800" dirty="0"/>
              <a:t> </a:t>
            </a:r>
            <a:r>
              <a:rPr lang="en-US" sz="2800" dirty="0" err="1"/>
              <a:t>rodzinie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B29B967-E0F2-436F-9EC6-FFCA7705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dirty="0">
                <a:solidFill>
                  <a:srgbClr val="EBEBEB"/>
                </a:solidFill>
              </a:rPr>
              <a:t>PAMIĘTAJ, ŻE WSZYSTKO TRZEBA ROBIĆ Z UMIAREM</a:t>
            </a: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3FFCA2-8009-4F98-842D-9EB8A38E6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Rozrywki związane z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internetem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są bardzo wciągające, jednak pamiętaj abyś to ty miał kontrole nad swoim życiem, a nie media społecznościowe.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4F7CFA-6B5F-428F-B4A2-FFEE723D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SZANUJ INNYCH TAKŻE W INTERNECIE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E3CC68-7375-4212-8603-48465DA3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Wiele osób uważa, że skoro są w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internecie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piszą do kogoś obraźliwe wiadomości lub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lub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hejtują kogoś na różnych forach to są anonimowi. Mimo pozorom wcale tak nie jest! Pamiętaj byś traktował wszystkich użytkowników tak jak chciałbyś być traktowany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570BEA-702D-45FC-89C0-0E5B5C4D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28391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dirty="0">
                <a:solidFill>
                  <a:srgbClr val="EBEBEB"/>
                </a:solidFill>
              </a:rPr>
              <a:t>JEŻELI ZAUWAŻYSZ JAKIEŚ </a:t>
            </a:r>
            <a:br>
              <a:rPr lang="pl-PL" sz="3200" dirty="0">
                <a:solidFill>
                  <a:srgbClr val="EBEBEB"/>
                </a:solidFill>
              </a:rPr>
            </a:br>
            <a:r>
              <a:rPr lang="pl-PL" sz="3200" dirty="0">
                <a:solidFill>
                  <a:srgbClr val="EBEBEB"/>
                </a:solidFill>
              </a:rPr>
              <a:t>NIEPRAWIDŁOWOŚCI POWIEDZ O TYM KOMUŚ</a:t>
            </a: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BA2F3F-5BFB-4510-AD5F-A766DC319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Jeżeli zauważysz, że ktoś hejtuje kogoś w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internecie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rozsyła jego zdjęcia czy też je przerabia KONICZNIE REAGUJ! Nikt nie chciałby być pośmiewiskiem zarówno w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internecie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jak i w prawdziwym życiu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Miska popcornu i pilot">
            <a:extLst>
              <a:ext uri="{FF2B5EF4-FFF2-40B4-BE49-F238E27FC236}">
                <a16:creationId xmlns:a16="http://schemas.microsoft.com/office/drawing/2014/main" id="{9B38ED91-13EE-43EF-8FE7-155BE5675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1" r="-1" b="1331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340D9C-A89B-47E5-8DDC-05908768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EBEBEB"/>
                </a:solidFill>
              </a:rPr>
              <a:t>PAMIĘTAJ, ŻE INTERNET TO ŚWIETNA ROZRYWKA JEDNAK TRZEBA BYĆ TAM BARDZO OSTROŻNYM</a:t>
            </a:r>
            <a:r>
              <a:rPr lang="pl-PL" sz="2800" dirty="0">
                <a:solidFill>
                  <a:srgbClr val="EBEBEB"/>
                </a:solidFill>
              </a:rPr>
              <a:t> I ROZWAŻNYM.</a:t>
            </a:r>
            <a:endParaRPr lang="en-US" sz="2800" dirty="0">
              <a:solidFill>
                <a:srgbClr val="EBEBEB"/>
              </a:solidFill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</TotalTime>
  <Words>177</Words>
  <Application>Microsoft Office PowerPoint</Application>
  <PresentationFormat>Panoramiczny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Jon (sala konferencyjna)</vt:lpstr>
      <vt:lpstr>Bezpieczne korzystanie z internetu</vt:lpstr>
      <vt:lpstr>Nie podawaj obcym swoich danych!!!</vt:lpstr>
      <vt:lpstr>PAMIĘTAJ, ŻE WSZYSTKO TRZEBA ROBIĆ Z UMIAREM</vt:lpstr>
      <vt:lpstr>SZANUJ INNYCH TAKŻE W INTERNECIE</vt:lpstr>
      <vt:lpstr>JEŻELI ZAUWAŻYSZ JAKIEŚ  NIEPRAWIDŁOWOŚCI POWIEDZ O TYM KOMUŚ</vt:lpstr>
      <vt:lpstr>PAMIĘTAJ, ŻE INTERNET TO ŚWIETNA ROZRYWKA JEDNAK TRZEBA BYĆ TAM BARDZO OSTROŻNYM I ROZWAŻNYM.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korzystanie z internetu</dc:title>
  <dc:creator>jruzik06@gmail.com</dc:creator>
  <cp:lastModifiedBy>jruzik06@gmail.com</cp:lastModifiedBy>
  <cp:revision>6</cp:revision>
  <dcterms:created xsi:type="dcterms:W3CDTF">2021-02-09T11:38:04Z</dcterms:created>
  <dcterms:modified xsi:type="dcterms:W3CDTF">2021-02-09T13:01:32Z</dcterms:modified>
</cp:coreProperties>
</file>