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70" r:id="rId4"/>
    <p:sldId id="259" r:id="rId5"/>
    <p:sldId id="262" r:id="rId6"/>
    <p:sldId id="281" r:id="rId7"/>
    <p:sldId id="285" r:id="rId8"/>
    <p:sldId id="282" r:id="rId9"/>
    <p:sldId id="264" r:id="rId10"/>
    <p:sldId id="266" r:id="rId11"/>
    <p:sldId id="267" r:id="rId12"/>
    <p:sldId id="272" r:id="rId13"/>
    <p:sldId id="275" r:id="rId14"/>
    <p:sldId id="276" r:id="rId15"/>
    <p:sldId id="277" r:id="rId16"/>
    <p:sldId id="279" r:id="rId17"/>
    <p:sldId id="28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BE10F-4944-4496-B423-6E53471A2A02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9825-90D6-45F8-95A8-A35600428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9825-90D6-45F8-95A8-A35600428890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906440-E6DC-41C6-9ED9-901821E7E8A0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8D5531-8209-470F-912E-6B43BAA7A0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pl-PL" dirty="0"/>
              <a:t>                     </a:t>
            </a:r>
          </a:p>
          <a:p>
            <a:pPr>
              <a:buNone/>
            </a:pPr>
            <a:r>
              <a:rPr lang="pl-PL" dirty="0"/>
              <a:t>                   </a:t>
            </a:r>
          </a:p>
        </p:txBody>
      </p:sp>
      <p:pic>
        <p:nvPicPr>
          <p:cNvPr id="1027" name="Picture 3" descr="C:\Users\Pedagog\Desktop\26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0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54868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rgbClr val="C00000"/>
                </a:solidFill>
              </a:rPr>
              <a:t>Bezpieczne   </a:t>
            </a:r>
          </a:p>
          <a:p>
            <a:r>
              <a:rPr lang="pl-PL" sz="5400" dirty="0">
                <a:solidFill>
                  <a:srgbClr val="C00000"/>
                </a:solidFill>
              </a:rPr>
              <a:t>               ferie   zimowe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084168" y="5949280"/>
            <a:ext cx="31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Opracowała : Iwona Kaźmierska </a:t>
            </a:r>
          </a:p>
        </p:txBody>
      </p:sp>
    </p:spTree>
  </p:cSld>
  <p:clrMapOvr>
    <a:masterClrMapping/>
  </p:clrMapOvr>
  <p:transition advTm="10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067128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Zamknij drzwi od wewnątrz .</a:t>
            </a:r>
          </a:p>
          <a:p>
            <a:r>
              <a:rPr lang="pl-PL" dirty="0"/>
              <a:t>Nie wpuszczaj do domu nikogo, bez względu na to za kogo się podaje.</a:t>
            </a:r>
          </a:p>
        </p:txBody>
      </p:sp>
      <p:pic>
        <p:nvPicPr>
          <p:cNvPr id="8193" name="Picture 1" descr="C:\Users\Pedagog\Desktop\istockphoto-186240437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488" y="2924944"/>
            <a:ext cx="3121025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Jeśli odbierzesz telefon i nie znasz rozmówcy, nie informuj o nieobecności rodziców</a:t>
            </a:r>
          </a:p>
        </p:txBody>
      </p:sp>
      <p:pic>
        <p:nvPicPr>
          <p:cNvPr id="7" name="Picture 2" descr="C:\Users\Pedagog\Desktop\pl_telefon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926" y="1609725"/>
            <a:ext cx="5765548" cy="4846638"/>
          </a:xfrm>
          <a:prstGeom prst="rect">
            <a:avLst/>
          </a:prstGeom>
          <a:noFill/>
        </p:spPr>
      </p:pic>
      <p:pic>
        <p:nvPicPr>
          <p:cNvPr id="8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razie niebezpieczeństwa używaj numerów ratunkowych</a:t>
            </a:r>
          </a:p>
        </p:txBody>
      </p:sp>
      <p:pic>
        <p:nvPicPr>
          <p:cNvPr id="4" name="Picture 2" descr="C:\Users\Pedagog\Desktop\13521893613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772816"/>
            <a:ext cx="6984776" cy="4752528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692697"/>
            <a:ext cx="2929136" cy="432047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rgbClr val="C00000"/>
                </a:solidFill>
              </a:rPr>
              <a:t>A jeśli chodzi o zdrowie…</a:t>
            </a:r>
          </a:p>
        </p:txBody>
      </p:sp>
      <p:pic>
        <p:nvPicPr>
          <p:cNvPr id="27650" name="Picture 2" descr="C:\Users\Pedagog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264696" cy="4598640"/>
          </a:xfrm>
          <a:prstGeom prst="rect">
            <a:avLst/>
          </a:prstGeom>
          <a:noFill/>
        </p:spPr>
      </p:pic>
    </p:spTree>
  </p:cSld>
  <p:clrMapOvr>
    <a:masterClrMapping/>
  </p:clrMapOvr>
  <p:transition advTm="32000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32657"/>
            <a:ext cx="6255488" cy="1512167"/>
          </a:xfrm>
        </p:spPr>
        <p:txBody>
          <a:bodyPr/>
          <a:lstStyle/>
          <a:p>
            <a:r>
              <a:rPr lang="pl-PL" dirty="0"/>
              <a:t>A JAK </a:t>
            </a:r>
            <a:r>
              <a:rPr lang="pl-PL" dirty="0" err="1"/>
              <a:t>siĘ</a:t>
            </a:r>
            <a:r>
              <a:rPr lang="pl-PL" dirty="0"/>
              <a:t> chronić przed </a:t>
            </a:r>
            <a:r>
              <a:rPr lang="pl-PL" dirty="0" err="1"/>
              <a:t>zakaŻeniem</a:t>
            </a:r>
            <a:r>
              <a:rPr lang="pl-PL" dirty="0"/>
              <a:t>…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8674" name="Picture 2" descr="C:\Users\Pedagog\Desktop\koron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64488" cy="5301208"/>
          </a:xfrm>
          <a:prstGeom prst="rect">
            <a:avLst/>
          </a:prstGeom>
          <a:noFill/>
        </p:spPr>
      </p:pic>
    </p:spTree>
  </p:cSld>
  <p:clrMapOvr>
    <a:masterClrMapping/>
  </p:clrMapOvr>
  <p:transition advTm="69000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340767"/>
            <a:ext cx="6552728" cy="3384377"/>
          </a:xfrm>
        </p:spPr>
        <p:txBody>
          <a:bodyPr>
            <a:normAutofit/>
          </a:bodyPr>
          <a:lstStyle/>
          <a:p>
            <a:r>
              <a:rPr lang="pl-PL" sz="1600" dirty="0"/>
              <a:t>Wrzuć do garnka trochę radości        </a:t>
            </a:r>
            <a:br>
              <a:rPr lang="pl-PL" sz="1600" dirty="0"/>
            </a:br>
            <a:r>
              <a:rPr lang="pl-PL" sz="1600" dirty="0"/>
              <a:t>i z ostrożnością podejmuj gości.</a:t>
            </a:r>
            <a:br>
              <a:rPr lang="pl-PL" sz="1600" dirty="0"/>
            </a:br>
            <a:r>
              <a:rPr lang="pl-PL" sz="1600" dirty="0"/>
              <a:t>Gdy wyobraźni dodasz  trzy łyżeczki       </a:t>
            </a:r>
            <a:br>
              <a:rPr lang="pl-PL" sz="1600" dirty="0"/>
            </a:br>
            <a:r>
              <a:rPr lang="pl-PL" sz="1600" dirty="0"/>
              <a:t>nie Pójdziesz do kuzyneczki.</a:t>
            </a:r>
            <a:br>
              <a:rPr lang="pl-PL" sz="1600" dirty="0"/>
            </a:br>
            <a:r>
              <a:rPr lang="pl-PL" sz="1600" dirty="0"/>
              <a:t> Dodając kubek  rozwagi i miodu  </a:t>
            </a:r>
            <a:br>
              <a:rPr lang="pl-PL" sz="1600" dirty="0"/>
            </a:br>
            <a:r>
              <a:rPr lang="pl-PL" sz="1600" dirty="0"/>
              <a:t>nie doczepisz sanek do samochodu. </a:t>
            </a:r>
            <a:br>
              <a:rPr lang="pl-PL" sz="1600" dirty="0"/>
            </a:br>
            <a:r>
              <a:rPr lang="pl-PL" sz="1600" dirty="0"/>
              <a:t>Wszystko przyprawisz szczyptą uwagi  i  życzliwości, </a:t>
            </a:r>
            <a:br>
              <a:rPr lang="pl-PL" sz="1600" dirty="0"/>
            </a:br>
            <a:r>
              <a:rPr lang="pl-PL" sz="1600" dirty="0"/>
              <a:t> i zadzwonisz do kolegów  z serdeczności.</a:t>
            </a:r>
            <a:br>
              <a:rPr lang="pl-PL" sz="1600" dirty="0"/>
            </a:br>
            <a:r>
              <a:rPr lang="pl-PL" sz="1600" dirty="0"/>
              <a:t>A  na końcu usiądź z rodziną w kole </a:t>
            </a:r>
            <a:br>
              <a:rPr lang="pl-PL" sz="1600" dirty="0"/>
            </a:br>
            <a:r>
              <a:rPr lang="pl-PL" sz="1600" dirty="0"/>
              <a:t> i już wszystkich mamy przy stole. 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332657"/>
            <a:ext cx="5616624" cy="720080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sz="2400" b="1" dirty="0">
                <a:solidFill>
                  <a:srgbClr val="FF0000"/>
                </a:solidFill>
              </a:rPr>
              <a:t>Przepis na udane ferie</a:t>
            </a:r>
          </a:p>
        </p:txBody>
      </p:sp>
      <p:pic>
        <p:nvPicPr>
          <p:cNvPr id="30723" name="Picture 3" descr="C:\Users\Pedagog\Desktop\cute-cartoon-dzieci-kucharzy-kuchni-400-51964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5080000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Tm="31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1746" name="Picture 2" descr="C:\Users\Pedagog\Desktop\5f11e47a71ac674cbc44a936dbc0cb0719a4e1e0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28383" cy="6525344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6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813816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29699" y="5934670"/>
            <a:ext cx="68143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>
                <a:solidFill>
                  <a:srgbClr val="C00000"/>
                </a:solidFill>
              </a:rPr>
              <a:t>DZIĘKUJĘ ZA UWAGĘ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707904" y="0"/>
            <a:ext cx="4824536" cy="2592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  Ferie zimowe są po to aby odpoczywać, bawić się, rozwijać zainteresowania ,          na które brakuje nam czasu w czasie nauki.</a:t>
            </a:r>
          </a:p>
        </p:txBody>
      </p:sp>
      <p:pic>
        <p:nvPicPr>
          <p:cNvPr id="2050" name="Picture 2" descr="C:\Users\Pedagog\Desktop\tim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61048"/>
            <a:ext cx="2664296" cy="2843610"/>
          </a:xfrm>
          <a:prstGeom prst="rect">
            <a:avLst/>
          </a:prstGeom>
          <a:noFill/>
        </p:spPr>
      </p:pic>
      <p:pic>
        <p:nvPicPr>
          <p:cNvPr id="2051" name="Picture 3" descr="C:\Users\Pedagog\Desktop\zruchowa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876800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dagog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2188840"/>
          </a:xfrm>
        </p:spPr>
        <p:txBody>
          <a:bodyPr/>
          <a:lstStyle/>
          <a:p>
            <a:pPr>
              <a:buNone/>
            </a:pPr>
            <a:r>
              <a:rPr lang="pl-PL" dirty="0"/>
              <a:t>     </a:t>
            </a:r>
          </a:p>
          <a:p>
            <a:pPr>
              <a:buNone/>
            </a:pPr>
            <a:r>
              <a:rPr lang="pl-PL" sz="2000" dirty="0"/>
              <a:t>Aby czas zimowego wypoczynku dostarczył nam </a:t>
            </a:r>
          </a:p>
          <a:p>
            <a:pPr>
              <a:buNone/>
            </a:pPr>
            <a:r>
              <a:rPr lang="pl-PL" sz="2000" dirty="0"/>
              <a:t>        radosnych dostarczył nam radosnych</a:t>
            </a:r>
          </a:p>
          <a:p>
            <a:pPr>
              <a:buNone/>
            </a:pPr>
            <a:r>
              <a:rPr lang="pl-PL" sz="2000" dirty="0"/>
              <a:t> i niezapomnianych wrażeń pamiętaj o zasadach bezpieczeństwa.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107" name="AutoShape 11" descr="C:\Users\Pedagog\Desktop\snowman-3886992_960_72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9" name="AutoShape 13" descr="C:\Users\Pedagog\Desktop\snowman-3886992_960_72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10" name="Picture 14" descr="C:\Users\Pedagog\Desktop\701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4" y="3429000"/>
            <a:ext cx="3176419" cy="2808312"/>
          </a:xfrm>
          <a:prstGeom prst="rect">
            <a:avLst/>
          </a:prstGeom>
          <a:noFill/>
        </p:spPr>
      </p:pic>
      <p:sp>
        <p:nvSpPr>
          <p:cNvPr id="18" name="Strzałka w dół 17"/>
          <p:cNvSpPr/>
          <p:nvPr/>
        </p:nvSpPr>
        <p:spPr>
          <a:xfrm>
            <a:off x="1403648" y="1052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Relaks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zajęcia kreatywne : tańcz, maluj, pisz. Czasami wystarczą: flamastry, klej, gazety, kartka, nożyczki  i … dobre chęci </a:t>
            </a:r>
          </a:p>
          <a:p>
            <a:r>
              <a:rPr lang="pl-PL" dirty="0"/>
              <a:t>,,planszówki” –  to fajny pomysł na  rodzinną integrację </a:t>
            </a:r>
          </a:p>
        </p:txBody>
      </p:sp>
      <p:pic>
        <p:nvPicPr>
          <p:cNvPr id="1026" name="Picture 2" descr="C:\Users\Pedagog\Desktop\Rodzinny-Turniej-Gier-Planszowych-2017-642x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89040"/>
            <a:ext cx="6115050" cy="3068960"/>
          </a:xfrm>
          <a:prstGeom prst="rect">
            <a:avLst/>
          </a:prstGeom>
          <a:noFill/>
        </p:spPr>
      </p:pic>
      <p:pic>
        <p:nvPicPr>
          <p:cNvPr id="1027" name="Picture 3" descr="C:\Users\Pedagog\Desktop\tanczace-dzieci_7243-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5868144" cy="1700808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</a:t>
            </a:r>
            <a:r>
              <a:rPr lang="pl-PL" sz="2400" dirty="0"/>
              <a:t>czytanie – obniża poziom stresu,                   rozwija zdolności językowe</a:t>
            </a:r>
          </a:p>
          <a:p>
            <a:pPr>
              <a:buNone/>
            </a:pPr>
            <a:r>
              <a:rPr lang="pl-PL" sz="2400" dirty="0"/>
              <a:t>    i zainteresowania</a:t>
            </a:r>
          </a:p>
          <a:p>
            <a:r>
              <a:rPr lang="pl-PL" sz="2400" dirty="0"/>
              <a:t> wydarzenia kulturalne on-line : koncerty, przedstawienia,</a:t>
            </a:r>
          </a:p>
          <a:p>
            <a:pPr>
              <a:buNone/>
            </a:pPr>
            <a:r>
              <a:rPr lang="pl-PL" sz="2400" dirty="0"/>
              <a:t>    filmy</a:t>
            </a:r>
          </a:p>
          <a:p>
            <a:endParaRPr lang="pl-PL" dirty="0"/>
          </a:p>
        </p:txBody>
      </p:sp>
      <p:pic>
        <p:nvPicPr>
          <p:cNvPr id="6" name="Picture 2" descr="C:\Users\Pedagog\Desktop\rodzina-wpolnie-oglada-tv-ilustracje-rodzice-i-dzieci-siedzi-na-kanapie_33099-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3356992"/>
            <a:ext cx="5436097" cy="3501008"/>
          </a:xfrm>
          <a:prstGeom prst="rect">
            <a:avLst/>
          </a:prstGeom>
          <a:noFill/>
        </p:spPr>
      </p:pic>
      <p:pic>
        <p:nvPicPr>
          <p:cNvPr id="9" name="Picture 3" descr="C:\Users\Pedagog\Desktop\pobrane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2780928"/>
          </a:xfrm>
          <a:prstGeom prst="rect">
            <a:avLst/>
          </a:prstGeom>
          <a:noFill/>
        </p:spPr>
      </p:pic>
      <p:sp>
        <p:nvSpPr>
          <p:cNvPr id="10" name="Pagon 9"/>
          <p:cNvSpPr/>
          <p:nvPr/>
        </p:nvSpPr>
        <p:spPr>
          <a:xfrm>
            <a:off x="179512" y="177281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agon 10"/>
          <p:cNvSpPr/>
          <p:nvPr/>
        </p:nvSpPr>
        <p:spPr>
          <a:xfrm>
            <a:off x="251520" y="3284984"/>
            <a:ext cx="504056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Pedagog\Desktop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kiedy jesteś sam w domu 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Czasami zostajesz sam w domu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6563072" cy="163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10241" name="Picture 1" descr="C:\Users\Pedagog\Desktop\kevin-sam-w-domu-pol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603448"/>
            <a:ext cx="9782489" cy="8118774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846</TotalTime>
  <Words>193</Words>
  <Application>Microsoft Office PowerPoint</Application>
  <PresentationFormat>Pokaz na ekranie (4:3)</PresentationFormat>
  <Paragraphs>31</Paragraphs>
  <Slides>17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Bogaty</vt:lpstr>
      <vt:lpstr> </vt:lpstr>
      <vt:lpstr>Slajd 2</vt:lpstr>
      <vt:lpstr>Slajd 3</vt:lpstr>
      <vt:lpstr>Slajd 4</vt:lpstr>
      <vt:lpstr>Relaks</vt:lpstr>
      <vt:lpstr>Slajd 6</vt:lpstr>
      <vt:lpstr>Slajd 7</vt:lpstr>
      <vt:lpstr>A kiedy jesteś sam w domu …</vt:lpstr>
      <vt:lpstr>Czasami zostajesz sam w domu</vt:lpstr>
      <vt:lpstr>Slajd 10</vt:lpstr>
      <vt:lpstr>Jeśli odbierzesz telefon i nie znasz rozmówcy, nie informuj o nieobecności rodziców</vt:lpstr>
      <vt:lpstr>W razie niebezpieczeństwa używaj numerów ratunkowych</vt:lpstr>
      <vt:lpstr>Slajd 13</vt:lpstr>
      <vt:lpstr>A JAK siĘ chronić przed zakaŻeniem…</vt:lpstr>
      <vt:lpstr>Wrzuć do garnka trochę radości         i z ostrożnością podejmuj gości. Gdy wyobraźni dodasz  trzy łyżeczki        nie Pójdziesz do kuzyneczki.  Dodając kubek  rozwagi i miodu   nie doczepisz sanek do samochodu.  Wszystko przyprawisz szczyptą uwagi  i  życzliwości,   i zadzwonisz do kolegów  z serdeczności. A  na końcu usiądź z rodziną w kole   i już wszystkich mamy przy stole.   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zimowe</dc:title>
  <dc:creator>Pedagog</dc:creator>
  <cp:lastModifiedBy>D.R.</cp:lastModifiedBy>
  <cp:revision>7</cp:revision>
  <dcterms:created xsi:type="dcterms:W3CDTF">2020-12-18T08:43:41Z</dcterms:created>
  <dcterms:modified xsi:type="dcterms:W3CDTF">2020-12-21T06:06:27Z</dcterms:modified>
</cp:coreProperties>
</file>