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0" r:id="rId3"/>
    <p:sldId id="263" r:id="rId4"/>
    <p:sldId id="264" r:id="rId5"/>
    <p:sldId id="272" r:id="rId6"/>
    <p:sldId id="266" r:id="rId7"/>
    <p:sldId id="273" r:id="rId8"/>
    <p:sldId id="275" r:id="rId9"/>
    <p:sldId id="274" r:id="rId10"/>
    <p:sldId id="277" r:id="rId11"/>
    <p:sldId id="276" r:id="rId12"/>
    <p:sldId id="265" r:id="rId13"/>
    <p:sldId id="267" r:id="rId14"/>
    <p:sldId id="278" r:id="rId15"/>
    <p:sldId id="279" r:id="rId16"/>
    <p:sldId id="269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>
      <p:cViewPr varScale="1">
        <p:scale>
          <a:sx n="69" d="100"/>
          <a:sy n="69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672F-4FF7-43B9-A4CE-0187455D3554}" type="datetimeFigureOut">
              <a:rPr lang="pl-PL" smtClean="0"/>
              <a:t>2020-12-03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F173-4A1A-45DE-A2C1-CE4B367546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303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672F-4FF7-43B9-A4CE-0187455D3554}" type="datetimeFigureOut">
              <a:rPr lang="pl-PL" smtClean="0"/>
              <a:t>2020-12-03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F173-4A1A-45DE-A2C1-CE4B367546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030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672F-4FF7-43B9-A4CE-0187455D3554}" type="datetimeFigureOut">
              <a:rPr lang="pl-PL" smtClean="0"/>
              <a:t>2020-12-03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F173-4A1A-45DE-A2C1-CE4B367546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223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672F-4FF7-43B9-A4CE-0187455D3554}" type="datetimeFigureOut">
              <a:rPr lang="pl-PL" smtClean="0"/>
              <a:t>2020-12-03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F173-4A1A-45DE-A2C1-CE4B367546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931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672F-4FF7-43B9-A4CE-0187455D3554}" type="datetimeFigureOut">
              <a:rPr lang="pl-PL" smtClean="0"/>
              <a:t>2020-12-03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F173-4A1A-45DE-A2C1-CE4B367546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234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672F-4FF7-43B9-A4CE-0187455D3554}" type="datetimeFigureOut">
              <a:rPr lang="pl-PL" smtClean="0"/>
              <a:t>2020-12-03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F173-4A1A-45DE-A2C1-CE4B367546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965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672F-4FF7-43B9-A4CE-0187455D3554}" type="datetimeFigureOut">
              <a:rPr lang="pl-PL" smtClean="0"/>
              <a:t>2020-12-03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F173-4A1A-45DE-A2C1-CE4B367546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8858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672F-4FF7-43B9-A4CE-0187455D3554}" type="datetimeFigureOut">
              <a:rPr lang="pl-PL" smtClean="0"/>
              <a:t>2020-12-03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F173-4A1A-45DE-A2C1-CE4B367546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74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672F-4FF7-43B9-A4CE-0187455D3554}" type="datetimeFigureOut">
              <a:rPr lang="pl-PL" smtClean="0"/>
              <a:t>2020-12-03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F173-4A1A-45DE-A2C1-CE4B367546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75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672F-4FF7-43B9-A4CE-0187455D3554}" type="datetimeFigureOut">
              <a:rPr lang="pl-PL" smtClean="0"/>
              <a:t>2020-12-03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F173-4A1A-45DE-A2C1-CE4B367546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996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672F-4FF7-43B9-A4CE-0187455D3554}" type="datetimeFigureOut">
              <a:rPr lang="pl-PL" smtClean="0"/>
              <a:t>2020-12-03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F173-4A1A-45DE-A2C1-CE4B367546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075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0672F-4FF7-43B9-A4CE-0187455D3554}" type="datetimeFigureOut">
              <a:rPr lang="pl-PL" smtClean="0"/>
              <a:t>2020-12-03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7F173-4A1A-45DE-A2C1-CE4B367546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517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Harrington" pitchFamily="82" charset="0"/>
              </a:rPr>
              <a:t>SZKOLNY KLUB WOLONTARIATU</a:t>
            </a:r>
            <a:br>
              <a:rPr lang="pl-PL" b="1" dirty="0" smtClean="0">
                <a:latin typeface="Harrington" pitchFamily="82" charset="0"/>
              </a:rPr>
            </a:br>
            <a:r>
              <a:rPr lang="pl-PL" sz="4000" b="1" dirty="0" smtClean="0">
                <a:latin typeface="Harrington" pitchFamily="82" charset="0"/>
              </a:rPr>
              <a:t>SZKOŁA PODSTAWOWA W TRZĘŚNIEWIE</a:t>
            </a:r>
            <a:endParaRPr lang="pl-PL" sz="4000" b="1" dirty="0">
              <a:latin typeface="Harringto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	</a:t>
            </a:r>
            <a:r>
              <a:rPr lang="pl-PL" dirty="0" smtClean="0">
                <a:latin typeface="Harrington" pitchFamily="82" charset="0"/>
              </a:rPr>
              <a:t>„</a:t>
            </a:r>
            <a:r>
              <a:rPr lang="pl-PL" dirty="0">
                <a:latin typeface="Harrington" pitchFamily="82" charset="0"/>
              </a:rPr>
              <a:t>Nie możemy robić rzeczy wielkich,      </a:t>
            </a:r>
          </a:p>
          <a:p>
            <a:pPr marL="0" indent="0">
              <a:buNone/>
            </a:pPr>
            <a:r>
              <a:rPr lang="pl-PL" dirty="0" smtClean="0">
                <a:latin typeface="Harrington" pitchFamily="82" charset="0"/>
              </a:rPr>
              <a:t>	ale </a:t>
            </a:r>
            <a:r>
              <a:rPr lang="pl-PL" dirty="0">
                <a:latin typeface="Harrington" pitchFamily="82" charset="0"/>
              </a:rPr>
              <a:t>możemy robić rzeczy małe z miłością”</a:t>
            </a:r>
          </a:p>
          <a:p>
            <a:pPr marL="0" indent="0">
              <a:buNone/>
            </a:pPr>
            <a:r>
              <a:rPr lang="pl-PL" dirty="0" smtClean="0">
                <a:latin typeface="Harrington" pitchFamily="82" charset="0"/>
              </a:rPr>
              <a:t>			Św</a:t>
            </a:r>
            <a:r>
              <a:rPr lang="pl-PL" dirty="0">
                <a:latin typeface="Harrington" pitchFamily="82" charset="0"/>
              </a:rPr>
              <a:t>. Matka Teresa z Kalkuty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26" name="Picture 2" descr="C:\Users\Pawel\Desktop\Kasia\WOLONTARIAT\logo wol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368172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Harrington" pitchFamily="82" charset="0"/>
              </a:rPr>
              <a:t>DZIAŁANIA NASZEGO KLUBU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Organizacja Dnia Anioła</a:t>
            </a:r>
            <a:endParaRPr lang="pl-PL" dirty="0"/>
          </a:p>
        </p:txBody>
      </p:sp>
      <p:pic>
        <p:nvPicPr>
          <p:cNvPr id="10242" name="Picture 2" descr="C:\Users\Pawel\Desktop\Wolontariat\76946658_629577784245370_812999023794323456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39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Pawel\Desktop\Wolontariat\100_56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866" y="2852936"/>
            <a:ext cx="4142788" cy="310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Pawel\Desktop\Wolontariat\100_51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52" y="4221088"/>
            <a:ext cx="3312368" cy="247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99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Harrington" pitchFamily="82" charset="0"/>
              </a:rPr>
              <a:t>DZIAŁANIA NASZEGO KLUBU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Zbiórki dla schroniska - Psy w potrzebie</a:t>
            </a:r>
            <a:endParaRPr lang="pl-PL" dirty="0"/>
          </a:p>
        </p:txBody>
      </p:sp>
      <p:pic>
        <p:nvPicPr>
          <p:cNvPr id="9218" name="Picture 2" descr="C:\Users\Pawel\Desktop\Wolontariat\20191205_1027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2794242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Pawel\Desktop\Wolontariat\20191205_1107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437" y="2492896"/>
            <a:ext cx="563262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82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Harrington" pitchFamily="82" charset="0"/>
              </a:rPr>
              <a:t>DZIAŁANIA NASZEGO KLUBU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Zbieranie nakrętek</a:t>
            </a:r>
            <a:endParaRPr lang="pl-PL" dirty="0"/>
          </a:p>
        </p:txBody>
      </p:sp>
      <p:pic>
        <p:nvPicPr>
          <p:cNvPr id="3075" name="Picture 3" descr="C:\Users\Pawel\Desktop\100_52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39998"/>
            <a:ext cx="4248472" cy="317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Pawel\Desktop\Kasia\nakretki-plakat-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41650"/>
            <a:ext cx="4104456" cy="2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1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3184" y="24210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Harrington" pitchFamily="82" charset="0"/>
              </a:rPr>
              <a:t>JESTEM WOLONTARIUSZEM, BO…</a:t>
            </a:r>
            <a:endParaRPr lang="pl-PL" b="1" dirty="0">
              <a:latin typeface="Harringto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3501008"/>
            <a:ext cx="8229600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>
                <a:latin typeface="Arabic Typesetting" pitchFamily="66" charset="-78"/>
                <a:cs typeface="Arabic Typesetting" pitchFamily="66" charset="-78"/>
              </a:rPr>
              <a:t>Lubię </a:t>
            </a:r>
            <a:r>
              <a:rPr lang="pl-PL" sz="2400" dirty="0">
                <a:latin typeface="Arabic Typesetting" pitchFamily="66" charset="-78"/>
                <a:cs typeface="Arabic Typesetting" pitchFamily="66" charset="-78"/>
              </a:rPr>
              <a:t>pomagać </a:t>
            </a:r>
            <a:r>
              <a:rPr lang="pl-PL" sz="2400" dirty="0" smtClean="0">
                <a:latin typeface="Arabic Typesetting" pitchFamily="66" charset="-78"/>
                <a:cs typeface="Arabic Typesetting" pitchFamily="66" charset="-78"/>
              </a:rPr>
              <a:t>innym. Jestem </a:t>
            </a:r>
            <a:r>
              <a:rPr lang="pl-PL" sz="2400" dirty="0">
                <a:latin typeface="Arabic Typesetting" pitchFamily="66" charset="-78"/>
                <a:cs typeface="Arabic Typesetting" pitchFamily="66" charset="-78"/>
              </a:rPr>
              <a:t>zadowolona, gdy pomagam potrzebującym i widzę na ich twarzy </a:t>
            </a:r>
            <a:r>
              <a:rPr lang="pl-PL" sz="2400" dirty="0" smtClean="0">
                <a:latin typeface="Arabic Typesetting" pitchFamily="66" charset="-78"/>
                <a:cs typeface="Arabic Typesetting" pitchFamily="66" charset="-78"/>
              </a:rPr>
              <a:t>uśmiech. Robię </a:t>
            </a:r>
            <a:r>
              <a:rPr lang="pl-PL" sz="2400" dirty="0">
                <a:latin typeface="Arabic Typesetting" pitchFamily="66" charset="-78"/>
                <a:cs typeface="Arabic Typesetting" pitchFamily="66" charset="-78"/>
              </a:rPr>
              <a:t>to z </a:t>
            </a:r>
            <a:r>
              <a:rPr lang="pl-PL" sz="2400" dirty="0" smtClean="0">
                <a:latin typeface="Arabic Typesetting" pitchFamily="66" charset="-78"/>
                <a:cs typeface="Arabic Typesetting" pitchFamily="66" charset="-78"/>
              </a:rPr>
              <a:t>przyjemnością. Moja </a:t>
            </a:r>
            <a:r>
              <a:rPr lang="pl-PL" sz="2400" dirty="0">
                <a:latin typeface="Arabic Typesetting" pitchFamily="66" charset="-78"/>
                <a:cs typeface="Arabic Typesetting" pitchFamily="66" charset="-78"/>
              </a:rPr>
              <a:t>mama zawsze </a:t>
            </a:r>
            <a:r>
              <a:rPr lang="pl-PL" sz="2400" dirty="0" smtClean="0">
                <a:latin typeface="Arabic Typesetting" pitchFamily="66" charset="-78"/>
                <a:cs typeface="Arabic Typesetting" pitchFamily="66" charset="-78"/>
              </a:rPr>
              <a:t>mówi, </a:t>
            </a:r>
            <a:r>
              <a:rPr lang="pl-PL" sz="2400" dirty="0">
                <a:latin typeface="Arabic Typesetting" pitchFamily="66" charset="-78"/>
                <a:cs typeface="Arabic Typesetting" pitchFamily="66" charset="-78"/>
              </a:rPr>
              <a:t>ż</a:t>
            </a:r>
            <a:r>
              <a:rPr lang="pl-PL" sz="2400" dirty="0" smtClean="0">
                <a:latin typeface="Arabic Typesetting" pitchFamily="66" charset="-78"/>
                <a:cs typeface="Arabic Typesetting" pitchFamily="66" charset="-78"/>
              </a:rPr>
              <a:t>e </a:t>
            </a:r>
            <a:r>
              <a:rPr lang="pl-PL" sz="2400" dirty="0">
                <a:latin typeface="Arabic Typesetting" pitchFamily="66" charset="-78"/>
                <a:cs typeface="Arabic Typesetting" pitchFamily="66" charset="-78"/>
              </a:rPr>
              <a:t>dobro zawsze do nas </a:t>
            </a:r>
            <a:r>
              <a:rPr lang="pl-PL" sz="2400" dirty="0" smtClean="0">
                <a:latin typeface="Arabic Typesetting" pitchFamily="66" charset="-78"/>
                <a:cs typeface="Arabic Typesetting" pitchFamily="66" charset="-78"/>
              </a:rPr>
              <a:t>wraca. Natalka - klasa VII.</a:t>
            </a:r>
          </a:p>
          <a:p>
            <a:pPr marL="0" indent="0">
              <a:buNone/>
            </a:pPr>
            <a:r>
              <a:rPr lang="pl-PL" sz="2400" dirty="0">
                <a:latin typeface="Arabic Typesetting" pitchFamily="66" charset="-78"/>
                <a:cs typeface="Arabic Typesetting" pitchFamily="66" charset="-78"/>
              </a:rPr>
              <a:t>Zostałam wolontariuszką, ponieważ lubię pomagać innym. Sprawia mi to wiele radości. Lubię patrzeć na szczęśliwe osoby, którym pomagam. </a:t>
            </a:r>
            <a:r>
              <a:rPr lang="pl-PL" sz="2400" dirty="0" smtClean="0">
                <a:latin typeface="Arabic Typesetting" pitchFamily="66" charset="-78"/>
                <a:cs typeface="Arabic Typesetting" pitchFamily="66" charset="-78"/>
              </a:rPr>
              <a:t>Julka – klasa VIII.</a:t>
            </a:r>
          </a:p>
          <a:p>
            <a:pPr marL="0" indent="0">
              <a:buNone/>
            </a:pPr>
            <a:r>
              <a:rPr lang="pl-PL" sz="2400" dirty="0">
                <a:latin typeface="Arabic Typesetting" pitchFamily="66" charset="-78"/>
                <a:cs typeface="Arabic Typesetting" pitchFamily="66" charset="-78"/>
              </a:rPr>
              <a:t>Zostałam wolontariuszką, </a:t>
            </a:r>
            <a:r>
              <a:rPr lang="pl-PL" sz="2400" dirty="0" smtClean="0">
                <a:latin typeface="Arabic Typesetting" pitchFamily="66" charset="-78"/>
                <a:cs typeface="Arabic Typesetting" pitchFamily="66" charset="-78"/>
              </a:rPr>
              <a:t>ponieważ </a:t>
            </a:r>
            <a:r>
              <a:rPr lang="pl-PL" sz="2400" dirty="0">
                <a:latin typeface="Arabic Typesetting" pitchFamily="66" charset="-78"/>
                <a:cs typeface="Arabic Typesetting" pitchFamily="66" charset="-78"/>
              </a:rPr>
              <a:t>jest to wspaniała forma pomocy </a:t>
            </a:r>
            <a:r>
              <a:rPr lang="pl-PL" sz="2400" dirty="0" smtClean="0">
                <a:latin typeface="Arabic Typesetting" pitchFamily="66" charset="-78"/>
                <a:cs typeface="Arabic Typesetting" pitchFamily="66" charset="-78"/>
              </a:rPr>
              <a:t>innym, lubię </a:t>
            </a:r>
            <a:r>
              <a:rPr lang="pl-PL" sz="2400" dirty="0">
                <a:latin typeface="Arabic Typesetting" pitchFamily="66" charset="-78"/>
                <a:cs typeface="Arabic Typesetting" pitchFamily="66" charset="-78"/>
              </a:rPr>
              <a:t>zdobywać nowe </a:t>
            </a:r>
            <a:r>
              <a:rPr lang="pl-PL" sz="2400" dirty="0" smtClean="0">
                <a:latin typeface="Arabic Typesetting" pitchFamily="66" charset="-78"/>
                <a:cs typeface="Arabic Typesetting" pitchFamily="66" charset="-78"/>
              </a:rPr>
              <a:t>znajomości. Chcę </a:t>
            </a:r>
            <a:r>
              <a:rPr lang="pl-PL" sz="2400" dirty="0">
                <a:latin typeface="Arabic Typesetting" pitchFamily="66" charset="-78"/>
                <a:cs typeface="Arabic Typesetting" pitchFamily="66" charset="-78"/>
              </a:rPr>
              <a:t>zaangażować się w życie </a:t>
            </a:r>
            <a:r>
              <a:rPr lang="pl-PL" sz="2400" dirty="0" smtClean="0">
                <a:latin typeface="Arabic Typesetting" pitchFamily="66" charset="-78"/>
                <a:cs typeface="Arabic Typesetting" pitchFamily="66" charset="-78"/>
              </a:rPr>
              <a:t>szkoły. Natalka – klasa VI.</a:t>
            </a:r>
            <a:endParaRPr lang="pl-PL" sz="2400" dirty="0">
              <a:latin typeface="Arabic Typesetting" pitchFamily="66" charset="-78"/>
              <a:cs typeface="Arabic Typesetting" pitchFamily="66" charset="-78"/>
            </a:endParaRPr>
          </a:p>
          <a:p>
            <a:pPr marL="0" indent="0">
              <a:buNone/>
            </a:pPr>
            <a:endParaRPr lang="pl-PL" sz="2400" dirty="0"/>
          </a:p>
          <a:p>
            <a:endParaRPr lang="pl-PL" sz="2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298"/>
            <a:ext cx="7488832" cy="240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95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3184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Harrington" pitchFamily="82" charset="0"/>
              </a:rPr>
              <a:t>JESTEM WOLONTARIUSZEM, BO…</a:t>
            </a:r>
            <a:endParaRPr lang="pl-PL" b="1" dirty="0">
              <a:latin typeface="Harringto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3600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400" dirty="0">
                <a:latin typeface="Arabic Typesetting" pitchFamily="66" charset="-78"/>
                <a:cs typeface="Arabic Typesetting" pitchFamily="66" charset="-78"/>
              </a:rPr>
              <a:t>Zostałam </a:t>
            </a:r>
            <a:r>
              <a:rPr lang="pl-PL" sz="2400" dirty="0" smtClean="0">
                <a:latin typeface="Arabic Typesetting" pitchFamily="66" charset="-78"/>
                <a:cs typeface="Arabic Typesetting" pitchFamily="66" charset="-78"/>
              </a:rPr>
              <a:t>wolontariuszką, ponieważ </a:t>
            </a:r>
            <a:r>
              <a:rPr lang="pl-PL" sz="2400" dirty="0">
                <a:latin typeface="Arabic Typesetting" pitchFamily="66" charset="-78"/>
                <a:cs typeface="Arabic Typesetting" pitchFamily="66" charset="-78"/>
              </a:rPr>
              <a:t>lubię pomagać innym i czerpię z tego </a:t>
            </a:r>
            <a:r>
              <a:rPr lang="pl-PL" sz="2400" dirty="0" smtClean="0">
                <a:latin typeface="Arabic Typesetting" pitchFamily="66" charset="-78"/>
                <a:cs typeface="Arabic Typesetting" pitchFamily="66" charset="-78"/>
              </a:rPr>
              <a:t>przyjemność. </a:t>
            </a:r>
            <a:r>
              <a:rPr lang="pl-PL" sz="2400" dirty="0">
                <a:latin typeface="Arabic Typesetting" pitchFamily="66" charset="-78"/>
                <a:cs typeface="Arabic Typesetting" pitchFamily="66" charset="-78"/>
              </a:rPr>
              <a:t>Pomagając potrzebującym równocześnie rozwijam </a:t>
            </a:r>
            <a:r>
              <a:rPr lang="pl-PL" sz="2400" dirty="0" smtClean="0">
                <a:latin typeface="Arabic Typesetting" pitchFamily="66" charset="-78"/>
                <a:cs typeface="Arabic Typesetting" pitchFamily="66" charset="-78"/>
              </a:rPr>
              <a:t>siebie, </a:t>
            </a:r>
            <a:r>
              <a:rPr lang="pl-PL" sz="2400" dirty="0">
                <a:latin typeface="Arabic Typesetting" pitchFamily="66" charset="-78"/>
                <a:cs typeface="Arabic Typesetting" pitchFamily="66" charset="-78"/>
              </a:rPr>
              <a:t>poznaje nowych ludzi i mam </a:t>
            </a:r>
            <a:r>
              <a:rPr lang="pl-PL" sz="2400" dirty="0" smtClean="0">
                <a:latin typeface="Arabic Typesetting" pitchFamily="66" charset="-78"/>
                <a:cs typeface="Arabic Typesetting" pitchFamily="66" charset="-78"/>
              </a:rPr>
              <a:t>szansę </a:t>
            </a:r>
            <a:r>
              <a:rPr lang="pl-PL" sz="2400" dirty="0">
                <a:latin typeface="Arabic Typesetting" pitchFamily="66" charset="-78"/>
                <a:cs typeface="Arabic Typesetting" pitchFamily="66" charset="-78"/>
              </a:rPr>
              <a:t>na spędzenie </a:t>
            </a:r>
            <a:r>
              <a:rPr lang="pl-PL" sz="2400" dirty="0" smtClean="0">
                <a:latin typeface="Arabic Typesetting" pitchFamily="66" charset="-78"/>
                <a:cs typeface="Arabic Typesetting" pitchFamily="66" charset="-78"/>
              </a:rPr>
              <a:t>z nimi czasu. Wolontariat </a:t>
            </a:r>
            <a:r>
              <a:rPr lang="pl-PL" sz="2400" dirty="0">
                <a:latin typeface="Arabic Typesetting" pitchFamily="66" charset="-78"/>
                <a:cs typeface="Arabic Typesetting" pitchFamily="66" charset="-78"/>
              </a:rPr>
              <a:t>pozwala na zdobywanie doświadczenia i nabywanie </a:t>
            </a:r>
            <a:r>
              <a:rPr lang="pl-PL" sz="2400" dirty="0" smtClean="0">
                <a:latin typeface="Arabic Typesetting" pitchFamily="66" charset="-78"/>
                <a:cs typeface="Arabic Typesetting" pitchFamily="66" charset="-78"/>
              </a:rPr>
              <a:t>umiejętności. </a:t>
            </a:r>
          </a:p>
          <a:p>
            <a:pPr marL="0" indent="0">
              <a:buNone/>
            </a:pPr>
            <a:r>
              <a:rPr lang="pl-PL" sz="2400" dirty="0" smtClean="0">
                <a:latin typeface="Arabic Typesetting" pitchFamily="66" charset="-78"/>
                <a:cs typeface="Arabic Typesetting" pitchFamily="66" charset="-78"/>
              </a:rPr>
              <a:t>Nikola – klasa VII.</a:t>
            </a:r>
          </a:p>
          <a:p>
            <a:pPr marL="0" indent="0">
              <a:buNone/>
            </a:pPr>
            <a:r>
              <a:rPr lang="pl-PL" sz="2400" dirty="0" smtClean="0">
                <a:latin typeface="Arabic Typesetting" pitchFamily="66" charset="-78"/>
                <a:cs typeface="Arabic Typesetting" pitchFamily="66" charset="-78"/>
              </a:rPr>
              <a:t>Wolontariat jest moim sposobem </a:t>
            </a:r>
            <a:r>
              <a:rPr lang="pl-PL" sz="2400" dirty="0">
                <a:latin typeface="Arabic Typesetting" pitchFamily="66" charset="-78"/>
                <a:cs typeface="Arabic Typesetting" pitchFamily="66" charset="-78"/>
              </a:rPr>
              <a:t>na </a:t>
            </a:r>
            <a:r>
              <a:rPr lang="pl-PL" sz="2400" dirty="0" smtClean="0">
                <a:latin typeface="Arabic Typesetting" pitchFamily="66" charset="-78"/>
                <a:cs typeface="Arabic Typesetting" pitchFamily="66" charset="-78"/>
              </a:rPr>
              <a:t>pomaganie! Zawsze inspirował mnie św</a:t>
            </a:r>
            <a:r>
              <a:rPr lang="pl-PL" sz="2400" dirty="0">
                <a:latin typeface="Arabic Typesetting" pitchFamily="66" charset="-78"/>
                <a:cs typeface="Arabic Typesetting" pitchFamily="66" charset="-78"/>
              </a:rPr>
              <a:t>. Mikołaj. Kiedy przeczytałam jego biografię, zachwyciłam się nim. Jego podejście do ludzi i ich potrzeb, oraz to w jaki sposób pomagał innym było dla mnie czymś niezwykłym. Dlatego w miarę swoich możliwości zaczęłam pomagać osobom w swoim otoczeniu. Jednak w "miarę jedzenia apetyt rośnie", dlatego zaczęłam szukać, co mogę jeszcze zrobić dla innych. Dlatego właśnie wolontariat szkolny dał mi tę możliwość, żeby moje horyzonty pomagania innym i dania coś od siebie były większe. Mam nadzieje, że moje doświadczenie bycia wolontariuszką, posłuży mi w przyszłości do bycia lepszym i pomocnym człowiekiem</a:t>
            </a:r>
            <a:r>
              <a:rPr lang="pl-PL" sz="2400" dirty="0" smtClean="0">
                <a:latin typeface="Arabic Typesetting" pitchFamily="66" charset="-78"/>
                <a:cs typeface="Arabic Typesetting" pitchFamily="66" charset="-78"/>
              </a:rPr>
              <a:t>. Helenka – klasa VII</a:t>
            </a:r>
            <a:endParaRPr lang="pl-PL" sz="2400" dirty="0">
              <a:latin typeface="Arabic Typesetting" pitchFamily="66" charset="-78"/>
              <a:cs typeface="Arabic Typesetting" pitchFamily="66" charset="-78"/>
            </a:endParaRPr>
          </a:p>
          <a:p>
            <a:pPr marL="0" indent="0">
              <a:buNone/>
            </a:pPr>
            <a:endParaRPr lang="pl-PL" sz="24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298"/>
            <a:ext cx="7488832" cy="240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05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3184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Harrington" pitchFamily="82" charset="0"/>
              </a:rPr>
              <a:t>JESTEM WOLONTARIUSZEM, BO…</a:t>
            </a:r>
            <a:endParaRPr lang="pl-PL" b="1" dirty="0">
              <a:latin typeface="Harringto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latin typeface="Arabic Typesetting" pitchFamily="66" charset="-78"/>
                <a:cs typeface="Arabic Typesetting" pitchFamily="66" charset="-78"/>
              </a:rPr>
              <a:t>Jestem w wolontariacie ponieważ </a:t>
            </a:r>
            <a:r>
              <a:rPr lang="pl-PL" sz="2400" dirty="0" smtClean="0">
                <a:latin typeface="Arabic Typesetting" pitchFamily="66" charset="-78"/>
                <a:cs typeface="Arabic Typesetting" pitchFamily="66" charset="-78"/>
              </a:rPr>
              <a:t>chcę: </a:t>
            </a:r>
            <a:r>
              <a:rPr lang="pl-PL" sz="2400" dirty="0">
                <a:latin typeface="Arabic Typesetting" pitchFamily="66" charset="-78"/>
                <a:cs typeface="Arabic Typesetting" pitchFamily="66" charset="-78"/>
              </a:rPr>
              <a:t>bezinteresownie pomagać </a:t>
            </a:r>
            <a:r>
              <a:rPr lang="pl-PL" sz="2400" dirty="0" smtClean="0">
                <a:latin typeface="Arabic Typesetting" pitchFamily="66" charset="-78"/>
                <a:cs typeface="Arabic Typesetting" pitchFamily="66" charset="-78"/>
              </a:rPr>
              <a:t>potrzebującym i brać </a:t>
            </a:r>
            <a:r>
              <a:rPr lang="pl-PL" sz="2400" dirty="0">
                <a:latin typeface="Arabic Typesetting" pitchFamily="66" charset="-78"/>
                <a:cs typeface="Arabic Typesetting" pitchFamily="66" charset="-78"/>
              </a:rPr>
              <a:t>udział w </a:t>
            </a:r>
            <a:r>
              <a:rPr lang="pl-PL" sz="2400" dirty="0" smtClean="0">
                <a:latin typeface="Arabic Typesetting" pitchFamily="66" charset="-78"/>
                <a:cs typeface="Arabic Typesetting" pitchFamily="66" charset="-78"/>
              </a:rPr>
              <a:t>różnych akcjach charytatywnych. Mateusz – klasa VI.</a:t>
            </a:r>
          </a:p>
          <a:p>
            <a:pPr marL="0" indent="0">
              <a:buNone/>
            </a:pPr>
            <a:r>
              <a:rPr lang="pl-PL" sz="2400" dirty="0" smtClean="0">
                <a:latin typeface="Arabic Typesetting" pitchFamily="66" charset="-78"/>
                <a:cs typeface="Arabic Typesetting" pitchFamily="66" charset="-78"/>
              </a:rPr>
              <a:t>Chcę pomagać i angażować się w akcje charytatywne w szkole. Oliwia – klasa VI.</a:t>
            </a:r>
          </a:p>
          <a:p>
            <a:pPr marL="0" indent="0">
              <a:buNone/>
            </a:pPr>
            <a:r>
              <a:rPr lang="pl-PL" sz="2400" dirty="0">
                <a:latin typeface="Arabic Typesetting" pitchFamily="66" charset="-78"/>
                <a:cs typeface="Arabic Typesetting" pitchFamily="66" charset="-78"/>
              </a:rPr>
              <a:t>Wolontariat polega na </a:t>
            </a:r>
            <a:r>
              <a:rPr lang="pl-PL" sz="2400" dirty="0" smtClean="0">
                <a:latin typeface="Arabic Typesetting" pitchFamily="66" charset="-78"/>
                <a:cs typeface="Arabic Typesetting" pitchFamily="66" charset="-78"/>
              </a:rPr>
              <a:t>dobrowolnym, w </a:t>
            </a:r>
            <a:r>
              <a:rPr lang="pl-PL" sz="2400" dirty="0">
                <a:latin typeface="Arabic Typesetting" pitchFamily="66" charset="-78"/>
                <a:cs typeface="Arabic Typesetting" pitchFamily="66" charset="-78"/>
              </a:rPr>
              <a:t>pełni </a:t>
            </a:r>
            <a:r>
              <a:rPr lang="pl-PL" sz="2400" dirty="0" smtClean="0">
                <a:latin typeface="Arabic Typesetting" pitchFamily="66" charset="-78"/>
                <a:cs typeface="Arabic Typesetting" pitchFamily="66" charset="-78"/>
              </a:rPr>
              <a:t>świadomym, </a:t>
            </a:r>
            <a:r>
              <a:rPr lang="pl-PL" sz="2400" dirty="0">
                <a:latin typeface="Arabic Typesetting" pitchFamily="66" charset="-78"/>
                <a:cs typeface="Arabic Typesetting" pitchFamily="66" charset="-78"/>
              </a:rPr>
              <a:t>jak i </a:t>
            </a:r>
            <a:r>
              <a:rPr lang="pl-PL" sz="2400" dirty="0" smtClean="0">
                <a:latin typeface="Arabic Typesetting" pitchFamily="66" charset="-78"/>
                <a:cs typeface="Arabic Typesetting" pitchFamily="66" charset="-78"/>
              </a:rPr>
              <a:t>bezinteresownym </a:t>
            </a:r>
            <a:r>
              <a:rPr lang="pl-PL" sz="2400" dirty="0">
                <a:latin typeface="Arabic Typesetting" pitchFamily="66" charset="-78"/>
                <a:cs typeface="Arabic Typesetting" pitchFamily="66" charset="-78"/>
              </a:rPr>
              <a:t>pomaganiu </a:t>
            </a:r>
            <a:r>
              <a:rPr lang="pl-PL" sz="2400" dirty="0" smtClean="0">
                <a:latin typeface="Arabic Typesetting" pitchFamily="66" charset="-78"/>
                <a:cs typeface="Arabic Typesetting" pitchFamily="66" charset="-78"/>
              </a:rPr>
              <a:t>osobom. Właśnie </a:t>
            </a:r>
            <a:r>
              <a:rPr lang="pl-PL" sz="2400" dirty="0">
                <a:latin typeface="Arabic Typesetting" pitchFamily="66" charset="-78"/>
                <a:cs typeface="Arabic Typesetting" pitchFamily="66" charset="-78"/>
              </a:rPr>
              <a:t>z tych argumentów dołączyłam do wolontariatu u nas w szkole. Bardzo chciałam wspierać różne schroniska, </a:t>
            </a:r>
            <a:r>
              <a:rPr lang="pl-PL" sz="2400" dirty="0" smtClean="0">
                <a:latin typeface="Arabic Typesetting" pitchFamily="66" charset="-78"/>
                <a:cs typeface="Arabic Typesetting" pitchFamily="66" charset="-78"/>
              </a:rPr>
              <a:t>osoby starsze, chore, </a:t>
            </a:r>
            <a:r>
              <a:rPr lang="pl-PL" sz="2400" dirty="0">
                <a:latin typeface="Arabic Typesetting" pitchFamily="66" charset="-78"/>
                <a:cs typeface="Arabic Typesetting" pitchFamily="66" charset="-78"/>
              </a:rPr>
              <a:t>jak  i również pomagać zdrowym </a:t>
            </a:r>
            <a:r>
              <a:rPr lang="pl-PL" sz="2400" dirty="0" smtClean="0">
                <a:latin typeface="Arabic Typesetting" pitchFamily="66" charset="-78"/>
                <a:cs typeface="Arabic Typesetting" pitchFamily="66" charset="-78"/>
              </a:rPr>
              <a:t>osobom, </a:t>
            </a:r>
            <a:r>
              <a:rPr lang="pl-PL" sz="2400" dirty="0">
                <a:latin typeface="Arabic Typesetting" pitchFamily="66" charset="-78"/>
                <a:cs typeface="Arabic Typesetting" pitchFamily="66" charset="-78"/>
              </a:rPr>
              <a:t>które nieraz potrzebują mieć dobrą koleżankę do </a:t>
            </a:r>
            <a:r>
              <a:rPr lang="pl-PL" sz="2400" dirty="0" smtClean="0">
                <a:latin typeface="Arabic Typesetting" pitchFamily="66" charset="-78"/>
                <a:cs typeface="Arabic Typesetting" pitchFamily="66" charset="-78"/>
              </a:rPr>
              <a:t>wyżalenia się, </a:t>
            </a:r>
            <a:r>
              <a:rPr lang="pl-PL" sz="2400" dirty="0">
                <a:latin typeface="Arabic Typesetting" pitchFamily="66" charset="-78"/>
                <a:cs typeface="Arabic Typesetting" pitchFamily="66" charset="-78"/>
              </a:rPr>
              <a:t>czy nawet do pogadania. Bardzo mnie to cieszy, jak </a:t>
            </a:r>
            <a:r>
              <a:rPr lang="pl-PL" sz="2400" dirty="0" smtClean="0">
                <a:latin typeface="Arabic Typesetting" pitchFamily="66" charset="-78"/>
                <a:cs typeface="Arabic Typesetting" pitchFamily="66" charset="-78"/>
              </a:rPr>
              <a:t>u osób </a:t>
            </a:r>
            <a:r>
              <a:rPr lang="pl-PL" sz="2400" dirty="0">
                <a:latin typeface="Arabic Typesetting" pitchFamily="66" charset="-78"/>
                <a:cs typeface="Arabic Typesetting" pitchFamily="66" charset="-78"/>
              </a:rPr>
              <a:t>którym pomogłam, </a:t>
            </a:r>
            <a:r>
              <a:rPr lang="pl-PL" sz="2400" dirty="0" smtClean="0">
                <a:latin typeface="Arabic Typesetting" pitchFamily="66" charset="-78"/>
                <a:cs typeface="Arabic Typesetting" pitchFamily="66" charset="-78"/>
              </a:rPr>
              <a:t>pojawiał się uśmiech </a:t>
            </a:r>
            <a:r>
              <a:rPr lang="pl-PL" sz="2400" dirty="0">
                <a:latin typeface="Arabic Typesetting" pitchFamily="66" charset="-78"/>
                <a:cs typeface="Arabic Typesetting" pitchFamily="66" charset="-78"/>
              </a:rPr>
              <a:t>na twarzy. </a:t>
            </a:r>
            <a:r>
              <a:rPr lang="pl-PL" sz="2400" dirty="0" smtClean="0">
                <a:latin typeface="Arabic Typesetting" pitchFamily="66" charset="-78"/>
                <a:cs typeface="Arabic Typesetting" pitchFamily="66" charset="-78"/>
              </a:rPr>
              <a:t>Olga – klasa VIII.</a:t>
            </a:r>
            <a:endParaRPr lang="pl-PL" sz="2400" dirty="0">
              <a:latin typeface="Arabic Typesetting" pitchFamily="66" charset="-78"/>
              <a:cs typeface="Arabic Typesetting" pitchFamily="66" charset="-78"/>
            </a:endParaRPr>
          </a:p>
          <a:p>
            <a:pPr marL="0" indent="0">
              <a:buNone/>
            </a:pPr>
            <a:endParaRPr lang="pl-PL" sz="24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298"/>
            <a:ext cx="7488832" cy="240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9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just">
              <a:buNone/>
            </a:pPr>
            <a:r>
              <a:rPr lang="pl-PL" b="1" dirty="0" smtClean="0">
                <a:latin typeface="Harrington" pitchFamily="82" charset="0"/>
              </a:rPr>
              <a:t>„Kiedy pomagamy innym, pomagamy sobie, ponieważ wszelkie dobro, które dajemy, zatacza koło i wraca do nas.”</a:t>
            </a:r>
          </a:p>
          <a:p>
            <a:pPr marL="0" indent="0">
              <a:buNone/>
            </a:pPr>
            <a:r>
              <a:rPr lang="pl-PL" dirty="0" smtClean="0"/>
              <a:t>					</a:t>
            </a:r>
            <a:r>
              <a:rPr lang="pl-PL" b="1" dirty="0" smtClean="0">
                <a:latin typeface="Harrington" pitchFamily="82" charset="0"/>
              </a:rPr>
              <a:t>Flora Edwards</a:t>
            </a:r>
            <a:endParaRPr lang="pl-PL" b="1" dirty="0">
              <a:latin typeface="Harrington" pitchFamily="82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23994"/>
            <a:ext cx="5250061" cy="371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5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204864"/>
            <a:ext cx="8147248" cy="428133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3600" dirty="0">
                <a:latin typeface="Arabic Typesetting" pitchFamily="66" charset="-78"/>
                <a:cs typeface="Arabic Typesetting" pitchFamily="66" charset="-78"/>
              </a:rPr>
              <a:t>Od września 2017r. działa w naszej szkole </a:t>
            </a:r>
            <a:endParaRPr lang="pl-PL" sz="3600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0" indent="0" algn="ctr">
              <a:buNone/>
            </a:pPr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SZKOLNY </a:t>
            </a:r>
            <a:r>
              <a:rPr lang="pl-PL" sz="3600" dirty="0">
                <a:latin typeface="Arabic Typesetting" pitchFamily="66" charset="-78"/>
                <a:cs typeface="Arabic Typesetting" pitchFamily="66" charset="-78"/>
              </a:rPr>
              <a:t>KLUB WOLONTARIATU. </a:t>
            </a:r>
            <a:endParaRPr lang="pl-PL" sz="3600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0" indent="0" algn="ctr">
              <a:buNone/>
            </a:pPr>
            <a:r>
              <a:rPr lang="pl-PL" sz="36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  Głównym </a:t>
            </a:r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jego celem jest </a:t>
            </a:r>
            <a:r>
              <a:rPr lang="pl-PL" sz="3600" dirty="0">
                <a:latin typeface="Arabic Typesetting" pitchFamily="66" charset="-78"/>
                <a:cs typeface="Arabic Typesetting" pitchFamily="66" charset="-78"/>
              </a:rPr>
              <a:t>aktywizowanie uczniów do działań na rzecz środowiska szkolnego i lokalnego. </a:t>
            </a:r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Rozwijanie zainteresowań uczniów i </a:t>
            </a:r>
            <a:r>
              <a:rPr lang="pl-PL" sz="3600" dirty="0">
                <a:latin typeface="Arabic Typesetting" pitchFamily="66" charset="-78"/>
                <a:cs typeface="Arabic Typesetting" pitchFamily="66" charset="-78"/>
              </a:rPr>
              <a:t>umiejętności </a:t>
            </a:r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społecznych, ale przede wszystkim kształtowanie wrażliwości   i </a:t>
            </a:r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otwartość </a:t>
            </a:r>
            <a:r>
              <a:rPr lang="pl-PL" sz="3600" dirty="0">
                <a:latin typeface="Arabic Typesetting" pitchFamily="66" charset="-78"/>
                <a:cs typeface="Arabic Typesetting" pitchFamily="66" charset="-78"/>
              </a:rPr>
              <a:t>na drugiego </a:t>
            </a:r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człowieka oraz bezinteresowna pomoc innym.</a:t>
            </a:r>
            <a:endParaRPr lang="pl-PL" sz="36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1594"/>
            <a:ext cx="7992888" cy="198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88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Harrington" pitchFamily="82" charset="0"/>
              </a:rPr>
              <a:t>DZIAŁANIA NASZEGO KLUBU</a:t>
            </a:r>
            <a:endParaRPr lang="pl-PL" b="1" dirty="0">
              <a:latin typeface="Harringto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Udział w akcji „Cała Polska czyta dzieciom”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050" name="Picture 2" descr="C:\Users\Pawel\AppData\Local\Temp\Rar$DIa0.280\IMG_20171122_0902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176" y="1772816"/>
            <a:ext cx="441649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awel\AppData\Local\Temp\Rar$DIa0.084\IMG_20171122_0902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8" y="3212976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41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b="1" dirty="0">
                <a:latin typeface="Harrington" pitchFamily="82" charset="0"/>
              </a:rPr>
              <a:t>DZIAŁANIA NASZEGO KLUBU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929411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Udział w akcji „Góra grosza”</a:t>
            </a:r>
            <a:endParaRPr lang="pl-PL" dirty="0"/>
          </a:p>
        </p:txBody>
      </p:sp>
      <p:pic>
        <p:nvPicPr>
          <p:cNvPr id="3074" name="Picture 2" descr="C:\Users\Pawel\Desktop\Wolontariat\100_5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666030" cy="274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awel\Desktop\Wolontariat\20200109_0906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279481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awel\Desktop\Wolontariat\100_53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94185"/>
            <a:ext cx="4362879" cy="236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3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Harrington" pitchFamily="82" charset="0"/>
              </a:rPr>
              <a:t>DZIAŁANIA NASZEGO KLUBU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Dbanie o miejsca związane z historią naszej miejscowości</a:t>
            </a:r>
            <a:endParaRPr lang="pl-PL" dirty="0"/>
          </a:p>
        </p:txBody>
      </p:sp>
      <p:pic>
        <p:nvPicPr>
          <p:cNvPr id="5122" name="Picture 2" descr="C:\Users\Pawel\Desktop\Wolontariat\20191024_0959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4332"/>
            <a:ext cx="4242274" cy="238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awel\Desktop\Wolontariat\img20191203wa0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5611"/>
            <a:ext cx="4240000" cy="23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awel\Desktop\Wolontariat\img20191203wa0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4509120"/>
            <a:ext cx="4175787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40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Harrington" pitchFamily="82" charset="0"/>
              </a:rPr>
              <a:t>DZIAŁANIA NASZEGO KLUBU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3500" y="118572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Współpraca z parafialnym zespołem CARITAS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15916"/>
            <a:ext cx="2880320" cy="219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Pawel\Desktop\Wolontariat\20181014_1138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4012767" cy="225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awel\Desktop\Wolontariat\20181028_1007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4012768" cy="225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3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Harrington" pitchFamily="82" charset="0"/>
              </a:rPr>
              <a:t>DZIAŁANIA NASZEGO KLUBU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Udział w akcji Wielkiej Orkiestry Świątecznej Pomocy</a:t>
            </a:r>
            <a:endParaRPr lang="pl-PL" dirty="0"/>
          </a:p>
        </p:txBody>
      </p:sp>
      <p:pic>
        <p:nvPicPr>
          <p:cNvPr id="6146" name="Picture 2" descr="C:\Users\Pawel\Desktop\Wolontariat\20200112_0956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76" y="1967070"/>
            <a:ext cx="3391414" cy="190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awel\Desktop\Wolontariat\20200110_1013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318" y="4032804"/>
            <a:ext cx="4741945" cy="266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Pawel\Desktop\Wolontariat\20200110_0958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30524"/>
            <a:ext cx="345638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11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Harrington" pitchFamily="82" charset="0"/>
              </a:rPr>
              <a:t>DZIAŁANIA NASZEGO KLUBU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Loterie fantowe</a:t>
            </a:r>
            <a:endParaRPr lang="pl-PL" dirty="0"/>
          </a:p>
        </p:txBody>
      </p:sp>
      <p:pic>
        <p:nvPicPr>
          <p:cNvPr id="8194" name="Picture 2" descr="C:\Users\Pawel\Desktop\Wolontariat\100_53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19" y="1778228"/>
            <a:ext cx="3431533" cy="256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awel\Desktop\Wolontariat\img20191214wa0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949" y="4360805"/>
            <a:ext cx="1609725" cy="249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Pawel\Desktop\Wolontariat\100_53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8228"/>
            <a:ext cx="3384376" cy="252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Pawel\Desktop\Wolontariat\100_53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940" y="4438999"/>
            <a:ext cx="3357380" cy="230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15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Harrington" pitchFamily="82" charset="0"/>
              </a:rPr>
              <a:t>DZIAŁANIA NASZEGO KLUBU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Zbiórki na cele charytatywne</a:t>
            </a:r>
            <a:endParaRPr lang="pl-PL" dirty="0"/>
          </a:p>
        </p:txBody>
      </p:sp>
      <p:pic>
        <p:nvPicPr>
          <p:cNvPr id="7170" name="Picture 2" descr="C:\Users\Pawel\Desktop\Wolontariat\75412246_452181158773522_1375915506535497728_n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36" y="4149080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awel\Desktop\Wolontariat\100_56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56429"/>
            <a:ext cx="3314392" cy="216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Pawel\Desktop\Wolontariat\78357441_554002035435666_8403502199258218496_n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45" y="1874476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Pawel\Desktop\Wolontariat\100_56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321" y="4146558"/>
            <a:ext cx="2855526" cy="214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81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555</Words>
  <Application>Microsoft Office PowerPoint</Application>
  <PresentationFormat>Pokaz na ekranie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SZKOLNY KLUB WOLONTARIATU SZKOŁA PODSTAWOWA W TRZĘŚNIEWIE</vt:lpstr>
      <vt:lpstr>Prezentacja programu PowerPoint</vt:lpstr>
      <vt:lpstr>DZIAŁANIA NASZEGO KLUBU</vt:lpstr>
      <vt:lpstr>DZIAŁANIA NASZEGO KLUBU</vt:lpstr>
      <vt:lpstr>DZIAŁANIA NASZEGO KLUBU</vt:lpstr>
      <vt:lpstr>DZIAŁANIA NASZEGO KLUBU</vt:lpstr>
      <vt:lpstr>DZIAŁANIA NASZEGO KLUBU</vt:lpstr>
      <vt:lpstr>DZIAŁANIA NASZEGO KLUBU</vt:lpstr>
      <vt:lpstr>DZIAŁANIA NASZEGO KLUBU</vt:lpstr>
      <vt:lpstr>DZIAŁANIA NASZEGO KLUBU</vt:lpstr>
      <vt:lpstr>DZIAŁANIA NASZEGO KLUBU</vt:lpstr>
      <vt:lpstr>DZIAŁANIA NASZEGO KLUBU</vt:lpstr>
      <vt:lpstr>JESTEM WOLONTARIUSZEM, BO…</vt:lpstr>
      <vt:lpstr>JESTEM WOLONTARIUSZEM, BO…</vt:lpstr>
      <vt:lpstr>JESTEM WOLONTARIUSZEM, BO…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SZKOLNY KLUB WOLONTARIATU SZKOŁA PODSTAWOWA W TRZĘŚNIEWIE</dc:title>
  <dc:creator>Kowalski Ryszard</dc:creator>
  <cp:lastModifiedBy>Kowalski Ryszard</cp:lastModifiedBy>
  <cp:revision>38</cp:revision>
  <dcterms:created xsi:type="dcterms:W3CDTF">2017-12-01T19:04:36Z</dcterms:created>
  <dcterms:modified xsi:type="dcterms:W3CDTF">2020-12-03T17:49:38Z</dcterms:modified>
</cp:coreProperties>
</file>