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2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4" r:id="rId11"/>
    <p:sldId id="265" r:id="rId12"/>
    <p:sldId id="266" r:id="rId13"/>
    <p:sldId id="267" r:id="rId14"/>
    <p:sldId id="268" r:id="rId15"/>
    <p:sldId id="289" r:id="rId16"/>
  </p:sldIdLst>
  <p:sldSz cx="11518900" cy="6483350"/>
  <p:notesSz cx="11518900" cy="64833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9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991100" cy="325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6524625" y="0"/>
            <a:ext cx="4991100" cy="325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9A8E8-9F5D-4899-BFC0-753D2B3E93EA}" type="datetimeFigureOut">
              <a:rPr lang="pl-PL" smtClean="0"/>
              <a:pPr/>
              <a:t>10.01.2019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6350" y="811213"/>
            <a:ext cx="3886200" cy="218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1152525" y="3119438"/>
            <a:ext cx="9213850" cy="25542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6157913"/>
            <a:ext cx="4991100" cy="325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6524625" y="6157913"/>
            <a:ext cx="4991100" cy="325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1D977-E239-4FF7-8DA8-3479C19BDDD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53748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ymbol zastępczy obrazu slajdu 1">
            <a:extLst>
              <a:ext uri="{FF2B5EF4-FFF2-40B4-BE49-F238E27FC236}">
                <a16:creationId xmlns:a16="http://schemas.microsoft.com/office/drawing/2014/main" xmlns="" id="{8206EE45-C35F-4E46-A139-CD5FBCB42BC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Symbol zastępczy notatek 2">
            <a:extLst>
              <a:ext uri="{FF2B5EF4-FFF2-40B4-BE49-F238E27FC236}">
                <a16:creationId xmlns:a16="http://schemas.microsoft.com/office/drawing/2014/main" xmlns="" id="{CAB7025C-CAD5-481B-B3AA-D62D27D264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3796" name="Symbol zastępczy numeru slajdu 3">
            <a:extLst>
              <a:ext uri="{FF2B5EF4-FFF2-40B4-BE49-F238E27FC236}">
                <a16:creationId xmlns:a16="http://schemas.microsoft.com/office/drawing/2014/main" xmlns="" id="{02F44E20-1C2B-4F79-A4D7-54108A635E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6E3D0E-2506-4DCA-8DA6-69A6A4C12F83}" type="slidenum">
              <a:rPr lang="pl-PL" altLang="pl-PL">
                <a:latin typeface="Calibri" panose="020F0502020204030204" pitchFamily="34" charset="0"/>
              </a:rPr>
              <a:pPr/>
              <a:t>14</a:t>
            </a:fld>
            <a:endParaRPr lang="pl-PL" altLang="pl-PL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3918" y="1061049"/>
            <a:ext cx="9791065" cy="2257166"/>
          </a:xfrm>
        </p:spPr>
        <p:txBody>
          <a:bodyPr anchor="b"/>
          <a:lstStyle>
            <a:lvl1pPr algn="ctr">
              <a:defRPr sz="5672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9863" y="3405260"/>
            <a:ext cx="8639175" cy="1565308"/>
          </a:xfrm>
        </p:spPr>
        <p:txBody>
          <a:bodyPr/>
          <a:lstStyle>
            <a:lvl1pPr marL="0" indent="0" algn="ctr">
              <a:buNone/>
              <a:defRPr sz="2269"/>
            </a:lvl1pPr>
            <a:lvl2pPr marL="432191" indent="0" algn="ctr">
              <a:buNone/>
              <a:defRPr sz="1891"/>
            </a:lvl2pPr>
            <a:lvl3pPr marL="864382" indent="0" algn="ctr">
              <a:buNone/>
              <a:defRPr sz="1702"/>
            </a:lvl3pPr>
            <a:lvl4pPr marL="1296573" indent="0" algn="ctr">
              <a:buNone/>
              <a:defRPr sz="1512"/>
            </a:lvl4pPr>
            <a:lvl5pPr marL="1728765" indent="0" algn="ctr">
              <a:buNone/>
              <a:defRPr sz="1512"/>
            </a:lvl5pPr>
            <a:lvl6pPr marL="2160956" indent="0" algn="ctr">
              <a:buNone/>
              <a:defRPr sz="1512"/>
            </a:lvl6pPr>
            <a:lvl7pPr marL="2593147" indent="0" algn="ctr">
              <a:buNone/>
              <a:defRPr sz="1512"/>
            </a:lvl7pPr>
            <a:lvl8pPr marL="3025338" indent="0" algn="ctr">
              <a:buNone/>
              <a:defRPr sz="1512"/>
            </a:lvl8pPr>
            <a:lvl9pPr marL="3457529" indent="0" algn="ctr">
              <a:buNone/>
              <a:defRPr sz="1512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362373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2384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3214" y="345179"/>
            <a:ext cx="2483763" cy="5494339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1925" y="345179"/>
            <a:ext cx="7307303" cy="5494339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766888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1/10/2019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37105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6262" y="1491170"/>
            <a:ext cx="5013484" cy="42790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935503" y="1491170"/>
            <a:ext cx="5013484" cy="42790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1/10/2019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83884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39863" y="1061049"/>
            <a:ext cx="8639175" cy="2257166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39863" y="3405260"/>
            <a:ext cx="8639175" cy="1565308"/>
          </a:xfrm>
        </p:spPr>
        <p:txBody>
          <a:bodyPr/>
          <a:lstStyle>
            <a:lvl1pPr marL="0" indent="0" algn="ctr">
              <a:buNone/>
              <a:defRPr sz="2268"/>
            </a:lvl1pPr>
            <a:lvl2pPr marL="431963" indent="0" algn="ctr">
              <a:buNone/>
              <a:defRPr sz="1890"/>
            </a:lvl2pPr>
            <a:lvl3pPr marL="863925" indent="0" algn="ctr">
              <a:buNone/>
              <a:defRPr sz="1701"/>
            </a:lvl3pPr>
            <a:lvl4pPr marL="1295888" indent="0" algn="ctr">
              <a:buNone/>
              <a:defRPr sz="1512"/>
            </a:lvl4pPr>
            <a:lvl5pPr marL="1727850" indent="0" algn="ctr">
              <a:buNone/>
              <a:defRPr sz="1512"/>
            </a:lvl5pPr>
            <a:lvl6pPr marL="2159813" indent="0" algn="ctr">
              <a:buNone/>
              <a:defRPr sz="1512"/>
            </a:lvl6pPr>
            <a:lvl7pPr marL="2591775" indent="0" algn="ctr">
              <a:buNone/>
              <a:defRPr sz="1512"/>
            </a:lvl7pPr>
            <a:lvl8pPr marL="3023738" indent="0" algn="ctr">
              <a:buNone/>
              <a:defRPr sz="1512"/>
            </a:lvl8pPr>
            <a:lvl9pPr marL="3455700" indent="0" algn="ctr">
              <a:buNone/>
              <a:defRPr sz="1512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9320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414048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5925" y="1616336"/>
            <a:ext cx="9935051" cy="2696893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5925" y="4338743"/>
            <a:ext cx="9935051" cy="1418232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196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3925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588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78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5981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177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373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570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92985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791924" y="1725892"/>
            <a:ext cx="4895533" cy="41136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31443" y="1725892"/>
            <a:ext cx="4895533" cy="41136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343301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3425" y="345179"/>
            <a:ext cx="9935051" cy="125314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93425" y="1589322"/>
            <a:ext cx="4873034" cy="77890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1963" indent="0">
              <a:buNone/>
              <a:defRPr sz="1890" b="1"/>
            </a:lvl2pPr>
            <a:lvl3pPr marL="863925" indent="0">
              <a:buNone/>
              <a:defRPr sz="1701" b="1"/>
            </a:lvl3pPr>
            <a:lvl4pPr marL="1295888" indent="0">
              <a:buNone/>
              <a:defRPr sz="1512" b="1"/>
            </a:lvl4pPr>
            <a:lvl5pPr marL="1727850" indent="0">
              <a:buNone/>
              <a:defRPr sz="1512" b="1"/>
            </a:lvl5pPr>
            <a:lvl6pPr marL="2159813" indent="0">
              <a:buNone/>
              <a:defRPr sz="1512" b="1"/>
            </a:lvl6pPr>
            <a:lvl7pPr marL="2591775" indent="0">
              <a:buNone/>
              <a:defRPr sz="1512" b="1"/>
            </a:lvl7pPr>
            <a:lvl8pPr marL="3023738" indent="0">
              <a:buNone/>
              <a:defRPr sz="1512" b="1"/>
            </a:lvl8pPr>
            <a:lvl9pPr marL="3455700" indent="0">
              <a:buNone/>
              <a:defRPr sz="151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793425" y="2368224"/>
            <a:ext cx="4873034" cy="34833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831443" y="1589322"/>
            <a:ext cx="4897033" cy="77890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1963" indent="0">
              <a:buNone/>
              <a:defRPr sz="1890" b="1"/>
            </a:lvl2pPr>
            <a:lvl3pPr marL="863925" indent="0">
              <a:buNone/>
              <a:defRPr sz="1701" b="1"/>
            </a:lvl3pPr>
            <a:lvl4pPr marL="1295888" indent="0">
              <a:buNone/>
              <a:defRPr sz="1512" b="1"/>
            </a:lvl4pPr>
            <a:lvl5pPr marL="1727850" indent="0">
              <a:buNone/>
              <a:defRPr sz="1512" b="1"/>
            </a:lvl5pPr>
            <a:lvl6pPr marL="2159813" indent="0">
              <a:buNone/>
              <a:defRPr sz="1512" b="1"/>
            </a:lvl6pPr>
            <a:lvl7pPr marL="2591775" indent="0">
              <a:buNone/>
              <a:defRPr sz="1512" b="1"/>
            </a:lvl7pPr>
            <a:lvl8pPr marL="3023738" indent="0">
              <a:buNone/>
              <a:defRPr sz="1512" b="1"/>
            </a:lvl8pPr>
            <a:lvl9pPr marL="3455700" indent="0">
              <a:buNone/>
              <a:defRPr sz="151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831443" y="2368224"/>
            <a:ext cx="4897033" cy="34833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613473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65368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613339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371626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3425" y="432223"/>
            <a:ext cx="3715145" cy="1512782"/>
          </a:xfrm>
        </p:spPr>
        <p:txBody>
          <a:bodyPr anchor="b"/>
          <a:lstStyle>
            <a:lvl1pPr>
              <a:defRPr sz="3023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897033" y="933483"/>
            <a:ext cx="5831443" cy="4607381"/>
          </a:xfrm>
        </p:spPr>
        <p:txBody>
          <a:bodyPr/>
          <a:lstStyle>
            <a:lvl1pPr>
              <a:defRPr sz="3023"/>
            </a:lvl1pPr>
            <a:lvl2pPr>
              <a:defRPr sz="2645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93425" y="1945005"/>
            <a:ext cx="3715145" cy="3603362"/>
          </a:xfrm>
        </p:spPr>
        <p:txBody>
          <a:bodyPr/>
          <a:lstStyle>
            <a:lvl1pPr marL="0" indent="0">
              <a:buNone/>
              <a:defRPr sz="1512"/>
            </a:lvl1pPr>
            <a:lvl2pPr marL="431963" indent="0">
              <a:buNone/>
              <a:defRPr sz="1323"/>
            </a:lvl2pPr>
            <a:lvl3pPr marL="863925" indent="0">
              <a:buNone/>
              <a:defRPr sz="1134"/>
            </a:lvl3pPr>
            <a:lvl4pPr marL="1295888" indent="0">
              <a:buNone/>
              <a:defRPr sz="945"/>
            </a:lvl4pPr>
            <a:lvl5pPr marL="1727850" indent="0">
              <a:buNone/>
              <a:defRPr sz="945"/>
            </a:lvl5pPr>
            <a:lvl6pPr marL="2159813" indent="0">
              <a:buNone/>
              <a:defRPr sz="945"/>
            </a:lvl6pPr>
            <a:lvl7pPr marL="2591775" indent="0">
              <a:buNone/>
              <a:defRPr sz="945"/>
            </a:lvl7pPr>
            <a:lvl8pPr marL="3023738" indent="0">
              <a:buNone/>
              <a:defRPr sz="945"/>
            </a:lvl8pPr>
            <a:lvl9pPr marL="3455700" indent="0">
              <a:buNone/>
              <a:defRPr sz="945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834608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3425" y="432223"/>
            <a:ext cx="3715145" cy="1512782"/>
          </a:xfrm>
        </p:spPr>
        <p:txBody>
          <a:bodyPr anchor="b"/>
          <a:lstStyle>
            <a:lvl1pPr>
              <a:defRPr sz="3023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897033" y="933483"/>
            <a:ext cx="5831443" cy="4607381"/>
          </a:xfrm>
        </p:spPr>
        <p:txBody>
          <a:bodyPr/>
          <a:lstStyle>
            <a:lvl1pPr marL="0" indent="0">
              <a:buNone/>
              <a:defRPr sz="3023"/>
            </a:lvl1pPr>
            <a:lvl2pPr marL="431963" indent="0">
              <a:buNone/>
              <a:defRPr sz="2645"/>
            </a:lvl2pPr>
            <a:lvl3pPr marL="863925" indent="0">
              <a:buNone/>
              <a:defRPr sz="2268"/>
            </a:lvl3pPr>
            <a:lvl4pPr marL="1295888" indent="0">
              <a:buNone/>
              <a:defRPr sz="1890"/>
            </a:lvl4pPr>
            <a:lvl5pPr marL="1727850" indent="0">
              <a:buNone/>
              <a:defRPr sz="1890"/>
            </a:lvl5pPr>
            <a:lvl6pPr marL="2159813" indent="0">
              <a:buNone/>
              <a:defRPr sz="1890"/>
            </a:lvl6pPr>
            <a:lvl7pPr marL="2591775" indent="0">
              <a:buNone/>
              <a:defRPr sz="1890"/>
            </a:lvl7pPr>
            <a:lvl8pPr marL="3023738" indent="0">
              <a:buNone/>
              <a:defRPr sz="1890"/>
            </a:lvl8pPr>
            <a:lvl9pPr marL="3455700" indent="0">
              <a:buNone/>
              <a:defRPr sz="189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93425" y="1945005"/>
            <a:ext cx="3715145" cy="3603362"/>
          </a:xfrm>
        </p:spPr>
        <p:txBody>
          <a:bodyPr/>
          <a:lstStyle>
            <a:lvl1pPr marL="0" indent="0">
              <a:buNone/>
              <a:defRPr sz="1512"/>
            </a:lvl1pPr>
            <a:lvl2pPr marL="431963" indent="0">
              <a:buNone/>
              <a:defRPr sz="1323"/>
            </a:lvl2pPr>
            <a:lvl3pPr marL="863925" indent="0">
              <a:buNone/>
              <a:defRPr sz="1134"/>
            </a:lvl3pPr>
            <a:lvl4pPr marL="1295888" indent="0">
              <a:buNone/>
              <a:defRPr sz="945"/>
            </a:lvl4pPr>
            <a:lvl5pPr marL="1727850" indent="0">
              <a:buNone/>
              <a:defRPr sz="945"/>
            </a:lvl5pPr>
            <a:lvl6pPr marL="2159813" indent="0">
              <a:buNone/>
              <a:defRPr sz="945"/>
            </a:lvl6pPr>
            <a:lvl7pPr marL="2591775" indent="0">
              <a:buNone/>
              <a:defRPr sz="945"/>
            </a:lvl7pPr>
            <a:lvl8pPr marL="3023738" indent="0">
              <a:buNone/>
              <a:defRPr sz="945"/>
            </a:lvl8pPr>
            <a:lvl9pPr marL="3455700" indent="0">
              <a:buNone/>
              <a:defRPr sz="945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0940569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352327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243213" y="345179"/>
            <a:ext cx="2483763" cy="54943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791924" y="345179"/>
            <a:ext cx="7307302" cy="5494339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01396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926" y="1616337"/>
            <a:ext cx="9935051" cy="2696893"/>
          </a:xfrm>
        </p:spPr>
        <p:txBody>
          <a:bodyPr anchor="b"/>
          <a:lstStyle>
            <a:lvl1pPr>
              <a:defRPr sz="5672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926" y="4338744"/>
            <a:ext cx="9935051" cy="1418233"/>
          </a:xfrm>
        </p:spPr>
        <p:txBody>
          <a:bodyPr/>
          <a:lstStyle>
            <a:lvl1pPr marL="0" indent="0">
              <a:buNone/>
              <a:defRPr sz="2269">
                <a:solidFill>
                  <a:schemeClr val="tx1"/>
                </a:solidFill>
              </a:defRPr>
            </a:lvl1pPr>
            <a:lvl2pPr marL="432191" indent="0">
              <a:buNone/>
              <a:defRPr sz="1891">
                <a:solidFill>
                  <a:schemeClr val="tx1">
                    <a:tint val="75000"/>
                  </a:schemeClr>
                </a:solidFill>
              </a:defRPr>
            </a:lvl2pPr>
            <a:lvl3pPr marL="864382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3pPr>
            <a:lvl4pPr marL="129657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76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95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3147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533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7529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00658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1924" y="1725892"/>
            <a:ext cx="4895533" cy="41136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1443" y="1725892"/>
            <a:ext cx="4895533" cy="41136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7242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425" y="345180"/>
            <a:ext cx="9935051" cy="125314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426" y="1589322"/>
            <a:ext cx="4873034" cy="778902"/>
          </a:xfrm>
        </p:spPr>
        <p:txBody>
          <a:bodyPr anchor="b"/>
          <a:lstStyle>
            <a:lvl1pPr marL="0" indent="0">
              <a:buNone/>
              <a:defRPr sz="2269" b="1"/>
            </a:lvl1pPr>
            <a:lvl2pPr marL="432191" indent="0">
              <a:buNone/>
              <a:defRPr sz="1891" b="1"/>
            </a:lvl2pPr>
            <a:lvl3pPr marL="864382" indent="0">
              <a:buNone/>
              <a:defRPr sz="1702" b="1"/>
            </a:lvl3pPr>
            <a:lvl4pPr marL="1296573" indent="0">
              <a:buNone/>
              <a:defRPr sz="1512" b="1"/>
            </a:lvl4pPr>
            <a:lvl5pPr marL="1728765" indent="0">
              <a:buNone/>
              <a:defRPr sz="1512" b="1"/>
            </a:lvl5pPr>
            <a:lvl6pPr marL="2160956" indent="0">
              <a:buNone/>
              <a:defRPr sz="1512" b="1"/>
            </a:lvl6pPr>
            <a:lvl7pPr marL="2593147" indent="0">
              <a:buNone/>
              <a:defRPr sz="1512" b="1"/>
            </a:lvl7pPr>
            <a:lvl8pPr marL="3025338" indent="0">
              <a:buNone/>
              <a:defRPr sz="1512" b="1"/>
            </a:lvl8pPr>
            <a:lvl9pPr marL="3457529" indent="0">
              <a:buNone/>
              <a:defRPr sz="151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426" y="2368224"/>
            <a:ext cx="4873034" cy="34833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1445" y="1589322"/>
            <a:ext cx="4897033" cy="778902"/>
          </a:xfrm>
        </p:spPr>
        <p:txBody>
          <a:bodyPr anchor="b"/>
          <a:lstStyle>
            <a:lvl1pPr marL="0" indent="0">
              <a:buNone/>
              <a:defRPr sz="2269" b="1"/>
            </a:lvl1pPr>
            <a:lvl2pPr marL="432191" indent="0">
              <a:buNone/>
              <a:defRPr sz="1891" b="1"/>
            </a:lvl2pPr>
            <a:lvl3pPr marL="864382" indent="0">
              <a:buNone/>
              <a:defRPr sz="1702" b="1"/>
            </a:lvl3pPr>
            <a:lvl4pPr marL="1296573" indent="0">
              <a:buNone/>
              <a:defRPr sz="1512" b="1"/>
            </a:lvl4pPr>
            <a:lvl5pPr marL="1728765" indent="0">
              <a:buNone/>
              <a:defRPr sz="1512" b="1"/>
            </a:lvl5pPr>
            <a:lvl6pPr marL="2160956" indent="0">
              <a:buNone/>
              <a:defRPr sz="1512" b="1"/>
            </a:lvl6pPr>
            <a:lvl7pPr marL="2593147" indent="0">
              <a:buNone/>
              <a:defRPr sz="1512" b="1"/>
            </a:lvl7pPr>
            <a:lvl8pPr marL="3025338" indent="0">
              <a:buNone/>
              <a:defRPr sz="1512" b="1"/>
            </a:lvl8pPr>
            <a:lvl9pPr marL="3457529" indent="0">
              <a:buNone/>
              <a:defRPr sz="151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1445" y="2368224"/>
            <a:ext cx="4897033" cy="34833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200351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5865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6400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426" y="432223"/>
            <a:ext cx="3715145" cy="1512782"/>
          </a:xfrm>
        </p:spPr>
        <p:txBody>
          <a:bodyPr anchor="b"/>
          <a:lstStyle>
            <a:lvl1pPr>
              <a:defRPr sz="302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034" y="933484"/>
            <a:ext cx="5831443" cy="4607381"/>
          </a:xfrm>
        </p:spPr>
        <p:txBody>
          <a:bodyPr/>
          <a:lstStyle>
            <a:lvl1pPr>
              <a:defRPr sz="3025"/>
            </a:lvl1pPr>
            <a:lvl2pPr>
              <a:defRPr sz="2647"/>
            </a:lvl2pPr>
            <a:lvl3pPr>
              <a:defRPr sz="2269"/>
            </a:lvl3pPr>
            <a:lvl4pPr>
              <a:defRPr sz="1891"/>
            </a:lvl4pPr>
            <a:lvl5pPr>
              <a:defRPr sz="1891"/>
            </a:lvl5pPr>
            <a:lvl6pPr>
              <a:defRPr sz="1891"/>
            </a:lvl6pPr>
            <a:lvl7pPr>
              <a:defRPr sz="1891"/>
            </a:lvl7pPr>
            <a:lvl8pPr>
              <a:defRPr sz="1891"/>
            </a:lvl8pPr>
            <a:lvl9pPr>
              <a:defRPr sz="1891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426" y="1945005"/>
            <a:ext cx="3715145" cy="3603362"/>
          </a:xfrm>
        </p:spPr>
        <p:txBody>
          <a:bodyPr/>
          <a:lstStyle>
            <a:lvl1pPr marL="0" indent="0">
              <a:buNone/>
              <a:defRPr sz="1512"/>
            </a:lvl1pPr>
            <a:lvl2pPr marL="432191" indent="0">
              <a:buNone/>
              <a:defRPr sz="1323"/>
            </a:lvl2pPr>
            <a:lvl3pPr marL="864382" indent="0">
              <a:buNone/>
              <a:defRPr sz="1134"/>
            </a:lvl3pPr>
            <a:lvl4pPr marL="1296573" indent="0">
              <a:buNone/>
              <a:defRPr sz="945"/>
            </a:lvl4pPr>
            <a:lvl5pPr marL="1728765" indent="0">
              <a:buNone/>
              <a:defRPr sz="945"/>
            </a:lvl5pPr>
            <a:lvl6pPr marL="2160956" indent="0">
              <a:buNone/>
              <a:defRPr sz="945"/>
            </a:lvl6pPr>
            <a:lvl7pPr marL="2593147" indent="0">
              <a:buNone/>
              <a:defRPr sz="945"/>
            </a:lvl7pPr>
            <a:lvl8pPr marL="3025338" indent="0">
              <a:buNone/>
              <a:defRPr sz="945"/>
            </a:lvl8pPr>
            <a:lvl9pPr marL="3457529" indent="0">
              <a:buNone/>
              <a:defRPr sz="945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96966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426" y="432223"/>
            <a:ext cx="3715145" cy="1512782"/>
          </a:xfrm>
        </p:spPr>
        <p:txBody>
          <a:bodyPr anchor="b"/>
          <a:lstStyle>
            <a:lvl1pPr>
              <a:defRPr sz="302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034" y="933484"/>
            <a:ext cx="5831443" cy="4607381"/>
          </a:xfrm>
        </p:spPr>
        <p:txBody>
          <a:bodyPr anchor="t"/>
          <a:lstStyle>
            <a:lvl1pPr marL="0" indent="0">
              <a:buNone/>
              <a:defRPr sz="3025"/>
            </a:lvl1pPr>
            <a:lvl2pPr marL="432191" indent="0">
              <a:buNone/>
              <a:defRPr sz="2647"/>
            </a:lvl2pPr>
            <a:lvl3pPr marL="864382" indent="0">
              <a:buNone/>
              <a:defRPr sz="2269"/>
            </a:lvl3pPr>
            <a:lvl4pPr marL="1296573" indent="0">
              <a:buNone/>
              <a:defRPr sz="1891"/>
            </a:lvl4pPr>
            <a:lvl5pPr marL="1728765" indent="0">
              <a:buNone/>
              <a:defRPr sz="1891"/>
            </a:lvl5pPr>
            <a:lvl6pPr marL="2160956" indent="0">
              <a:buNone/>
              <a:defRPr sz="1891"/>
            </a:lvl6pPr>
            <a:lvl7pPr marL="2593147" indent="0">
              <a:buNone/>
              <a:defRPr sz="1891"/>
            </a:lvl7pPr>
            <a:lvl8pPr marL="3025338" indent="0">
              <a:buNone/>
              <a:defRPr sz="1891"/>
            </a:lvl8pPr>
            <a:lvl9pPr marL="3457529" indent="0">
              <a:buNone/>
              <a:defRPr sz="1891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426" y="1945005"/>
            <a:ext cx="3715145" cy="3603362"/>
          </a:xfrm>
        </p:spPr>
        <p:txBody>
          <a:bodyPr/>
          <a:lstStyle>
            <a:lvl1pPr marL="0" indent="0">
              <a:buNone/>
              <a:defRPr sz="1512"/>
            </a:lvl1pPr>
            <a:lvl2pPr marL="432191" indent="0">
              <a:buNone/>
              <a:defRPr sz="1323"/>
            </a:lvl2pPr>
            <a:lvl3pPr marL="864382" indent="0">
              <a:buNone/>
              <a:defRPr sz="1134"/>
            </a:lvl3pPr>
            <a:lvl4pPr marL="1296573" indent="0">
              <a:buNone/>
              <a:defRPr sz="945"/>
            </a:lvl4pPr>
            <a:lvl5pPr marL="1728765" indent="0">
              <a:buNone/>
              <a:defRPr sz="945"/>
            </a:lvl5pPr>
            <a:lvl6pPr marL="2160956" indent="0">
              <a:buNone/>
              <a:defRPr sz="945"/>
            </a:lvl6pPr>
            <a:lvl7pPr marL="2593147" indent="0">
              <a:buNone/>
              <a:defRPr sz="945"/>
            </a:lvl7pPr>
            <a:lvl8pPr marL="3025338" indent="0">
              <a:buNone/>
              <a:defRPr sz="945"/>
            </a:lvl8pPr>
            <a:lvl9pPr marL="3457529" indent="0">
              <a:buNone/>
              <a:defRPr sz="945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1653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1925" y="345180"/>
            <a:ext cx="9935051" cy="1253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1925" y="1725892"/>
            <a:ext cx="9935051" cy="4113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1924" y="6009106"/>
            <a:ext cx="2591753" cy="3451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5636" y="6009106"/>
            <a:ext cx="3887629" cy="3451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5223" y="6009106"/>
            <a:ext cx="2591753" cy="3451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518900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509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defTabSz="864382" rtl="0" eaLnBrk="1" latinLnBrk="0" hangingPunct="1">
        <a:lnSpc>
          <a:spcPct val="90000"/>
        </a:lnSpc>
        <a:spcBef>
          <a:spcPct val="0"/>
        </a:spcBef>
        <a:buNone/>
        <a:defRPr sz="41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96" indent="-216096" algn="l" defTabSz="86438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1pPr>
      <a:lvl2pPr marL="648287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2269" kern="1200">
          <a:solidFill>
            <a:schemeClr val="tx1"/>
          </a:solidFill>
          <a:latin typeface="+mn-lt"/>
          <a:ea typeface="+mn-ea"/>
          <a:cs typeface="+mn-cs"/>
        </a:defRPr>
      </a:lvl2pPr>
      <a:lvl3pPr marL="1080478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3pPr>
      <a:lvl4pPr marL="1512669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4pPr>
      <a:lvl5pPr marL="1944860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5pPr>
      <a:lvl6pPr marL="2377051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6pPr>
      <a:lvl7pPr marL="2809243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7pPr>
      <a:lvl8pPr marL="3241434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8pPr>
      <a:lvl9pPr marL="3673625" indent="-216096" algn="l" defTabSz="864382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1pPr>
      <a:lvl2pPr marL="432191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2pPr>
      <a:lvl3pPr marL="864382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3pPr>
      <a:lvl4pPr marL="1296573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4pPr>
      <a:lvl5pPr marL="1728765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5pPr>
      <a:lvl6pPr marL="2160956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6pPr>
      <a:lvl7pPr marL="2593147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7pPr>
      <a:lvl8pPr marL="3025338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8pPr>
      <a:lvl9pPr marL="3457529" algn="l" defTabSz="864382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791925" y="345179"/>
            <a:ext cx="9935051" cy="1253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91925" y="1725892"/>
            <a:ext cx="9935051" cy="4113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791924" y="6009106"/>
            <a:ext cx="2591753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815636" y="6009106"/>
            <a:ext cx="3887629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135223" y="6009106"/>
            <a:ext cx="2591753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74325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863925" rtl="0" eaLnBrk="1" latinLnBrk="0" hangingPunct="1">
        <a:lnSpc>
          <a:spcPct val="90000"/>
        </a:lnSpc>
        <a:spcBef>
          <a:spcPct val="0"/>
        </a:spcBef>
        <a:buNone/>
        <a:defRPr sz="41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981" indent="-215981" algn="l" defTabSz="86392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1pPr>
      <a:lvl2pPr marL="647944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9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3832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5794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7757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39719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1682" indent="-215981" algn="l" defTabSz="86392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3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25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88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5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13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75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38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0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4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45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36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0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1924" y="1160881"/>
            <a:ext cx="10813415" cy="535940"/>
          </a:xfrm>
          <a:custGeom>
            <a:avLst/>
            <a:gdLst/>
            <a:ahLst/>
            <a:cxnLst/>
            <a:rect l="l" t="t" r="r" b="b"/>
            <a:pathLst>
              <a:path w="10813415" h="535939">
                <a:moveTo>
                  <a:pt x="0" y="0"/>
                </a:moveTo>
                <a:lnTo>
                  <a:pt x="10813097" y="0"/>
                </a:lnTo>
                <a:lnTo>
                  <a:pt x="10813097" y="535343"/>
                </a:lnTo>
                <a:lnTo>
                  <a:pt x="0" y="535343"/>
                </a:lnTo>
                <a:lnTo>
                  <a:pt x="0" y="0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01299" y="1239062"/>
            <a:ext cx="7552055" cy="353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50" b="1" spc="-254" dirty="0">
                <a:solidFill>
                  <a:srgbClr val="FFFFFF"/>
                </a:solidFill>
                <a:latin typeface="Verdana"/>
                <a:cs typeface="Verdana"/>
              </a:rPr>
              <a:t>SZKOŁY </a:t>
            </a:r>
            <a:r>
              <a:rPr sz="2150" b="1" spc="-235" dirty="0">
                <a:solidFill>
                  <a:srgbClr val="FFFFFF"/>
                </a:solidFill>
                <a:latin typeface="Verdana"/>
                <a:cs typeface="Verdana"/>
              </a:rPr>
              <a:t>ZAPEWNIĄ</a:t>
            </a:r>
            <a:r>
              <a:rPr sz="2150" b="1" spc="-6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150" b="1" spc="-265" dirty="0">
                <a:solidFill>
                  <a:srgbClr val="FFFFFF"/>
                </a:solidFill>
                <a:latin typeface="Verdana"/>
                <a:cs typeface="Verdana"/>
              </a:rPr>
              <a:t>MIEJSCE </a:t>
            </a:r>
            <a:r>
              <a:rPr sz="2150" b="1" spc="-245" dirty="0">
                <a:solidFill>
                  <a:srgbClr val="FFFFFF"/>
                </a:solidFill>
                <a:latin typeface="Verdana"/>
                <a:cs typeface="Verdana"/>
              </a:rPr>
              <a:t>WSZYSTKIM </a:t>
            </a:r>
            <a:r>
              <a:rPr sz="2150" b="1" spc="-200" dirty="0">
                <a:solidFill>
                  <a:srgbClr val="FFFFFF"/>
                </a:solidFill>
                <a:latin typeface="Verdana"/>
                <a:cs typeface="Verdana"/>
              </a:rPr>
              <a:t>ABSOLWENTOM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65998" y="497725"/>
            <a:ext cx="3654425" cy="1198880"/>
          </a:xfrm>
          <a:custGeom>
            <a:avLst/>
            <a:gdLst/>
            <a:ahLst/>
            <a:cxnLst/>
            <a:rect l="l" t="t" r="r" b="b"/>
            <a:pathLst>
              <a:path w="3654425" h="1198880">
                <a:moveTo>
                  <a:pt x="1184389" y="0"/>
                </a:moveTo>
                <a:lnTo>
                  <a:pt x="0" y="1184389"/>
                </a:lnTo>
                <a:lnTo>
                  <a:pt x="0" y="1198499"/>
                </a:lnTo>
                <a:lnTo>
                  <a:pt x="3654005" y="1198499"/>
                </a:lnTo>
                <a:lnTo>
                  <a:pt x="3654005" y="12"/>
                </a:lnTo>
                <a:lnTo>
                  <a:pt x="11843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13598" y="497725"/>
            <a:ext cx="3506470" cy="1198880"/>
          </a:xfrm>
          <a:custGeom>
            <a:avLst/>
            <a:gdLst/>
            <a:ahLst/>
            <a:cxnLst/>
            <a:rect l="l" t="t" r="r" b="b"/>
            <a:pathLst>
              <a:path w="3506470" h="1198880">
                <a:moveTo>
                  <a:pt x="3506406" y="0"/>
                </a:moveTo>
                <a:lnTo>
                  <a:pt x="1184389" y="0"/>
                </a:lnTo>
                <a:lnTo>
                  <a:pt x="0" y="1184389"/>
                </a:lnTo>
                <a:lnTo>
                  <a:pt x="0" y="1198499"/>
                </a:lnTo>
                <a:lnTo>
                  <a:pt x="3506406" y="1198499"/>
                </a:lnTo>
                <a:lnTo>
                  <a:pt x="3506406" y="0"/>
                </a:lnTo>
                <a:close/>
              </a:path>
            </a:pathLst>
          </a:custGeom>
          <a:solidFill>
            <a:srgbClr val="547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303219" y="812304"/>
            <a:ext cx="18929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461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REKRUTACJA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DO SZKÓŁ  </a:t>
            </a:r>
            <a:r>
              <a:rPr sz="12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PO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ADPODS</a:t>
            </a:r>
            <a:r>
              <a:rPr sz="1200" b="1" spc="-9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200" b="1" spc="-8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WOW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96844" y="1178064"/>
            <a:ext cx="19989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PONADGIMNAZJALNYCH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57399" y="1360944"/>
            <a:ext cx="2138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2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ROK </a:t>
            </a:r>
            <a:r>
              <a:rPr sz="1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SZKOLNY</a:t>
            </a:r>
            <a:r>
              <a:rPr sz="1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2019/2020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284778" y="2636405"/>
          <a:ext cx="10813415" cy="33483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458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217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458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357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19685" algn="ctr">
                        <a:lnSpc>
                          <a:spcPts val="2085"/>
                        </a:lnSpc>
                        <a:spcBef>
                          <a:spcPts val="1880"/>
                        </a:spcBef>
                      </a:pP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Postępowania</a:t>
                      </a:r>
                      <a:r>
                        <a:rPr sz="1800" b="1" spc="-25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rekrutacyjne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650875" marR="417830" algn="ctr"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r>
                        <a:rPr sz="1800" b="1" spc="-18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Za </a:t>
                      </a:r>
                      <a:r>
                        <a:rPr sz="1800" b="1" spc="-20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weryfikację</a:t>
                      </a:r>
                      <a:r>
                        <a:rPr sz="1800" b="1" spc="-44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wniosków  </a:t>
                      </a:r>
                      <a:r>
                        <a:rPr sz="1800" b="1" spc="-11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i </a:t>
                      </a:r>
                      <a:r>
                        <a:rPr sz="1800" b="1" spc="-20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ostateczne</a:t>
                      </a:r>
                      <a:r>
                        <a:rPr sz="1800" b="1" spc="-4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0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wyniki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 marL="420370" marR="193040" algn="ctr">
                        <a:lnSpc>
                          <a:spcPct val="100000"/>
                        </a:lnSpc>
                      </a:pP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postępowania</a:t>
                      </a:r>
                      <a:r>
                        <a:rPr sz="1800" b="1" spc="-3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rekrutacyjnego  </a:t>
                      </a:r>
                      <a:r>
                        <a:rPr sz="1800" b="1" spc="-20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będzie </a:t>
                      </a:r>
                      <a:r>
                        <a:rPr sz="1800" b="1" spc="-2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odpowiadać </a:t>
                      </a:r>
                      <a:r>
                        <a:rPr sz="1800" b="1" spc="-24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komisja  </a:t>
                      </a: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rekrutacyjna</a:t>
                      </a:r>
                      <a:r>
                        <a:rPr sz="1800" b="1" spc="-25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0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powołana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 marL="219710" algn="ctr">
                        <a:lnSpc>
                          <a:spcPct val="100000"/>
                        </a:lnSpc>
                      </a:pPr>
                      <a:r>
                        <a:rPr sz="1800" b="1" spc="-2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przez </a:t>
                      </a:r>
                      <a:r>
                        <a:rPr sz="1800" b="1" spc="-20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dyrektora</a:t>
                      </a:r>
                      <a:r>
                        <a:rPr sz="1800" b="1" spc="-3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0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szkoły.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882650" marR="428625" algn="ctr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800" b="1" spc="-18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Kryteria</a:t>
                      </a:r>
                      <a:r>
                        <a:rPr sz="1800" b="1" spc="-30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rekrutacyjne  </a:t>
                      </a:r>
                      <a:r>
                        <a:rPr sz="1800" b="1" spc="-20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dla </a:t>
                      </a:r>
                      <a:r>
                        <a:rPr sz="1800" b="1" spc="-2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absolwentów  </a:t>
                      </a:r>
                      <a:r>
                        <a:rPr sz="1800" b="1" spc="-18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szkoły </a:t>
                      </a:r>
                      <a:r>
                        <a:rPr sz="1800" b="1" spc="-229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podstawowej  </a:t>
                      </a:r>
                      <a:r>
                        <a:rPr sz="1800" b="1" spc="-11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i </a:t>
                      </a:r>
                      <a:r>
                        <a:rPr sz="1800" b="1" spc="-26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gimnazjum </a:t>
                      </a:r>
                      <a:r>
                        <a:rPr sz="1800" b="1" spc="-22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będą  </a:t>
                      </a:r>
                      <a:r>
                        <a:rPr sz="1800" b="1" spc="-18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takie</a:t>
                      </a:r>
                      <a:r>
                        <a:rPr sz="1800" b="1" spc="-25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6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same.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L="19685" algn="ctr">
                        <a:lnSpc>
                          <a:spcPts val="2060"/>
                        </a:lnSpc>
                      </a:pPr>
                      <a:r>
                        <a:rPr sz="1800" b="1" spc="-2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będą</a:t>
                      </a:r>
                      <a:r>
                        <a:rPr sz="1800" b="1" spc="-25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29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prowadzone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L="19685" algn="ctr">
                        <a:lnSpc>
                          <a:spcPts val="2060"/>
                        </a:lnSpc>
                      </a:pPr>
                      <a:r>
                        <a:rPr sz="1800" b="1" spc="-229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w </a:t>
                      </a:r>
                      <a:r>
                        <a:rPr sz="1800" b="1" spc="-21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tym </a:t>
                      </a:r>
                      <a:r>
                        <a:rPr sz="1800" b="1" spc="-28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samym</a:t>
                      </a:r>
                      <a:r>
                        <a:rPr sz="1800" b="1" spc="-32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czasie,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L="24765" algn="ctr">
                        <a:lnSpc>
                          <a:spcPts val="2060"/>
                        </a:lnSpc>
                      </a:pPr>
                      <a:r>
                        <a:rPr sz="1800" b="1" spc="-20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ale </a:t>
                      </a:r>
                      <a:r>
                        <a:rPr sz="1800" b="1" spc="-229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każda </a:t>
                      </a:r>
                      <a:r>
                        <a:rPr sz="1800" b="1" spc="-19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szkoła</a:t>
                      </a:r>
                      <a:r>
                        <a:rPr sz="1800" b="1" spc="-30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utworzy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3495" algn="ctr">
                        <a:lnSpc>
                          <a:spcPts val="2060"/>
                        </a:lnSpc>
                      </a:pPr>
                      <a:r>
                        <a:rPr sz="1800" b="1" spc="-220" dirty="0">
                          <a:solidFill>
                            <a:srgbClr val="B45149"/>
                          </a:solidFill>
                          <a:latin typeface="Verdana"/>
                          <a:cs typeface="Verdana"/>
                        </a:rPr>
                        <a:t>odrębne</a:t>
                      </a:r>
                      <a:r>
                        <a:rPr sz="1800" b="1" spc="-235" dirty="0">
                          <a:solidFill>
                            <a:srgbClr val="B45149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25" dirty="0">
                          <a:solidFill>
                            <a:srgbClr val="B45149"/>
                          </a:solidFill>
                          <a:latin typeface="Verdana"/>
                          <a:cs typeface="Verdana"/>
                        </a:rPr>
                        <a:t>klasy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4765" algn="ctr">
                        <a:lnSpc>
                          <a:spcPts val="2060"/>
                        </a:lnSpc>
                      </a:pPr>
                      <a:r>
                        <a:rPr sz="1800" b="1" spc="-20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dla </a:t>
                      </a:r>
                      <a:r>
                        <a:rPr sz="1800" b="1" spc="-2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absolwentów</a:t>
                      </a:r>
                      <a:r>
                        <a:rPr sz="1800" b="1" spc="-33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18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szkoły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0540">
                <a:tc>
                  <a:txBody>
                    <a:bodyPr/>
                    <a:lstStyle/>
                    <a:p>
                      <a:pPr marL="19685" algn="ctr">
                        <a:lnSpc>
                          <a:spcPts val="2135"/>
                        </a:lnSpc>
                      </a:pPr>
                      <a:r>
                        <a:rPr sz="1800" b="1" spc="-22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podstawowej </a:t>
                      </a:r>
                      <a:r>
                        <a:rPr sz="1800" b="1" spc="-114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800" b="1" spc="-26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spc="-26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gimnazjum.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5BBA4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solidFill>
                      <a:srgbClr val="660099">
                        <a:alpha val="75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76200">
                      <a:solidFill>
                        <a:srgbClr val="FFFFFF"/>
                      </a:solidFill>
                      <a:prstDash val="solid"/>
                    </a:lnL>
                    <a:solidFill>
                      <a:srgbClr val="03C0A3">
                        <a:alpha val="75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1108171" y="392163"/>
            <a:ext cx="1417147" cy="328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07348" y="770953"/>
            <a:ext cx="1189304" cy="1391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04997" y="329158"/>
            <a:ext cx="555523" cy="6706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2935" y="587552"/>
            <a:ext cx="61874" cy="29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7053" y="408152"/>
            <a:ext cx="454059" cy="51551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24293" y="540575"/>
            <a:ext cx="92858" cy="750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66641" y="609384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368" y="622"/>
                </a:lnTo>
                <a:lnTo>
                  <a:pt x="1778" y="6934"/>
                </a:lnTo>
                <a:lnTo>
                  <a:pt x="34702" y="20945"/>
                </a:lnTo>
                <a:lnTo>
                  <a:pt x="53674" y="26295"/>
                </a:lnTo>
                <a:lnTo>
                  <a:pt x="65891" y="23596"/>
                </a:lnTo>
                <a:lnTo>
                  <a:pt x="69232" y="20921"/>
                </a:lnTo>
                <a:lnTo>
                  <a:pt x="46272" y="20921"/>
                </a:lnTo>
                <a:lnTo>
                  <a:pt x="29090" y="14831"/>
                </a:lnTo>
                <a:lnTo>
                  <a:pt x="0" y="0"/>
                </a:lnTo>
                <a:close/>
              </a:path>
              <a:path w="78740" h="26670">
                <a:moveTo>
                  <a:pt x="71856" y="11010"/>
                </a:moveTo>
                <a:lnTo>
                  <a:pt x="58282" y="19304"/>
                </a:lnTo>
                <a:lnTo>
                  <a:pt x="46272" y="20921"/>
                </a:lnTo>
                <a:lnTo>
                  <a:pt x="69232" y="20921"/>
                </a:lnTo>
                <a:lnTo>
                  <a:pt x="78549" y="13462"/>
                </a:lnTo>
                <a:lnTo>
                  <a:pt x="71856" y="11010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2850" y="616788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5">
                <a:moveTo>
                  <a:pt x="5689" y="0"/>
                </a:moveTo>
                <a:lnTo>
                  <a:pt x="6350" y="4457"/>
                </a:lnTo>
                <a:lnTo>
                  <a:pt x="0" y="6451"/>
                </a:lnTo>
                <a:lnTo>
                  <a:pt x="1117" y="8153"/>
                </a:lnTo>
                <a:lnTo>
                  <a:pt x="38445" y="30472"/>
                </a:lnTo>
                <a:lnTo>
                  <a:pt x="57188" y="36966"/>
                </a:lnTo>
                <a:lnTo>
                  <a:pt x="67951" y="36457"/>
                </a:lnTo>
                <a:lnTo>
                  <a:pt x="71490" y="34251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25540" y="11846"/>
                </a:lnTo>
                <a:lnTo>
                  <a:pt x="5689" y="0"/>
                </a:lnTo>
                <a:close/>
              </a:path>
              <a:path w="78105" h="37465">
                <a:moveTo>
                  <a:pt x="77889" y="30264"/>
                </a:moveTo>
                <a:lnTo>
                  <a:pt x="70307" y="34251"/>
                </a:lnTo>
                <a:lnTo>
                  <a:pt x="71490" y="34251"/>
                </a:lnTo>
                <a:lnTo>
                  <a:pt x="77889" y="30264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62850" y="616788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5">
                <a:moveTo>
                  <a:pt x="0" y="6451"/>
                </a:moveTo>
                <a:lnTo>
                  <a:pt x="33113" y="27449"/>
                </a:lnTo>
                <a:lnTo>
                  <a:pt x="57188" y="36966"/>
                </a:lnTo>
                <a:lnTo>
                  <a:pt x="67951" y="36457"/>
                </a:lnTo>
                <a:lnTo>
                  <a:pt x="77889" y="30264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35191" y="17741"/>
                </a:lnTo>
                <a:lnTo>
                  <a:pt x="25540" y="11846"/>
                </a:lnTo>
                <a:lnTo>
                  <a:pt x="15959" y="6094"/>
                </a:lnTo>
                <a:lnTo>
                  <a:pt x="8618" y="1730"/>
                </a:lnTo>
                <a:lnTo>
                  <a:pt x="5689" y="0"/>
                </a:lnTo>
                <a:lnTo>
                  <a:pt x="6350" y="4457"/>
                </a:lnTo>
                <a:lnTo>
                  <a:pt x="0" y="6451"/>
                </a:lnTo>
                <a:close/>
              </a:path>
            </a:pathLst>
          </a:custGeom>
          <a:ln w="3175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6097" y="413118"/>
            <a:ext cx="233806" cy="3633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57160" y="552081"/>
            <a:ext cx="65698" cy="5351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24969" y="351739"/>
            <a:ext cx="103400" cy="14011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24378" y="516000"/>
            <a:ext cx="54610" cy="95885"/>
          </a:xfrm>
          <a:custGeom>
            <a:avLst/>
            <a:gdLst/>
            <a:ahLst/>
            <a:cxnLst/>
            <a:rect l="l" t="t" r="r" b="b"/>
            <a:pathLst>
              <a:path w="54609" h="95884">
                <a:moveTo>
                  <a:pt x="46723" y="0"/>
                </a:moveTo>
                <a:lnTo>
                  <a:pt x="16624" y="14033"/>
                </a:lnTo>
                <a:lnTo>
                  <a:pt x="17106" y="15227"/>
                </a:lnTo>
                <a:lnTo>
                  <a:pt x="17500" y="16522"/>
                </a:lnTo>
                <a:lnTo>
                  <a:pt x="17767" y="17894"/>
                </a:lnTo>
                <a:lnTo>
                  <a:pt x="46723" y="0"/>
                </a:lnTo>
                <a:close/>
              </a:path>
              <a:path w="54609" h="95884">
                <a:moveTo>
                  <a:pt x="2984" y="71729"/>
                </a:moveTo>
                <a:lnTo>
                  <a:pt x="1765" y="72682"/>
                </a:lnTo>
                <a:lnTo>
                  <a:pt x="774" y="73202"/>
                </a:lnTo>
                <a:lnTo>
                  <a:pt x="241" y="73418"/>
                </a:lnTo>
                <a:lnTo>
                  <a:pt x="0" y="75018"/>
                </a:lnTo>
                <a:lnTo>
                  <a:pt x="33058" y="95567"/>
                </a:lnTo>
                <a:lnTo>
                  <a:pt x="2984" y="71729"/>
                </a:lnTo>
                <a:close/>
              </a:path>
              <a:path w="54609" h="95884">
                <a:moveTo>
                  <a:pt x="9956" y="44678"/>
                </a:moveTo>
                <a:lnTo>
                  <a:pt x="10337" y="46088"/>
                </a:lnTo>
                <a:lnTo>
                  <a:pt x="10718" y="47726"/>
                </a:lnTo>
                <a:lnTo>
                  <a:pt x="10985" y="49491"/>
                </a:lnTo>
                <a:lnTo>
                  <a:pt x="54406" y="48107"/>
                </a:lnTo>
                <a:lnTo>
                  <a:pt x="9956" y="44678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4509" y="564552"/>
            <a:ext cx="66675" cy="19685"/>
          </a:xfrm>
          <a:custGeom>
            <a:avLst/>
            <a:gdLst/>
            <a:ahLst/>
            <a:cxnLst/>
            <a:rect l="l" t="t" r="r" b="b"/>
            <a:pathLst>
              <a:path w="66675" h="19684">
                <a:moveTo>
                  <a:pt x="5676" y="8661"/>
                </a:moveTo>
                <a:lnTo>
                  <a:pt x="4114" y="9855"/>
                </a:lnTo>
                <a:lnTo>
                  <a:pt x="2222" y="11125"/>
                </a:lnTo>
                <a:lnTo>
                  <a:pt x="0" y="12331"/>
                </a:lnTo>
                <a:lnTo>
                  <a:pt x="3416" y="12738"/>
                </a:lnTo>
                <a:lnTo>
                  <a:pt x="24028" y="19405"/>
                </a:lnTo>
                <a:lnTo>
                  <a:pt x="49767" y="18693"/>
                </a:lnTo>
                <a:lnTo>
                  <a:pt x="62298" y="11764"/>
                </a:lnTo>
                <a:lnTo>
                  <a:pt x="62858" y="10664"/>
                </a:lnTo>
                <a:lnTo>
                  <a:pt x="34067" y="10664"/>
                </a:lnTo>
                <a:lnTo>
                  <a:pt x="14493" y="9758"/>
                </a:lnTo>
                <a:lnTo>
                  <a:pt x="5791" y="8775"/>
                </a:lnTo>
                <a:close/>
              </a:path>
              <a:path w="66675" h="19684">
                <a:moveTo>
                  <a:pt x="66649" y="0"/>
                </a:moveTo>
                <a:lnTo>
                  <a:pt x="54718" y="8432"/>
                </a:lnTo>
                <a:lnTo>
                  <a:pt x="34067" y="10664"/>
                </a:lnTo>
                <a:lnTo>
                  <a:pt x="62858" y="10664"/>
                </a:lnTo>
                <a:lnTo>
                  <a:pt x="66349" y="3805"/>
                </a:lnTo>
                <a:lnTo>
                  <a:pt x="66649" y="0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3221" y="820343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59" h="21590">
                <a:moveTo>
                  <a:pt x="3810" y="0"/>
                </a:moveTo>
                <a:lnTo>
                  <a:pt x="2159" y="4787"/>
                </a:lnTo>
                <a:lnTo>
                  <a:pt x="1282" y="11290"/>
                </a:lnTo>
                <a:lnTo>
                  <a:pt x="0" y="13487"/>
                </a:lnTo>
                <a:lnTo>
                  <a:pt x="3086" y="14998"/>
                </a:lnTo>
                <a:lnTo>
                  <a:pt x="4152" y="18554"/>
                </a:lnTo>
                <a:lnTo>
                  <a:pt x="5994" y="21335"/>
                </a:lnTo>
                <a:lnTo>
                  <a:pt x="9319" y="16550"/>
                </a:lnTo>
                <a:lnTo>
                  <a:pt x="10069" y="9815"/>
                </a:lnTo>
                <a:lnTo>
                  <a:pt x="8235" y="3506"/>
                </a:lnTo>
                <a:lnTo>
                  <a:pt x="3810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57731" y="862571"/>
            <a:ext cx="14604" cy="15240"/>
          </a:xfrm>
          <a:custGeom>
            <a:avLst/>
            <a:gdLst/>
            <a:ahLst/>
            <a:cxnLst/>
            <a:rect l="l" t="t" r="r" b="b"/>
            <a:pathLst>
              <a:path w="14605" h="15240">
                <a:moveTo>
                  <a:pt x="13843" y="0"/>
                </a:moveTo>
                <a:lnTo>
                  <a:pt x="11023" y="965"/>
                </a:lnTo>
                <a:lnTo>
                  <a:pt x="8191" y="1904"/>
                </a:lnTo>
                <a:lnTo>
                  <a:pt x="1667" y="1904"/>
                </a:lnTo>
                <a:lnTo>
                  <a:pt x="1993" y="6527"/>
                </a:lnTo>
                <a:lnTo>
                  <a:pt x="1320" y="10388"/>
                </a:lnTo>
                <a:lnTo>
                  <a:pt x="0" y="14096"/>
                </a:lnTo>
                <a:lnTo>
                  <a:pt x="8686" y="14706"/>
                </a:lnTo>
                <a:lnTo>
                  <a:pt x="12865" y="8204"/>
                </a:lnTo>
                <a:lnTo>
                  <a:pt x="14068" y="1904"/>
                </a:lnTo>
                <a:lnTo>
                  <a:pt x="8191" y="1904"/>
                </a:lnTo>
                <a:lnTo>
                  <a:pt x="1638" y="1498"/>
                </a:lnTo>
                <a:lnTo>
                  <a:pt x="14145" y="1498"/>
                </a:lnTo>
                <a:lnTo>
                  <a:pt x="14150" y="965"/>
                </a:lnTo>
                <a:lnTo>
                  <a:pt x="13843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25851" y="883399"/>
            <a:ext cx="19685" cy="12065"/>
          </a:xfrm>
          <a:custGeom>
            <a:avLst/>
            <a:gdLst/>
            <a:ahLst/>
            <a:cxnLst/>
            <a:rect l="l" t="t" r="r" b="b"/>
            <a:pathLst>
              <a:path w="19684" h="12065">
                <a:moveTo>
                  <a:pt x="7454" y="1638"/>
                </a:moveTo>
                <a:lnTo>
                  <a:pt x="5562" y="4343"/>
                </a:lnTo>
                <a:lnTo>
                  <a:pt x="2362" y="5753"/>
                </a:lnTo>
                <a:lnTo>
                  <a:pt x="0" y="8001"/>
                </a:lnTo>
                <a:lnTo>
                  <a:pt x="6413" y="11823"/>
                </a:lnTo>
                <a:lnTo>
                  <a:pt x="16179" y="8674"/>
                </a:lnTo>
                <a:lnTo>
                  <a:pt x="19113" y="2933"/>
                </a:lnTo>
                <a:lnTo>
                  <a:pt x="19061" y="2578"/>
                </a:lnTo>
                <a:lnTo>
                  <a:pt x="12306" y="2578"/>
                </a:lnTo>
                <a:lnTo>
                  <a:pt x="8178" y="2552"/>
                </a:lnTo>
                <a:lnTo>
                  <a:pt x="7454" y="1638"/>
                </a:lnTo>
                <a:close/>
              </a:path>
              <a:path w="19684" h="12065">
                <a:moveTo>
                  <a:pt x="19621" y="0"/>
                </a:moveTo>
                <a:lnTo>
                  <a:pt x="12306" y="2578"/>
                </a:lnTo>
                <a:lnTo>
                  <a:pt x="19061" y="2578"/>
                </a:lnTo>
                <a:lnTo>
                  <a:pt x="18961" y="1892"/>
                </a:lnTo>
                <a:lnTo>
                  <a:pt x="19304" y="1270"/>
                </a:lnTo>
                <a:lnTo>
                  <a:pt x="1962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4400" y="858037"/>
            <a:ext cx="22225" cy="11430"/>
          </a:xfrm>
          <a:custGeom>
            <a:avLst/>
            <a:gdLst/>
            <a:ahLst/>
            <a:cxnLst/>
            <a:rect l="l" t="t" r="r" b="b"/>
            <a:pathLst>
              <a:path w="22225" h="11430">
                <a:moveTo>
                  <a:pt x="0" y="3200"/>
                </a:moveTo>
                <a:lnTo>
                  <a:pt x="3801" y="8438"/>
                </a:lnTo>
                <a:lnTo>
                  <a:pt x="10086" y="11329"/>
                </a:lnTo>
                <a:lnTo>
                  <a:pt x="16805" y="11413"/>
                </a:lnTo>
                <a:lnTo>
                  <a:pt x="21907" y="8229"/>
                </a:lnTo>
                <a:lnTo>
                  <a:pt x="17652" y="7543"/>
                </a:lnTo>
                <a:lnTo>
                  <a:pt x="15836" y="4483"/>
                </a:lnTo>
                <a:lnTo>
                  <a:pt x="15516" y="3479"/>
                </a:lnTo>
                <a:lnTo>
                  <a:pt x="3073" y="3479"/>
                </a:lnTo>
                <a:lnTo>
                  <a:pt x="0" y="3200"/>
                </a:lnTo>
                <a:close/>
              </a:path>
              <a:path w="22225" h="11430">
                <a:moveTo>
                  <a:pt x="14109" y="0"/>
                </a:moveTo>
                <a:lnTo>
                  <a:pt x="8267" y="2819"/>
                </a:lnTo>
                <a:lnTo>
                  <a:pt x="5664" y="3136"/>
                </a:lnTo>
                <a:lnTo>
                  <a:pt x="3073" y="3479"/>
                </a:lnTo>
                <a:lnTo>
                  <a:pt x="15516" y="3479"/>
                </a:lnTo>
                <a:lnTo>
                  <a:pt x="14643" y="749"/>
                </a:lnTo>
                <a:lnTo>
                  <a:pt x="14109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69850" y="864730"/>
            <a:ext cx="18415" cy="13335"/>
          </a:xfrm>
          <a:custGeom>
            <a:avLst/>
            <a:gdLst/>
            <a:ahLst/>
            <a:cxnLst/>
            <a:rect l="l" t="t" r="r" b="b"/>
            <a:pathLst>
              <a:path w="18415" h="13334">
                <a:moveTo>
                  <a:pt x="4673" y="0"/>
                </a:moveTo>
                <a:lnTo>
                  <a:pt x="4557" y="1727"/>
                </a:lnTo>
                <a:lnTo>
                  <a:pt x="4445" y="4254"/>
                </a:lnTo>
                <a:lnTo>
                  <a:pt x="3289" y="6477"/>
                </a:lnTo>
                <a:lnTo>
                  <a:pt x="2476" y="7988"/>
                </a:lnTo>
                <a:lnTo>
                  <a:pt x="698" y="8356"/>
                </a:lnTo>
                <a:lnTo>
                  <a:pt x="0" y="9740"/>
                </a:lnTo>
                <a:lnTo>
                  <a:pt x="6311" y="13233"/>
                </a:lnTo>
                <a:lnTo>
                  <a:pt x="18237" y="11137"/>
                </a:lnTo>
                <a:lnTo>
                  <a:pt x="17310" y="2260"/>
                </a:lnTo>
                <a:lnTo>
                  <a:pt x="16738" y="1879"/>
                </a:lnTo>
                <a:lnTo>
                  <a:pt x="5562" y="1879"/>
                </a:lnTo>
                <a:lnTo>
                  <a:pt x="4673" y="0"/>
                </a:lnTo>
                <a:close/>
              </a:path>
              <a:path w="18415" h="13334">
                <a:moveTo>
                  <a:pt x="16510" y="1727"/>
                </a:moveTo>
                <a:lnTo>
                  <a:pt x="12471" y="1879"/>
                </a:lnTo>
                <a:lnTo>
                  <a:pt x="16738" y="1879"/>
                </a:lnTo>
                <a:lnTo>
                  <a:pt x="16510" y="1727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20095" y="886993"/>
            <a:ext cx="22860" cy="12700"/>
          </a:xfrm>
          <a:custGeom>
            <a:avLst/>
            <a:gdLst/>
            <a:ahLst/>
            <a:cxnLst/>
            <a:rect l="l" t="t" r="r" b="b"/>
            <a:pathLst>
              <a:path w="22859" h="12700">
                <a:moveTo>
                  <a:pt x="0" y="4229"/>
                </a:moveTo>
                <a:lnTo>
                  <a:pt x="3362" y="9168"/>
                </a:lnTo>
                <a:lnTo>
                  <a:pt x="9713" y="12118"/>
                </a:lnTo>
                <a:lnTo>
                  <a:pt x="16768" y="12312"/>
                </a:lnTo>
                <a:lnTo>
                  <a:pt x="22237" y="8978"/>
                </a:lnTo>
                <a:lnTo>
                  <a:pt x="19862" y="7924"/>
                </a:lnTo>
                <a:lnTo>
                  <a:pt x="17048" y="5753"/>
                </a:lnTo>
                <a:lnTo>
                  <a:pt x="7632" y="5753"/>
                </a:lnTo>
                <a:lnTo>
                  <a:pt x="0" y="4229"/>
                </a:lnTo>
                <a:close/>
              </a:path>
              <a:path w="22859" h="12700">
                <a:moveTo>
                  <a:pt x="13766" y="0"/>
                </a:moveTo>
                <a:lnTo>
                  <a:pt x="7632" y="5753"/>
                </a:lnTo>
                <a:lnTo>
                  <a:pt x="17048" y="5753"/>
                </a:lnTo>
                <a:lnTo>
                  <a:pt x="14135" y="3505"/>
                </a:lnTo>
                <a:lnTo>
                  <a:pt x="13766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91872" y="870267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5">
                <a:moveTo>
                  <a:pt x="0" y="571"/>
                </a:moveTo>
                <a:lnTo>
                  <a:pt x="635" y="5727"/>
                </a:lnTo>
                <a:lnTo>
                  <a:pt x="4406" y="8890"/>
                </a:lnTo>
                <a:lnTo>
                  <a:pt x="11506" y="13068"/>
                </a:lnTo>
                <a:lnTo>
                  <a:pt x="15735" y="14592"/>
                </a:lnTo>
                <a:lnTo>
                  <a:pt x="20231" y="14414"/>
                </a:lnTo>
                <a:lnTo>
                  <a:pt x="19519" y="12547"/>
                </a:lnTo>
                <a:lnTo>
                  <a:pt x="17602" y="11074"/>
                </a:lnTo>
                <a:lnTo>
                  <a:pt x="16776" y="8572"/>
                </a:lnTo>
                <a:lnTo>
                  <a:pt x="15887" y="5981"/>
                </a:lnTo>
                <a:lnTo>
                  <a:pt x="16358" y="3111"/>
                </a:lnTo>
                <a:lnTo>
                  <a:pt x="9448" y="3111"/>
                </a:lnTo>
                <a:lnTo>
                  <a:pt x="0" y="571"/>
                </a:lnTo>
                <a:close/>
              </a:path>
              <a:path w="20320" h="14605">
                <a:moveTo>
                  <a:pt x="15481" y="0"/>
                </a:moveTo>
                <a:lnTo>
                  <a:pt x="9448" y="3111"/>
                </a:lnTo>
                <a:lnTo>
                  <a:pt x="16358" y="3111"/>
                </a:lnTo>
                <a:lnTo>
                  <a:pt x="16395" y="2882"/>
                </a:lnTo>
                <a:lnTo>
                  <a:pt x="1548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81061" y="832002"/>
            <a:ext cx="15240" cy="21590"/>
          </a:xfrm>
          <a:custGeom>
            <a:avLst/>
            <a:gdLst/>
            <a:ahLst/>
            <a:cxnLst/>
            <a:rect l="l" t="t" r="r" b="b"/>
            <a:pathLst>
              <a:path w="15240" h="21590">
                <a:moveTo>
                  <a:pt x="2978" y="0"/>
                </a:moveTo>
                <a:lnTo>
                  <a:pt x="252" y="5341"/>
                </a:lnTo>
                <a:lnTo>
                  <a:pt x="63" y="9296"/>
                </a:lnTo>
                <a:lnTo>
                  <a:pt x="0" y="12255"/>
                </a:lnTo>
                <a:lnTo>
                  <a:pt x="2085" y="18039"/>
                </a:lnTo>
                <a:lnTo>
                  <a:pt x="6788" y="21145"/>
                </a:lnTo>
                <a:lnTo>
                  <a:pt x="6674" y="14478"/>
                </a:lnTo>
                <a:lnTo>
                  <a:pt x="11017" y="12255"/>
                </a:lnTo>
                <a:lnTo>
                  <a:pt x="14637" y="9296"/>
                </a:lnTo>
                <a:lnTo>
                  <a:pt x="6039" y="7632"/>
                </a:lnTo>
                <a:lnTo>
                  <a:pt x="2978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72670" y="871867"/>
            <a:ext cx="28575" cy="73660"/>
          </a:xfrm>
          <a:custGeom>
            <a:avLst/>
            <a:gdLst/>
            <a:ahLst/>
            <a:cxnLst/>
            <a:rect l="l" t="t" r="r" b="b"/>
            <a:pathLst>
              <a:path w="28575" h="73659">
                <a:moveTo>
                  <a:pt x="0" y="12839"/>
                </a:moveTo>
                <a:lnTo>
                  <a:pt x="623" y="39379"/>
                </a:lnTo>
                <a:lnTo>
                  <a:pt x="4346" y="55343"/>
                </a:lnTo>
                <a:lnTo>
                  <a:pt x="8522" y="63149"/>
                </a:lnTo>
                <a:lnTo>
                  <a:pt x="10502" y="65214"/>
                </a:lnTo>
                <a:lnTo>
                  <a:pt x="10693" y="73126"/>
                </a:lnTo>
                <a:lnTo>
                  <a:pt x="16266" y="63449"/>
                </a:lnTo>
                <a:lnTo>
                  <a:pt x="10375" y="63449"/>
                </a:lnTo>
                <a:lnTo>
                  <a:pt x="3778" y="50941"/>
                </a:lnTo>
                <a:lnTo>
                  <a:pt x="865" y="34147"/>
                </a:lnTo>
                <a:lnTo>
                  <a:pt x="295" y="21831"/>
                </a:lnTo>
                <a:lnTo>
                  <a:pt x="279" y="13093"/>
                </a:lnTo>
                <a:lnTo>
                  <a:pt x="0" y="12839"/>
                </a:lnTo>
                <a:close/>
              </a:path>
              <a:path w="28575" h="73659">
                <a:moveTo>
                  <a:pt x="23215" y="0"/>
                </a:moveTo>
                <a:lnTo>
                  <a:pt x="22491" y="2959"/>
                </a:lnTo>
                <a:lnTo>
                  <a:pt x="21551" y="5841"/>
                </a:lnTo>
                <a:lnTo>
                  <a:pt x="20269" y="8724"/>
                </a:lnTo>
                <a:lnTo>
                  <a:pt x="21659" y="31270"/>
                </a:lnTo>
                <a:lnTo>
                  <a:pt x="17932" y="48526"/>
                </a:lnTo>
                <a:lnTo>
                  <a:pt x="12900" y="59563"/>
                </a:lnTo>
                <a:lnTo>
                  <a:pt x="10375" y="63449"/>
                </a:lnTo>
                <a:lnTo>
                  <a:pt x="16266" y="63449"/>
                </a:lnTo>
                <a:lnTo>
                  <a:pt x="26377" y="21831"/>
                </a:lnTo>
                <a:lnTo>
                  <a:pt x="22720" y="11353"/>
                </a:lnTo>
                <a:lnTo>
                  <a:pt x="24785" y="11353"/>
                </a:lnTo>
                <a:lnTo>
                  <a:pt x="25044" y="3860"/>
                </a:lnTo>
                <a:lnTo>
                  <a:pt x="25273" y="1333"/>
                </a:lnTo>
                <a:lnTo>
                  <a:pt x="24053" y="457"/>
                </a:lnTo>
                <a:lnTo>
                  <a:pt x="23215" y="0"/>
                </a:lnTo>
                <a:close/>
              </a:path>
              <a:path w="28575" h="73659">
                <a:moveTo>
                  <a:pt x="24785" y="11353"/>
                </a:moveTo>
                <a:lnTo>
                  <a:pt x="22720" y="11353"/>
                </a:lnTo>
                <a:lnTo>
                  <a:pt x="25692" y="15786"/>
                </a:lnTo>
                <a:lnTo>
                  <a:pt x="28486" y="19126"/>
                </a:lnTo>
                <a:lnTo>
                  <a:pt x="24714" y="13411"/>
                </a:lnTo>
                <a:lnTo>
                  <a:pt x="24785" y="11353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38790" y="431672"/>
            <a:ext cx="0" cy="447675"/>
          </a:xfrm>
          <a:custGeom>
            <a:avLst/>
            <a:gdLst/>
            <a:ahLst/>
            <a:cxnLst/>
            <a:rect l="l" t="t" r="r" b="b"/>
            <a:pathLst>
              <a:path h="447675">
                <a:moveTo>
                  <a:pt x="0" y="0"/>
                </a:moveTo>
                <a:lnTo>
                  <a:pt x="0" y="447662"/>
                </a:lnTo>
              </a:path>
            </a:pathLst>
          </a:custGeom>
          <a:ln w="6261">
            <a:solidFill>
              <a:srgbClr val="A7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920683" y="2182494"/>
            <a:ext cx="1203325" cy="1943100"/>
          </a:xfrm>
          <a:custGeom>
            <a:avLst/>
            <a:gdLst/>
            <a:ahLst/>
            <a:cxnLst/>
            <a:rect l="l" t="t" r="r" b="b"/>
            <a:pathLst>
              <a:path w="1203325" h="1943100">
                <a:moveTo>
                  <a:pt x="147447" y="1295400"/>
                </a:moveTo>
                <a:lnTo>
                  <a:pt x="100886" y="1308100"/>
                </a:lnTo>
                <a:lnTo>
                  <a:pt x="60416" y="1333500"/>
                </a:lnTo>
                <a:lnTo>
                  <a:pt x="28481" y="1358900"/>
                </a:lnTo>
                <a:lnTo>
                  <a:pt x="7527" y="1397000"/>
                </a:lnTo>
                <a:lnTo>
                  <a:pt x="0" y="1447800"/>
                </a:lnTo>
                <a:lnTo>
                  <a:pt x="2832" y="1473200"/>
                </a:lnTo>
                <a:lnTo>
                  <a:pt x="11150" y="1498600"/>
                </a:lnTo>
                <a:lnTo>
                  <a:pt x="24688" y="1524000"/>
                </a:lnTo>
                <a:lnTo>
                  <a:pt x="43180" y="1549400"/>
                </a:lnTo>
                <a:lnTo>
                  <a:pt x="357632" y="1866900"/>
                </a:lnTo>
                <a:lnTo>
                  <a:pt x="357632" y="1917700"/>
                </a:lnTo>
                <a:lnTo>
                  <a:pt x="360183" y="1930400"/>
                </a:lnTo>
                <a:lnTo>
                  <a:pt x="367144" y="1943100"/>
                </a:lnTo>
                <a:lnTo>
                  <a:pt x="1160919" y="1943100"/>
                </a:lnTo>
                <a:lnTo>
                  <a:pt x="1167880" y="1930400"/>
                </a:lnTo>
                <a:lnTo>
                  <a:pt x="1170432" y="1917700"/>
                </a:lnTo>
                <a:lnTo>
                  <a:pt x="1170432" y="1879600"/>
                </a:lnTo>
                <a:lnTo>
                  <a:pt x="422656" y="1879600"/>
                </a:lnTo>
                <a:lnTo>
                  <a:pt x="422656" y="1841500"/>
                </a:lnTo>
                <a:lnTo>
                  <a:pt x="419239" y="1828800"/>
                </a:lnTo>
                <a:lnTo>
                  <a:pt x="413131" y="1828800"/>
                </a:lnTo>
                <a:lnTo>
                  <a:pt x="89141" y="1498600"/>
                </a:lnTo>
                <a:lnTo>
                  <a:pt x="78820" y="1498600"/>
                </a:lnTo>
                <a:lnTo>
                  <a:pt x="71258" y="1473200"/>
                </a:lnTo>
                <a:lnTo>
                  <a:pt x="66608" y="1460500"/>
                </a:lnTo>
                <a:lnTo>
                  <a:pt x="71514" y="1409700"/>
                </a:lnTo>
                <a:lnTo>
                  <a:pt x="115403" y="1371600"/>
                </a:lnTo>
                <a:lnTo>
                  <a:pt x="147447" y="1358900"/>
                </a:lnTo>
                <a:lnTo>
                  <a:pt x="265017" y="1358900"/>
                </a:lnTo>
                <a:lnTo>
                  <a:pt x="251777" y="1346200"/>
                </a:lnTo>
                <a:lnTo>
                  <a:pt x="229244" y="1320800"/>
                </a:lnTo>
                <a:lnTo>
                  <a:pt x="203922" y="1308100"/>
                </a:lnTo>
                <a:lnTo>
                  <a:pt x="176444" y="1308100"/>
                </a:lnTo>
                <a:lnTo>
                  <a:pt x="147447" y="1295400"/>
                </a:lnTo>
                <a:close/>
              </a:path>
              <a:path w="1203325" h="1943100">
                <a:moveTo>
                  <a:pt x="1183410" y="1104900"/>
                </a:moveTo>
                <a:lnTo>
                  <a:pt x="1098186" y="1104900"/>
                </a:lnTo>
                <a:lnTo>
                  <a:pt x="1118857" y="1117600"/>
                </a:lnTo>
                <a:lnTo>
                  <a:pt x="1132803" y="1143000"/>
                </a:lnTo>
                <a:lnTo>
                  <a:pt x="1137920" y="1168400"/>
                </a:lnTo>
                <a:lnTo>
                  <a:pt x="1137920" y="1714500"/>
                </a:lnTo>
                <a:lnTo>
                  <a:pt x="1106576" y="1778000"/>
                </a:lnTo>
                <a:lnTo>
                  <a:pt x="1105408" y="1778000"/>
                </a:lnTo>
                <a:lnTo>
                  <a:pt x="1105408" y="1879600"/>
                </a:lnTo>
                <a:lnTo>
                  <a:pt x="1170432" y="1879600"/>
                </a:lnTo>
                <a:lnTo>
                  <a:pt x="1170432" y="1790700"/>
                </a:lnTo>
                <a:lnTo>
                  <a:pt x="1201775" y="1727200"/>
                </a:lnTo>
                <a:lnTo>
                  <a:pt x="1202944" y="1727200"/>
                </a:lnTo>
                <a:lnTo>
                  <a:pt x="1202944" y="1168400"/>
                </a:lnTo>
                <a:lnTo>
                  <a:pt x="1192709" y="1117600"/>
                </a:lnTo>
                <a:lnTo>
                  <a:pt x="1183410" y="1104900"/>
                </a:lnTo>
                <a:close/>
              </a:path>
              <a:path w="1203325" h="1943100">
                <a:moveTo>
                  <a:pt x="410858" y="1549400"/>
                </a:moveTo>
                <a:lnTo>
                  <a:pt x="374922" y="1549400"/>
                </a:lnTo>
                <a:lnTo>
                  <a:pt x="383816" y="1562100"/>
                </a:lnTo>
                <a:lnTo>
                  <a:pt x="402590" y="1562100"/>
                </a:lnTo>
                <a:lnTo>
                  <a:pt x="410858" y="1549400"/>
                </a:lnTo>
                <a:close/>
              </a:path>
              <a:path w="1203325" h="1943100">
                <a:moveTo>
                  <a:pt x="265017" y="1358900"/>
                </a:moveTo>
                <a:lnTo>
                  <a:pt x="147447" y="1358900"/>
                </a:lnTo>
                <a:lnTo>
                  <a:pt x="163659" y="1371600"/>
                </a:lnTo>
                <a:lnTo>
                  <a:pt x="179012" y="1371600"/>
                </a:lnTo>
                <a:lnTo>
                  <a:pt x="193156" y="1384300"/>
                </a:lnTo>
                <a:lnTo>
                  <a:pt x="205740" y="1384300"/>
                </a:lnTo>
                <a:lnTo>
                  <a:pt x="367157" y="1549400"/>
                </a:lnTo>
                <a:lnTo>
                  <a:pt x="417185" y="1549400"/>
                </a:lnTo>
                <a:lnTo>
                  <a:pt x="421231" y="1536700"/>
                </a:lnTo>
                <a:lnTo>
                  <a:pt x="422656" y="1524000"/>
                </a:lnTo>
                <a:lnTo>
                  <a:pt x="422656" y="1447800"/>
                </a:lnTo>
                <a:lnTo>
                  <a:pt x="357695" y="1447800"/>
                </a:lnTo>
                <a:lnTo>
                  <a:pt x="265017" y="1358900"/>
                </a:lnTo>
                <a:close/>
              </a:path>
              <a:path w="1203325" h="1943100">
                <a:moveTo>
                  <a:pt x="487718" y="647700"/>
                </a:moveTo>
                <a:lnTo>
                  <a:pt x="437131" y="660400"/>
                </a:lnTo>
                <a:lnTo>
                  <a:pt x="395776" y="685800"/>
                </a:lnTo>
                <a:lnTo>
                  <a:pt x="367870" y="723900"/>
                </a:lnTo>
                <a:lnTo>
                  <a:pt x="357632" y="774700"/>
                </a:lnTo>
                <a:lnTo>
                  <a:pt x="357632" y="889000"/>
                </a:lnTo>
                <a:lnTo>
                  <a:pt x="220167" y="889000"/>
                </a:lnTo>
                <a:lnTo>
                  <a:pt x="228677" y="901700"/>
                </a:lnTo>
                <a:lnTo>
                  <a:pt x="237278" y="901700"/>
                </a:lnTo>
                <a:lnTo>
                  <a:pt x="245982" y="914400"/>
                </a:lnTo>
                <a:lnTo>
                  <a:pt x="263156" y="914400"/>
                </a:lnTo>
                <a:lnTo>
                  <a:pt x="270058" y="927100"/>
                </a:lnTo>
                <a:lnTo>
                  <a:pt x="291109" y="927100"/>
                </a:lnTo>
                <a:lnTo>
                  <a:pt x="295465" y="939800"/>
                </a:lnTo>
                <a:lnTo>
                  <a:pt x="324005" y="939800"/>
                </a:lnTo>
                <a:lnTo>
                  <a:pt x="334911" y="952500"/>
                </a:lnTo>
                <a:lnTo>
                  <a:pt x="357695" y="952500"/>
                </a:lnTo>
                <a:lnTo>
                  <a:pt x="357695" y="1447800"/>
                </a:lnTo>
                <a:lnTo>
                  <a:pt x="422656" y="1447800"/>
                </a:lnTo>
                <a:lnTo>
                  <a:pt x="422656" y="774700"/>
                </a:lnTo>
                <a:lnTo>
                  <a:pt x="427772" y="749300"/>
                </a:lnTo>
                <a:lnTo>
                  <a:pt x="441718" y="736600"/>
                </a:lnTo>
                <a:lnTo>
                  <a:pt x="462389" y="723900"/>
                </a:lnTo>
                <a:lnTo>
                  <a:pt x="487680" y="711200"/>
                </a:lnTo>
                <a:lnTo>
                  <a:pt x="598232" y="711200"/>
                </a:lnTo>
                <a:lnTo>
                  <a:pt x="579635" y="685800"/>
                </a:lnTo>
                <a:lnTo>
                  <a:pt x="538293" y="660400"/>
                </a:lnTo>
                <a:lnTo>
                  <a:pt x="487718" y="647700"/>
                </a:lnTo>
                <a:close/>
              </a:path>
              <a:path w="1203325" h="1943100">
                <a:moveTo>
                  <a:pt x="598232" y="711200"/>
                </a:moveTo>
                <a:lnTo>
                  <a:pt x="487680" y="711200"/>
                </a:lnTo>
                <a:lnTo>
                  <a:pt x="512970" y="723900"/>
                </a:lnTo>
                <a:lnTo>
                  <a:pt x="533641" y="736600"/>
                </a:lnTo>
                <a:lnTo>
                  <a:pt x="547587" y="749300"/>
                </a:lnTo>
                <a:lnTo>
                  <a:pt x="552704" y="774700"/>
                </a:lnTo>
                <a:lnTo>
                  <a:pt x="552704" y="1358900"/>
                </a:lnTo>
                <a:lnTo>
                  <a:pt x="617728" y="1358900"/>
                </a:lnTo>
                <a:lnTo>
                  <a:pt x="617728" y="1168400"/>
                </a:lnTo>
                <a:lnTo>
                  <a:pt x="622844" y="1143000"/>
                </a:lnTo>
                <a:lnTo>
                  <a:pt x="636790" y="1117600"/>
                </a:lnTo>
                <a:lnTo>
                  <a:pt x="657461" y="1104900"/>
                </a:lnTo>
                <a:lnTo>
                  <a:pt x="1183410" y="1104900"/>
                </a:lnTo>
                <a:lnTo>
                  <a:pt x="1164813" y="1079500"/>
                </a:lnTo>
                <a:lnTo>
                  <a:pt x="780288" y="1079500"/>
                </a:lnTo>
                <a:lnTo>
                  <a:pt x="760472" y="1066800"/>
                </a:lnTo>
                <a:lnTo>
                  <a:pt x="737215" y="1054100"/>
                </a:lnTo>
                <a:lnTo>
                  <a:pt x="617728" y="1054100"/>
                </a:lnTo>
                <a:lnTo>
                  <a:pt x="617728" y="952500"/>
                </a:lnTo>
                <a:lnTo>
                  <a:pt x="647245" y="952500"/>
                </a:lnTo>
                <a:lnTo>
                  <a:pt x="654511" y="939800"/>
                </a:lnTo>
                <a:lnTo>
                  <a:pt x="676541" y="939800"/>
                </a:lnTo>
                <a:lnTo>
                  <a:pt x="684745" y="927100"/>
                </a:lnTo>
                <a:lnTo>
                  <a:pt x="700937" y="927100"/>
                </a:lnTo>
                <a:lnTo>
                  <a:pt x="710653" y="914400"/>
                </a:lnTo>
                <a:lnTo>
                  <a:pt x="743824" y="901700"/>
                </a:lnTo>
                <a:lnTo>
                  <a:pt x="759662" y="889000"/>
                </a:lnTo>
                <a:lnTo>
                  <a:pt x="617766" y="889000"/>
                </a:lnTo>
                <a:lnTo>
                  <a:pt x="617766" y="774700"/>
                </a:lnTo>
                <a:lnTo>
                  <a:pt x="607531" y="723900"/>
                </a:lnTo>
                <a:lnTo>
                  <a:pt x="598232" y="711200"/>
                </a:lnTo>
                <a:close/>
              </a:path>
              <a:path w="1203325" h="1943100">
                <a:moveTo>
                  <a:pt x="852533" y="1104900"/>
                </a:moveTo>
                <a:lnTo>
                  <a:pt x="708042" y="1104900"/>
                </a:lnTo>
                <a:lnTo>
                  <a:pt x="728713" y="1117600"/>
                </a:lnTo>
                <a:lnTo>
                  <a:pt x="742659" y="1143000"/>
                </a:lnTo>
                <a:lnTo>
                  <a:pt x="747776" y="1168400"/>
                </a:lnTo>
                <a:lnTo>
                  <a:pt x="747776" y="1358900"/>
                </a:lnTo>
                <a:lnTo>
                  <a:pt x="812800" y="1358900"/>
                </a:lnTo>
                <a:lnTo>
                  <a:pt x="812800" y="1168400"/>
                </a:lnTo>
                <a:lnTo>
                  <a:pt x="817916" y="1143000"/>
                </a:lnTo>
                <a:lnTo>
                  <a:pt x="831862" y="1117600"/>
                </a:lnTo>
                <a:lnTo>
                  <a:pt x="852533" y="1104900"/>
                </a:lnTo>
                <a:close/>
              </a:path>
              <a:path w="1203325" h="1943100">
                <a:moveTo>
                  <a:pt x="1047605" y="1104900"/>
                </a:moveTo>
                <a:lnTo>
                  <a:pt x="903114" y="1104900"/>
                </a:lnTo>
                <a:lnTo>
                  <a:pt x="923785" y="1117600"/>
                </a:lnTo>
                <a:lnTo>
                  <a:pt x="937731" y="1143000"/>
                </a:lnTo>
                <a:lnTo>
                  <a:pt x="942848" y="1168400"/>
                </a:lnTo>
                <a:lnTo>
                  <a:pt x="942848" y="1358900"/>
                </a:lnTo>
                <a:lnTo>
                  <a:pt x="1007872" y="1358900"/>
                </a:lnTo>
                <a:lnTo>
                  <a:pt x="1007872" y="1168400"/>
                </a:lnTo>
                <a:lnTo>
                  <a:pt x="1012988" y="1143000"/>
                </a:lnTo>
                <a:lnTo>
                  <a:pt x="1026934" y="1117600"/>
                </a:lnTo>
                <a:lnTo>
                  <a:pt x="1047605" y="1104900"/>
                </a:lnTo>
                <a:close/>
              </a:path>
              <a:path w="1203325" h="1943100">
                <a:moveTo>
                  <a:pt x="906183" y="1041400"/>
                </a:moveTo>
                <a:lnTo>
                  <a:pt x="849464" y="1041400"/>
                </a:lnTo>
                <a:lnTo>
                  <a:pt x="823360" y="1054100"/>
                </a:lnTo>
                <a:lnTo>
                  <a:pt x="800103" y="1066800"/>
                </a:lnTo>
                <a:lnTo>
                  <a:pt x="780288" y="1079500"/>
                </a:lnTo>
                <a:lnTo>
                  <a:pt x="975360" y="1079500"/>
                </a:lnTo>
                <a:lnTo>
                  <a:pt x="955544" y="1066800"/>
                </a:lnTo>
                <a:lnTo>
                  <a:pt x="932287" y="1054100"/>
                </a:lnTo>
                <a:lnTo>
                  <a:pt x="906183" y="1041400"/>
                </a:lnTo>
                <a:close/>
              </a:path>
              <a:path w="1203325" h="1943100">
                <a:moveTo>
                  <a:pt x="1072896" y="1041400"/>
                </a:moveTo>
                <a:lnTo>
                  <a:pt x="1044536" y="1041400"/>
                </a:lnTo>
                <a:lnTo>
                  <a:pt x="1018432" y="1054100"/>
                </a:lnTo>
                <a:lnTo>
                  <a:pt x="995175" y="1066800"/>
                </a:lnTo>
                <a:lnTo>
                  <a:pt x="975360" y="1079500"/>
                </a:lnTo>
                <a:lnTo>
                  <a:pt x="1164813" y="1079500"/>
                </a:lnTo>
                <a:lnTo>
                  <a:pt x="1123471" y="1054100"/>
                </a:lnTo>
                <a:lnTo>
                  <a:pt x="1072896" y="1041400"/>
                </a:lnTo>
                <a:close/>
              </a:path>
              <a:path w="1203325" h="1943100">
                <a:moveTo>
                  <a:pt x="711111" y="1041400"/>
                </a:moveTo>
                <a:lnTo>
                  <a:pt x="648520" y="1041400"/>
                </a:lnTo>
                <a:lnTo>
                  <a:pt x="632647" y="1054100"/>
                </a:lnTo>
                <a:lnTo>
                  <a:pt x="737215" y="1054100"/>
                </a:lnTo>
                <a:lnTo>
                  <a:pt x="711111" y="1041400"/>
                </a:lnTo>
                <a:close/>
              </a:path>
              <a:path w="1203325" h="1943100">
                <a:moveTo>
                  <a:pt x="337545" y="876300"/>
                </a:moveTo>
                <a:lnTo>
                  <a:pt x="199869" y="876300"/>
                </a:lnTo>
                <a:lnTo>
                  <a:pt x="206597" y="889000"/>
                </a:lnTo>
                <a:lnTo>
                  <a:pt x="347526" y="889000"/>
                </a:lnTo>
                <a:lnTo>
                  <a:pt x="337545" y="876300"/>
                </a:lnTo>
                <a:close/>
              </a:path>
              <a:path w="1203325" h="1943100">
                <a:moveTo>
                  <a:pt x="698074" y="558800"/>
                </a:moveTo>
                <a:lnTo>
                  <a:pt x="572465" y="558800"/>
                </a:lnTo>
                <a:lnTo>
                  <a:pt x="615941" y="584200"/>
                </a:lnTo>
                <a:lnTo>
                  <a:pt x="655617" y="609600"/>
                </a:lnTo>
                <a:lnTo>
                  <a:pt x="690889" y="635000"/>
                </a:lnTo>
                <a:lnTo>
                  <a:pt x="721153" y="673100"/>
                </a:lnTo>
                <a:lnTo>
                  <a:pt x="745807" y="711200"/>
                </a:lnTo>
                <a:lnTo>
                  <a:pt x="764246" y="749300"/>
                </a:lnTo>
                <a:lnTo>
                  <a:pt x="775868" y="800100"/>
                </a:lnTo>
                <a:lnTo>
                  <a:pt x="767181" y="800100"/>
                </a:lnTo>
                <a:lnTo>
                  <a:pt x="761695" y="812800"/>
                </a:lnTo>
                <a:lnTo>
                  <a:pt x="747960" y="812800"/>
                </a:lnTo>
                <a:lnTo>
                  <a:pt x="735834" y="825500"/>
                </a:lnTo>
                <a:lnTo>
                  <a:pt x="723370" y="838200"/>
                </a:lnTo>
                <a:lnTo>
                  <a:pt x="709828" y="850900"/>
                </a:lnTo>
                <a:lnTo>
                  <a:pt x="695591" y="850900"/>
                </a:lnTo>
                <a:lnTo>
                  <a:pt x="689127" y="863600"/>
                </a:lnTo>
                <a:lnTo>
                  <a:pt x="665429" y="863600"/>
                </a:lnTo>
                <a:lnTo>
                  <a:pt x="660095" y="876300"/>
                </a:lnTo>
                <a:lnTo>
                  <a:pt x="637455" y="876300"/>
                </a:lnTo>
                <a:lnTo>
                  <a:pt x="628740" y="889000"/>
                </a:lnTo>
                <a:lnTo>
                  <a:pt x="759662" y="889000"/>
                </a:lnTo>
                <a:lnTo>
                  <a:pt x="775500" y="876300"/>
                </a:lnTo>
                <a:lnTo>
                  <a:pt x="805508" y="850900"/>
                </a:lnTo>
                <a:lnTo>
                  <a:pt x="833678" y="825500"/>
                </a:lnTo>
                <a:lnTo>
                  <a:pt x="835977" y="825500"/>
                </a:lnTo>
                <a:lnTo>
                  <a:pt x="866826" y="787400"/>
                </a:lnTo>
                <a:lnTo>
                  <a:pt x="894285" y="749300"/>
                </a:lnTo>
                <a:lnTo>
                  <a:pt x="902233" y="736600"/>
                </a:lnTo>
                <a:lnTo>
                  <a:pt x="828052" y="736600"/>
                </a:lnTo>
                <a:lnTo>
                  <a:pt x="809347" y="685800"/>
                </a:lnTo>
                <a:lnTo>
                  <a:pt x="784463" y="647700"/>
                </a:lnTo>
                <a:lnTo>
                  <a:pt x="753918" y="609600"/>
                </a:lnTo>
                <a:lnTo>
                  <a:pt x="718230" y="571500"/>
                </a:lnTo>
                <a:lnTo>
                  <a:pt x="698074" y="558800"/>
                </a:lnTo>
                <a:close/>
              </a:path>
              <a:path w="1203325" h="1943100">
                <a:moveTo>
                  <a:pt x="310680" y="863600"/>
                </a:moveTo>
                <a:lnTo>
                  <a:pt x="186651" y="863600"/>
                </a:lnTo>
                <a:lnTo>
                  <a:pt x="193222" y="876300"/>
                </a:lnTo>
                <a:lnTo>
                  <a:pt x="314223" y="876300"/>
                </a:lnTo>
                <a:lnTo>
                  <a:pt x="310680" y="863600"/>
                </a:lnTo>
                <a:close/>
              </a:path>
              <a:path w="1203325" h="1943100">
                <a:moveTo>
                  <a:pt x="280123" y="850900"/>
                </a:moveTo>
                <a:lnTo>
                  <a:pt x="166019" y="850900"/>
                </a:lnTo>
                <a:lnTo>
                  <a:pt x="172388" y="863600"/>
                </a:lnTo>
                <a:lnTo>
                  <a:pt x="286763" y="863600"/>
                </a:lnTo>
                <a:lnTo>
                  <a:pt x="280123" y="850900"/>
                </a:lnTo>
                <a:close/>
              </a:path>
              <a:path w="1203325" h="1943100">
                <a:moveTo>
                  <a:pt x="261493" y="838200"/>
                </a:moveTo>
                <a:lnTo>
                  <a:pt x="153555" y="838200"/>
                </a:lnTo>
                <a:lnTo>
                  <a:pt x="159742" y="850900"/>
                </a:lnTo>
                <a:lnTo>
                  <a:pt x="267766" y="850900"/>
                </a:lnTo>
                <a:lnTo>
                  <a:pt x="261493" y="838200"/>
                </a:lnTo>
                <a:close/>
              </a:path>
              <a:path w="1203325" h="1943100">
                <a:moveTo>
                  <a:pt x="243090" y="825500"/>
                </a:moveTo>
                <a:lnTo>
                  <a:pt x="141071" y="825500"/>
                </a:lnTo>
                <a:lnTo>
                  <a:pt x="143929" y="838200"/>
                </a:lnTo>
                <a:lnTo>
                  <a:pt x="249164" y="838200"/>
                </a:lnTo>
                <a:lnTo>
                  <a:pt x="243090" y="825500"/>
                </a:lnTo>
                <a:close/>
              </a:path>
              <a:path w="1203325" h="1943100">
                <a:moveTo>
                  <a:pt x="563215" y="0"/>
                </a:moveTo>
                <a:lnTo>
                  <a:pt x="416381" y="0"/>
                </a:lnTo>
                <a:lnTo>
                  <a:pt x="326008" y="25400"/>
                </a:lnTo>
                <a:lnTo>
                  <a:pt x="283419" y="38100"/>
                </a:lnTo>
                <a:lnTo>
                  <a:pt x="242878" y="63500"/>
                </a:lnTo>
                <a:lnTo>
                  <a:pt x="204624" y="88900"/>
                </a:lnTo>
                <a:lnTo>
                  <a:pt x="168893" y="114300"/>
                </a:lnTo>
                <a:lnTo>
                  <a:pt x="135924" y="152400"/>
                </a:lnTo>
                <a:lnTo>
                  <a:pt x="105955" y="177800"/>
                </a:lnTo>
                <a:lnTo>
                  <a:pt x="79223" y="215900"/>
                </a:lnTo>
                <a:lnTo>
                  <a:pt x="55965" y="254000"/>
                </a:lnTo>
                <a:lnTo>
                  <a:pt x="36420" y="304800"/>
                </a:lnTo>
                <a:lnTo>
                  <a:pt x="20825" y="342900"/>
                </a:lnTo>
                <a:lnTo>
                  <a:pt x="9419" y="393700"/>
                </a:lnTo>
                <a:lnTo>
                  <a:pt x="2438" y="431800"/>
                </a:lnTo>
                <a:lnTo>
                  <a:pt x="60" y="482600"/>
                </a:lnTo>
                <a:lnTo>
                  <a:pt x="2585" y="533400"/>
                </a:lnTo>
                <a:lnTo>
                  <a:pt x="9807" y="584200"/>
                </a:lnTo>
                <a:lnTo>
                  <a:pt x="21521" y="622300"/>
                </a:lnTo>
                <a:lnTo>
                  <a:pt x="37522" y="673100"/>
                </a:lnTo>
                <a:lnTo>
                  <a:pt x="57604" y="711200"/>
                </a:lnTo>
                <a:lnTo>
                  <a:pt x="81562" y="749300"/>
                </a:lnTo>
                <a:lnTo>
                  <a:pt x="109190" y="787400"/>
                </a:lnTo>
                <a:lnTo>
                  <a:pt x="140284" y="825500"/>
                </a:lnTo>
                <a:lnTo>
                  <a:pt x="232422" y="825500"/>
                </a:lnTo>
                <a:lnTo>
                  <a:pt x="224645" y="812800"/>
                </a:lnTo>
                <a:lnTo>
                  <a:pt x="217009" y="812800"/>
                </a:lnTo>
                <a:lnTo>
                  <a:pt x="209514" y="800100"/>
                </a:lnTo>
                <a:lnTo>
                  <a:pt x="199364" y="800100"/>
                </a:lnTo>
                <a:lnTo>
                  <a:pt x="210911" y="749300"/>
                </a:lnTo>
                <a:lnTo>
                  <a:pt x="217047" y="736600"/>
                </a:lnTo>
                <a:lnTo>
                  <a:pt x="147281" y="736600"/>
                </a:lnTo>
                <a:lnTo>
                  <a:pt x="119848" y="698500"/>
                </a:lnTo>
                <a:lnTo>
                  <a:pt x="97574" y="647700"/>
                </a:lnTo>
                <a:lnTo>
                  <a:pt x="80813" y="596900"/>
                </a:lnTo>
                <a:lnTo>
                  <a:pt x="69917" y="546100"/>
                </a:lnTo>
                <a:lnTo>
                  <a:pt x="65239" y="495300"/>
                </a:lnTo>
                <a:lnTo>
                  <a:pt x="67132" y="444500"/>
                </a:lnTo>
                <a:lnTo>
                  <a:pt x="74458" y="393700"/>
                </a:lnTo>
                <a:lnTo>
                  <a:pt x="86846" y="355600"/>
                </a:lnTo>
                <a:lnTo>
                  <a:pt x="103982" y="304800"/>
                </a:lnTo>
                <a:lnTo>
                  <a:pt x="125547" y="266700"/>
                </a:lnTo>
                <a:lnTo>
                  <a:pt x="151225" y="228600"/>
                </a:lnTo>
                <a:lnTo>
                  <a:pt x="180701" y="190500"/>
                </a:lnTo>
                <a:lnTo>
                  <a:pt x="213657" y="165100"/>
                </a:lnTo>
                <a:lnTo>
                  <a:pt x="249778" y="139700"/>
                </a:lnTo>
                <a:lnTo>
                  <a:pt x="288747" y="114300"/>
                </a:lnTo>
                <a:lnTo>
                  <a:pt x="330248" y="88900"/>
                </a:lnTo>
                <a:lnTo>
                  <a:pt x="373964" y="76200"/>
                </a:lnTo>
                <a:lnTo>
                  <a:pt x="419578" y="63500"/>
                </a:lnTo>
                <a:lnTo>
                  <a:pt x="724217" y="63500"/>
                </a:lnTo>
                <a:lnTo>
                  <a:pt x="702799" y="50800"/>
                </a:lnTo>
                <a:lnTo>
                  <a:pt x="657933" y="25400"/>
                </a:lnTo>
                <a:lnTo>
                  <a:pt x="563215" y="0"/>
                </a:lnTo>
                <a:close/>
              </a:path>
              <a:path w="1203325" h="1943100">
                <a:moveTo>
                  <a:pt x="487680" y="190500"/>
                </a:moveTo>
                <a:lnTo>
                  <a:pt x="443000" y="203200"/>
                </a:lnTo>
                <a:lnTo>
                  <a:pt x="401959" y="215900"/>
                </a:lnTo>
                <a:lnTo>
                  <a:pt x="365736" y="241300"/>
                </a:lnTo>
                <a:lnTo>
                  <a:pt x="335511" y="266700"/>
                </a:lnTo>
                <a:lnTo>
                  <a:pt x="312462" y="304800"/>
                </a:lnTo>
                <a:lnTo>
                  <a:pt x="297768" y="342900"/>
                </a:lnTo>
                <a:lnTo>
                  <a:pt x="292608" y="393700"/>
                </a:lnTo>
                <a:lnTo>
                  <a:pt x="296011" y="419100"/>
                </a:lnTo>
                <a:lnTo>
                  <a:pt x="305789" y="457200"/>
                </a:lnTo>
                <a:lnTo>
                  <a:pt x="321288" y="495300"/>
                </a:lnTo>
                <a:lnTo>
                  <a:pt x="341858" y="520700"/>
                </a:lnTo>
                <a:lnTo>
                  <a:pt x="297427" y="546100"/>
                </a:lnTo>
                <a:lnTo>
                  <a:pt x="257103" y="571500"/>
                </a:lnTo>
                <a:lnTo>
                  <a:pt x="221405" y="609600"/>
                </a:lnTo>
                <a:lnTo>
                  <a:pt x="190855" y="647700"/>
                </a:lnTo>
                <a:lnTo>
                  <a:pt x="165974" y="685800"/>
                </a:lnTo>
                <a:lnTo>
                  <a:pt x="147281" y="736600"/>
                </a:lnTo>
                <a:lnTo>
                  <a:pt x="217047" y="736600"/>
                </a:lnTo>
                <a:lnTo>
                  <a:pt x="229318" y="711200"/>
                </a:lnTo>
                <a:lnTo>
                  <a:pt x="253975" y="673100"/>
                </a:lnTo>
                <a:lnTo>
                  <a:pt x="284273" y="635000"/>
                </a:lnTo>
                <a:lnTo>
                  <a:pt x="319603" y="609600"/>
                </a:lnTo>
                <a:lnTo>
                  <a:pt x="359355" y="584200"/>
                </a:lnTo>
                <a:lnTo>
                  <a:pt x="402920" y="558800"/>
                </a:lnTo>
                <a:lnTo>
                  <a:pt x="698074" y="558800"/>
                </a:lnTo>
                <a:lnTo>
                  <a:pt x="677919" y="546100"/>
                </a:lnTo>
                <a:lnTo>
                  <a:pt x="633501" y="520700"/>
                </a:lnTo>
                <a:lnTo>
                  <a:pt x="459752" y="520700"/>
                </a:lnTo>
                <a:lnTo>
                  <a:pt x="454482" y="508000"/>
                </a:lnTo>
                <a:lnTo>
                  <a:pt x="430104" y="508000"/>
                </a:lnTo>
                <a:lnTo>
                  <a:pt x="423113" y="495300"/>
                </a:lnTo>
                <a:lnTo>
                  <a:pt x="422757" y="495300"/>
                </a:lnTo>
                <a:lnTo>
                  <a:pt x="396245" y="482600"/>
                </a:lnTo>
                <a:lnTo>
                  <a:pt x="375673" y="457200"/>
                </a:lnTo>
                <a:lnTo>
                  <a:pt x="362362" y="419100"/>
                </a:lnTo>
                <a:lnTo>
                  <a:pt x="357632" y="393700"/>
                </a:lnTo>
                <a:lnTo>
                  <a:pt x="367866" y="342900"/>
                </a:lnTo>
                <a:lnTo>
                  <a:pt x="395762" y="292100"/>
                </a:lnTo>
                <a:lnTo>
                  <a:pt x="437104" y="266700"/>
                </a:lnTo>
                <a:lnTo>
                  <a:pt x="487680" y="254000"/>
                </a:lnTo>
                <a:lnTo>
                  <a:pt x="624735" y="254000"/>
                </a:lnTo>
                <a:lnTo>
                  <a:pt x="609623" y="241300"/>
                </a:lnTo>
                <a:lnTo>
                  <a:pt x="573400" y="215900"/>
                </a:lnTo>
                <a:lnTo>
                  <a:pt x="532359" y="203200"/>
                </a:lnTo>
                <a:lnTo>
                  <a:pt x="487680" y="190500"/>
                </a:lnTo>
                <a:close/>
              </a:path>
              <a:path w="1203325" h="1943100">
                <a:moveTo>
                  <a:pt x="724217" y="63500"/>
                </a:moveTo>
                <a:lnTo>
                  <a:pt x="516523" y="63500"/>
                </a:lnTo>
                <a:lnTo>
                  <a:pt x="565155" y="76200"/>
                </a:lnTo>
                <a:lnTo>
                  <a:pt x="612317" y="76200"/>
                </a:lnTo>
                <a:lnTo>
                  <a:pt x="657656" y="101600"/>
                </a:lnTo>
                <a:lnTo>
                  <a:pt x="700819" y="127000"/>
                </a:lnTo>
                <a:lnTo>
                  <a:pt x="741455" y="152400"/>
                </a:lnTo>
                <a:lnTo>
                  <a:pt x="779208" y="177800"/>
                </a:lnTo>
                <a:lnTo>
                  <a:pt x="813100" y="215900"/>
                </a:lnTo>
                <a:lnTo>
                  <a:pt x="842188" y="254000"/>
                </a:lnTo>
                <a:lnTo>
                  <a:pt x="866322" y="292100"/>
                </a:lnTo>
                <a:lnTo>
                  <a:pt x="885354" y="342900"/>
                </a:lnTo>
                <a:lnTo>
                  <a:pt x="899133" y="393700"/>
                </a:lnTo>
                <a:lnTo>
                  <a:pt x="907510" y="431800"/>
                </a:lnTo>
                <a:lnTo>
                  <a:pt x="910336" y="482600"/>
                </a:lnTo>
                <a:lnTo>
                  <a:pt x="906762" y="546100"/>
                </a:lnTo>
                <a:lnTo>
                  <a:pt x="896324" y="596900"/>
                </a:lnTo>
                <a:lnTo>
                  <a:pt x="879444" y="647700"/>
                </a:lnTo>
                <a:lnTo>
                  <a:pt x="856546" y="685800"/>
                </a:lnTo>
                <a:lnTo>
                  <a:pt x="828052" y="736600"/>
                </a:lnTo>
                <a:lnTo>
                  <a:pt x="902233" y="736600"/>
                </a:lnTo>
                <a:lnTo>
                  <a:pt x="918130" y="711200"/>
                </a:lnTo>
                <a:lnTo>
                  <a:pt x="938139" y="673100"/>
                </a:lnTo>
                <a:lnTo>
                  <a:pt x="954089" y="622300"/>
                </a:lnTo>
                <a:lnTo>
                  <a:pt x="965758" y="584200"/>
                </a:lnTo>
                <a:lnTo>
                  <a:pt x="972922" y="533400"/>
                </a:lnTo>
                <a:lnTo>
                  <a:pt x="975360" y="482600"/>
                </a:lnTo>
                <a:lnTo>
                  <a:pt x="972861" y="431800"/>
                </a:lnTo>
                <a:lnTo>
                  <a:pt x="965444" y="393700"/>
                </a:lnTo>
                <a:lnTo>
                  <a:pt x="953222" y="342900"/>
                </a:lnTo>
                <a:lnTo>
                  <a:pt x="936313" y="292100"/>
                </a:lnTo>
                <a:lnTo>
                  <a:pt x="914832" y="254000"/>
                </a:lnTo>
                <a:lnTo>
                  <a:pt x="888895" y="203200"/>
                </a:lnTo>
                <a:lnTo>
                  <a:pt x="858617" y="165100"/>
                </a:lnTo>
                <a:lnTo>
                  <a:pt x="824115" y="127000"/>
                </a:lnTo>
                <a:lnTo>
                  <a:pt x="786166" y="101600"/>
                </a:lnTo>
                <a:lnTo>
                  <a:pt x="745635" y="76200"/>
                </a:lnTo>
                <a:lnTo>
                  <a:pt x="724217" y="63500"/>
                </a:lnTo>
                <a:close/>
              </a:path>
              <a:path w="1203325" h="1943100">
                <a:moveTo>
                  <a:pt x="572465" y="558800"/>
                </a:moveTo>
                <a:lnTo>
                  <a:pt x="402920" y="558800"/>
                </a:lnTo>
                <a:lnTo>
                  <a:pt x="422711" y="571500"/>
                </a:lnTo>
                <a:lnTo>
                  <a:pt x="443518" y="584200"/>
                </a:lnTo>
                <a:lnTo>
                  <a:pt x="531844" y="584200"/>
                </a:lnTo>
                <a:lnTo>
                  <a:pt x="552659" y="571500"/>
                </a:lnTo>
                <a:lnTo>
                  <a:pt x="572465" y="558800"/>
                </a:lnTo>
                <a:close/>
              </a:path>
              <a:path w="1203325" h="1943100">
                <a:moveTo>
                  <a:pt x="624735" y="254000"/>
                </a:moveTo>
                <a:lnTo>
                  <a:pt x="487680" y="254000"/>
                </a:lnTo>
                <a:lnTo>
                  <a:pt x="538255" y="266700"/>
                </a:lnTo>
                <a:lnTo>
                  <a:pt x="579597" y="292100"/>
                </a:lnTo>
                <a:lnTo>
                  <a:pt x="607493" y="342900"/>
                </a:lnTo>
                <a:lnTo>
                  <a:pt x="617728" y="393700"/>
                </a:lnTo>
                <a:lnTo>
                  <a:pt x="612996" y="419100"/>
                </a:lnTo>
                <a:lnTo>
                  <a:pt x="599678" y="457200"/>
                </a:lnTo>
                <a:lnTo>
                  <a:pt x="579087" y="482600"/>
                </a:lnTo>
                <a:lnTo>
                  <a:pt x="552538" y="495300"/>
                </a:lnTo>
                <a:lnTo>
                  <a:pt x="552183" y="495300"/>
                </a:lnTo>
                <a:lnTo>
                  <a:pt x="545159" y="508000"/>
                </a:lnTo>
                <a:lnTo>
                  <a:pt x="520814" y="508000"/>
                </a:lnTo>
                <a:lnTo>
                  <a:pt x="519023" y="520700"/>
                </a:lnTo>
                <a:lnTo>
                  <a:pt x="633501" y="520700"/>
                </a:lnTo>
                <a:lnTo>
                  <a:pt x="654071" y="495300"/>
                </a:lnTo>
                <a:lnTo>
                  <a:pt x="669570" y="457200"/>
                </a:lnTo>
                <a:lnTo>
                  <a:pt x="679348" y="419100"/>
                </a:lnTo>
                <a:lnTo>
                  <a:pt x="682752" y="393700"/>
                </a:lnTo>
                <a:lnTo>
                  <a:pt x="677591" y="342900"/>
                </a:lnTo>
                <a:lnTo>
                  <a:pt x="662897" y="304800"/>
                </a:lnTo>
                <a:lnTo>
                  <a:pt x="639848" y="266700"/>
                </a:lnTo>
                <a:lnTo>
                  <a:pt x="624735" y="254000"/>
                </a:lnTo>
                <a:close/>
              </a:path>
            </a:pathLst>
          </a:custGeom>
          <a:solidFill>
            <a:srgbClr val="03C0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32990" y="2499994"/>
            <a:ext cx="455295" cy="617855"/>
          </a:xfrm>
          <a:custGeom>
            <a:avLst/>
            <a:gdLst/>
            <a:ahLst/>
            <a:cxnLst/>
            <a:rect l="l" t="t" r="r" b="b"/>
            <a:pathLst>
              <a:path w="455295" h="617855">
                <a:moveTo>
                  <a:pt x="227584" y="0"/>
                </a:moveTo>
                <a:lnTo>
                  <a:pt x="184418" y="5817"/>
                </a:lnTo>
                <a:lnTo>
                  <a:pt x="145600" y="22228"/>
                </a:lnTo>
                <a:lnTo>
                  <a:pt x="112690" y="47671"/>
                </a:lnTo>
                <a:lnTo>
                  <a:pt x="87249" y="80581"/>
                </a:lnTo>
                <a:lnTo>
                  <a:pt x="70840" y="119399"/>
                </a:lnTo>
                <a:lnTo>
                  <a:pt x="65024" y="162559"/>
                </a:lnTo>
                <a:lnTo>
                  <a:pt x="69128" y="198533"/>
                </a:lnTo>
                <a:lnTo>
                  <a:pt x="80787" y="231597"/>
                </a:lnTo>
                <a:lnTo>
                  <a:pt x="99024" y="260965"/>
                </a:lnTo>
                <a:lnTo>
                  <a:pt x="122859" y="285851"/>
                </a:lnTo>
                <a:lnTo>
                  <a:pt x="82094" y="313003"/>
                </a:lnTo>
                <a:lnTo>
                  <a:pt x="48126" y="348040"/>
                </a:lnTo>
                <a:lnTo>
                  <a:pt x="22255" y="389683"/>
                </a:lnTo>
                <a:lnTo>
                  <a:pt x="5780" y="436656"/>
                </a:lnTo>
                <a:lnTo>
                  <a:pt x="0" y="487679"/>
                </a:lnTo>
                <a:lnTo>
                  <a:pt x="0" y="585215"/>
                </a:lnTo>
                <a:lnTo>
                  <a:pt x="2552" y="597882"/>
                </a:lnTo>
                <a:lnTo>
                  <a:pt x="9517" y="608215"/>
                </a:lnTo>
                <a:lnTo>
                  <a:pt x="19850" y="615176"/>
                </a:lnTo>
                <a:lnTo>
                  <a:pt x="32512" y="617727"/>
                </a:lnTo>
                <a:lnTo>
                  <a:pt x="422656" y="617727"/>
                </a:lnTo>
                <a:lnTo>
                  <a:pt x="435322" y="615176"/>
                </a:lnTo>
                <a:lnTo>
                  <a:pt x="445655" y="608215"/>
                </a:lnTo>
                <a:lnTo>
                  <a:pt x="452616" y="597882"/>
                </a:lnTo>
                <a:lnTo>
                  <a:pt x="455168" y="585215"/>
                </a:lnTo>
                <a:lnTo>
                  <a:pt x="455168" y="552703"/>
                </a:lnTo>
                <a:lnTo>
                  <a:pt x="65024" y="552703"/>
                </a:lnTo>
                <a:lnTo>
                  <a:pt x="65024" y="487679"/>
                </a:lnTo>
                <a:lnTo>
                  <a:pt x="70840" y="444519"/>
                </a:lnTo>
                <a:lnTo>
                  <a:pt x="87249" y="405701"/>
                </a:lnTo>
                <a:lnTo>
                  <a:pt x="112690" y="372791"/>
                </a:lnTo>
                <a:lnTo>
                  <a:pt x="145600" y="347348"/>
                </a:lnTo>
                <a:lnTo>
                  <a:pt x="184418" y="330937"/>
                </a:lnTo>
                <a:lnTo>
                  <a:pt x="227584" y="325119"/>
                </a:lnTo>
                <a:lnTo>
                  <a:pt x="384825" y="325119"/>
                </a:lnTo>
                <a:lnTo>
                  <a:pt x="373078" y="313003"/>
                </a:lnTo>
                <a:lnTo>
                  <a:pt x="332308" y="285851"/>
                </a:lnTo>
                <a:lnTo>
                  <a:pt x="356143" y="260965"/>
                </a:lnTo>
                <a:lnTo>
                  <a:pt x="356683" y="260095"/>
                </a:lnTo>
                <a:lnTo>
                  <a:pt x="227584" y="260095"/>
                </a:lnTo>
                <a:lnTo>
                  <a:pt x="189659" y="252419"/>
                </a:lnTo>
                <a:lnTo>
                  <a:pt x="158651" y="231497"/>
                </a:lnTo>
                <a:lnTo>
                  <a:pt x="137726" y="200490"/>
                </a:lnTo>
                <a:lnTo>
                  <a:pt x="130048" y="162559"/>
                </a:lnTo>
                <a:lnTo>
                  <a:pt x="137726" y="124635"/>
                </a:lnTo>
                <a:lnTo>
                  <a:pt x="158651" y="93627"/>
                </a:lnTo>
                <a:lnTo>
                  <a:pt x="189659" y="72702"/>
                </a:lnTo>
                <a:lnTo>
                  <a:pt x="227584" y="65023"/>
                </a:lnTo>
                <a:lnTo>
                  <a:pt x="355891" y="65023"/>
                </a:lnTo>
                <a:lnTo>
                  <a:pt x="342477" y="47671"/>
                </a:lnTo>
                <a:lnTo>
                  <a:pt x="309567" y="22228"/>
                </a:lnTo>
                <a:lnTo>
                  <a:pt x="270749" y="5817"/>
                </a:lnTo>
                <a:lnTo>
                  <a:pt x="227584" y="0"/>
                </a:lnTo>
                <a:close/>
              </a:path>
              <a:path w="455295" h="617855">
                <a:moveTo>
                  <a:pt x="384825" y="325119"/>
                </a:moveTo>
                <a:lnTo>
                  <a:pt x="227584" y="325119"/>
                </a:lnTo>
                <a:lnTo>
                  <a:pt x="270749" y="330937"/>
                </a:lnTo>
                <a:lnTo>
                  <a:pt x="309567" y="347348"/>
                </a:lnTo>
                <a:lnTo>
                  <a:pt x="342477" y="372791"/>
                </a:lnTo>
                <a:lnTo>
                  <a:pt x="367918" y="405701"/>
                </a:lnTo>
                <a:lnTo>
                  <a:pt x="384327" y="444519"/>
                </a:lnTo>
                <a:lnTo>
                  <a:pt x="390144" y="487679"/>
                </a:lnTo>
                <a:lnTo>
                  <a:pt x="390144" y="552703"/>
                </a:lnTo>
                <a:lnTo>
                  <a:pt x="455168" y="552703"/>
                </a:lnTo>
                <a:lnTo>
                  <a:pt x="455168" y="487679"/>
                </a:lnTo>
                <a:lnTo>
                  <a:pt x="449388" y="436656"/>
                </a:lnTo>
                <a:lnTo>
                  <a:pt x="432915" y="389683"/>
                </a:lnTo>
                <a:lnTo>
                  <a:pt x="407046" y="348040"/>
                </a:lnTo>
                <a:lnTo>
                  <a:pt x="384825" y="325119"/>
                </a:lnTo>
                <a:close/>
              </a:path>
              <a:path w="455295" h="617855">
                <a:moveTo>
                  <a:pt x="355891" y="65023"/>
                </a:moveTo>
                <a:lnTo>
                  <a:pt x="227584" y="65023"/>
                </a:lnTo>
                <a:lnTo>
                  <a:pt x="265508" y="72702"/>
                </a:lnTo>
                <a:lnTo>
                  <a:pt x="296516" y="93627"/>
                </a:lnTo>
                <a:lnTo>
                  <a:pt x="317441" y="124635"/>
                </a:lnTo>
                <a:lnTo>
                  <a:pt x="325120" y="162559"/>
                </a:lnTo>
                <a:lnTo>
                  <a:pt x="317441" y="200490"/>
                </a:lnTo>
                <a:lnTo>
                  <a:pt x="296516" y="231497"/>
                </a:lnTo>
                <a:lnTo>
                  <a:pt x="265508" y="252419"/>
                </a:lnTo>
                <a:lnTo>
                  <a:pt x="227584" y="260095"/>
                </a:lnTo>
                <a:lnTo>
                  <a:pt x="356683" y="260095"/>
                </a:lnTo>
                <a:lnTo>
                  <a:pt x="374380" y="231597"/>
                </a:lnTo>
                <a:lnTo>
                  <a:pt x="386039" y="198533"/>
                </a:lnTo>
                <a:lnTo>
                  <a:pt x="390144" y="162559"/>
                </a:lnTo>
                <a:lnTo>
                  <a:pt x="384327" y="119399"/>
                </a:lnTo>
                <a:lnTo>
                  <a:pt x="367918" y="80581"/>
                </a:lnTo>
                <a:lnTo>
                  <a:pt x="355891" y="65023"/>
                </a:lnTo>
                <a:close/>
              </a:path>
            </a:pathLst>
          </a:custGeom>
          <a:solidFill>
            <a:srgbClr val="03C0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928542" y="2467482"/>
            <a:ext cx="455295" cy="617855"/>
          </a:xfrm>
          <a:custGeom>
            <a:avLst/>
            <a:gdLst/>
            <a:ahLst/>
            <a:cxnLst/>
            <a:rect l="l" t="t" r="r" b="b"/>
            <a:pathLst>
              <a:path w="455295" h="617855">
                <a:moveTo>
                  <a:pt x="227584" y="0"/>
                </a:moveTo>
                <a:lnTo>
                  <a:pt x="184418" y="5817"/>
                </a:lnTo>
                <a:lnTo>
                  <a:pt x="145600" y="22228"/>
                </a:lnTo>
                <a:lnTo>
                  <a:pt x="112690" y="47671"/>
                </a:lnTo>
                <a:lnTo>
                  <a:pt x="87249" y="80581"/>
                </a:lnTo>
                <a:lnTo>
                  <a:pt x="70840" y="119399"/>
                </a:lnTo>
                <a:lnTo>
                  <a:pt x="65024" y="162559"/>
                </a:lnTo>
                <a:lnTo>
                  <a:pt x="69128" y="198533"/>
                </a:lnTo>
                <a:lnTo>
                  <a:pt x="80787" y="231597"/>
                </a:lnTo>
                <a:lnTo>
                  <a:pt x="99024" y="260965"/>
                </a:lnTo>
                <a:lnTo>
                  <a:pt x="122859" y="285851"/>
                </a:lnTo>
                <a:lnTo>
                  <a:pt x="82094" y="313003"/>
                </a:lnTo>
                <a:lnTo>
                  <a:pt x="48126" y="348040"/>
                </a:lnTo>
                <a:lnTo>
                  <a:pt x="22255" y="389683"/>
                </a:lnTo>
                <a:lnTo>
                  <a:pt x="5780" y="436656"/>
                </a:lnTo>
                <a:lnTo>
                  <a:pt x="0" y="487679"/>
                </a:lnTo>
                <a:lnTo>
                  <a:pt x="0" y="585215"/>
                </a:lnTo>
                <a:lnTo>
                  <a:pt x="2552" y="597882"/>
                </a:lnTo>
                <a:lnTo>
                  <a:pt x="9517" y="608215"/>
                </a:lnTo>
                <a:lnTo>
                  <a:pt x="19850" y="615176"/>
                </a:lnTo>
                <a:lnTo>
                  <a:pt x="32512" y="617727"/>
                </a:lnTo>
                <a:lnTo>
                  <a:pt x="422656" y="617727"/>
                </a:lnTo>
                <a:lnTo>
                  <a:pt x="435322" y="615176"/>
                </a:lnTo>
                <a:lnTo>
                  <a:pt x="445655" y="608215"/>
                </a:lnTo>
                <a:lnTo>
                  <a:pt x="452616" y="597882"/>
                </a:lnTo>
                <a:lnTo>
                  <a:pt x="455168" y="585215"/>
                </a:lnTo>
                <a:lnTo>
                  <a:pt x="455168" y="552703"/>
                </a:lnTo>
                <a:lnTo>
                  <a:pt x="65024" y="552703"/>
                </a:lnTo>
                <a:lnTo>
                  <a:pt x="65024" y="487679"/>
                </a:lnTo>
                <a:lnTo>
                  <a:pt x="70840" y="444519"/>
                </a:lnTo>
                <a:lnTo>
                  <a:pt x="87249" y="405701"/>
                </a:lnTo>
                <a:lnTo>
                  <a:pt x="112690" y="372791"/>
                </a:lnTo>
                <a:lnTo>
                  <a:pt x="145600" y="347348"/>
                </a:lnTo>
                <a:lnTo>
                  <a:pt x="184418" y="330937"/>
                </a:lnTo>
                <a:lnTo>
                  <a:pt x="227584" y="325119"/>
                </a:lnTo>
                <a:lnTo>
                  <a:pt x="384825" y="325119"/>
                </a:lnTo>
                <a:lnTo>
                  <a:pt x="373078" y="313003"/>
                </a:lnTo>
                <a:lnTo>
                  <a:pt x="332308" y="285851"/>
                </a:lnTo>
                <a:lnTo>
                  <a:pt x="356143" y="260965"/>
                </a:lnTo>
                <a:lnTo>
                  <a:pt x="356683" y="260095"/>
                </a:lnTo>
                <a:lnTo>
                  <a:pt x="227584" y="260095"/>
                </a:lnTo>
                <a:lnTo>
                  <a:pt x="189659" y="252419"/>
                </a:lnTo>
                <a:lnTo>
                  <a:pt x="158651" y="231497"/>
                </a:lnTo>
                <a:lnTo>
                  <a:pt x="137726" y="200490"/>
                </a:lnTo>
                <a:lnTo>
                  <a:pt x="130048" y="162559"/>
                </a:lnTo>
                <a:lnTo>
                  <a:pt x="137726" y="124635"/>
                </a:lnTo>
                <a:lnTo>
                  <a:pt x="158651" y="93627"/>
                </a:lnTo>
                <a:lnTo>
                  <a:pt x="189659" y="72702"/>
                </a:lnTo>
                <a:lnTo>
                  <a:pt x="227584" y="65023"/>
                </a:lnTo>
                <a:lnTo>
                  <a:pt x="355891" y="65023"/>
                </a:lnTo>
                <a:lnTo>
                  <a:pt x="342477" y="47671"/>
                </a:lnTo>
                <a:lnTo>
                  <a:pt x="309567" y="22228"/>
                </a:lnTo>
                <a:lnTo>
                  <a:pt x="270749" y="5817"/>
                </a:lnTo>
                <a:lnTo>
                  <a:pt x="227584" y="0"/>
                </a:lnTo>
                <a:close/>
              </a:path>
              <a:path w="455295" h="617855">
                <a:moveTo>
                  <a:pt x="384825" y="325119"/>
                </a:moveTo>
                <a:lnTo>
                  <a:pt x="227584" y="325119"/>
                </a:lnTo>
                <a:lnTo>
                  <a:pt x="270749" y="330937"/>
                </a:lnTo>
                <a:lnTo>
                  <a:pt x="309567" y="347348"/>
                </a:lnTo>
                <a:lnTo>
                  <a:pt x="342477" y="372791"/>
                </a:lnTo>
                <a:lnTo>
                  <a:pt x="367918" y="405701"/>
                </a:lnTo>
                <a:lnTo>
                  <a:pt x="384327" y="444519"/>
                </a:lnTo>
                <a:lnTo>
                  <a:pt x="390144" y="487679"/>
                </a:lnTo>
                <a:lnTo>
                  <a:pt x="390144" y="552703"/>
                </a:lnTo>
                <a:lnTo>
                  <a:pt x="455168" y="552703"/>
                </a:lnTo>
                <a:lnTo>
                  <a:pt x="455168" y="487679"/>
                </a:lnTo>
                <a:lnTo>
                  <a:pt x="449388" y="436656"/>
                </a:lnTo>
                <a:lnTo>
                  <a:pt x="432915" y="389683"/>
                </a:lnTo>
                <a:lnTo>
                  <a:pt x="407046" y="348040"/>
                </a:lnTo>
                <a:lnTo>
                  <a:pt x="384825" y="325119"/>
                </a:lnTo>
                <a:close/>
              </a:path>
              <a:path w="455295" h="617855">
                <a:moveTo>
                  <a:pt x="355891" y="65023"/>
                </a:moveTo>
                <a:lnTo>
                  <a:pt x="227584" y="65023"/>
                </a:lnTo>
                <a:lnTo>
                  <a:pt x="265508" y="72702"/>
                </a:lnTo>
                <a:lnTo>
                  <a:pt x="296516" y="93627"/>
                </a:lnTo>
                <a:lnTo>
                  <a:pt x="317441" y="124635"/>
                </a:lnTo>
                <a:lnTo>
                  <a:pt x="325120" y="162559"/>
                </a:lnTo>
                <a:lnTo>
                  <a:pt x="317441" y="200490"/>
                </a:lnTo>
                <a:lnTo>
                  <a:pt x="296516" y="231497"/>
                </a:lnTo>
                <a:lnTo>
                  <a:pt x="265508" y="252419"/>
                </a:lnTo>
                <a:lnTo>
                  <a:pt x="227584" y="260095"/>
                </a:lnTo>
                <a:lnTo>
                  <a:pt x="356683" y="260095"/>
                </a:lnTo>
                <a:lnTo>
                  <a:pt x="374380" y="231597"/>
                </a:lnTo>
                <a:lnTo>
                  <a:pt x="386039" y="198533"/>
                </a:lnTo>
                <a:lnTo>
                  <a:pt x="390144" y="162559"/>
                </a:lnTo>
                <a:lnTo>
                  <a:pt x="384327" y="119399"/>
                </a:lnTo>
                <a:lnTo>
                  <a:pt x="367918" y="80581"/>
                </a:lnTo>
                <a:lnTo>
                  <a:pt x="355891" y="65023"/>
                </a:lnTo>
                <a:close/>
              </a:path>
            </a:pathLst>
          </a:custGeom>
          <a:solidFill>
            <a:srgbClr val="03C0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971313" y="2500655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89" h="326389">
                <a:moveTo>
                  <a:pt x="163042" y="0"/>
                </a:moveTo>
                <a:lnTo>
                  <a:pt x="119744" y="5827"/>
                </a:lnTo>
                <a:lnTo>
                  <a:pt x="80809" y="22269"/>
                </a:lnTo>
                <a:lnTo>
                  <a:pt x="47802" y="47759"/>
                </a:lnTo>
                <a:lnTo>
                  <a:pt x="22288" y="80736"/>
                </a:lnTo>
                <a:lnTo>
                  <a:pt x="5833" y="119634"/>
                </a:lnTo>
                <a:lnTo>
                  <a:pt x="0" y="162890"/>
                </a:lnTo>
                <a:lnTo>
                  <a:pt x="5833" y="206146"/>
                </a:lnTo>
                <a:lnTo>
                  <a:pt x="22288" y="245044"/>
                </a:lnTo>
                <a:lnTo>
                  <a:pt x="47802" y="278020"/>
                </a:lnTo>
                <a:lnTo>
                  <a:pt x="80809" y="303511"/>
                </a:lnTo>
                <a:lnTo>
                  <a:pt x="119744" y="319952"/>
                </a:lnTo>
                <a:lnTo>
                  <a:pt x="163042" y="325780"/>
                </a:lnTo>
                <a:lnTo>
                  <a:pt x="206339" y="319952"/>
                </a:lnTo>
                <a:lnTo>
                  <a:pt x="245272" y="303511"/>
                </a:lnTo>
                <a:lnTo>
                  <a:pt x="278276" y="278020"/>
                </a:lnTo>
                <a:lnTo>
                  <a:pt x="283329" y="271487"/>
                </a:lnTo>
                <a:lnTo>
                  <a:pt x="163042" y="271487"/>
                </a:lnTo>
                <a:lnTo>
                  <a:pt x="120769" y="262941"/>
                </a:lnTo>
                <a:lnTo>
                  <a:pt x="86213" y="239649"/>
                </a:lnTo>
                <a:lnTo>
                  <a:pt x="62897" y="205126"/>
                </a:lnTo>
                <a:lnTo>
                  <a:pt x="54343" y="162890"/>
                </a:lnTo>
                <a:lnTo>
                  <a:pt x="62897" y="120654"/>
                </a:lnTo>
                <a:lnTo>
                  <a:pt x="86213" y="86131"/>
                </a:lnTo>
                <a:lnTo>
                  <a:pt x="120769" y="62838"/>
                </a:lnTo>
                <a:lnTo>
                  <a:pt x="163042" y="54292"/>
                </a:lnTo>
                <a:lnTo>
                  <a:pt x="283329" y="54292"/>
                </a:lnTo>
                <a:lnTo>
                  <a:pt x="278276" y="47759"/>
                </a:lnTo>
                <a:lnTo>
                  <a:pt x="245272" y="22269"/>
                </a:lnTo>
                <a:lnTo>
                  <a:pt x="206339" y="5827"/>
                </a:lnTo>
                <a:lnTo>
                  <a:pt x="163042" y="0"/>
                </a:lnTo>
                <a:close/>
              </a:path>
              <a:path w="326389" h="326389">
                <a:moveTo>
                  <a:pt x="283329" y="54292"/>
                </a:moveTo>
                <a:lnTo>
                  <a:pt x="163042" y="54292"/>
                </a:lnTo>
                <a:lnTo>
                  <a:pt x="205313" y="62838"/>
                </a:lnTo>
                <a:lnTo>
                  <a:pt x="239864" y="86131"/>
                </a:lnTo>
                <a:lnTo>
                  <a:pt x="263176" y="120654"/>
                </a:lnTo>
                <a:lnTo>
                  <a:pt x="271729" y="162890"/>
                </a:lnTo>
                <a:lnTo>
                  <a:pt x="263176" y="205126"/>
                </a:lnTo>
                <a:lnTo>
                  <a:pt x="239864" y="239649"/>
                </a:lnTo>
                <a:lnTo>
                  <a:pt x="205313" y="262941"/>
                </a:lnTo>
                <a:lnTo>
                  <a:pt x="163042" y="271487"/>
                </a:lnTo>
                <a:lnTo>
                  <a:pt x="283329" y="271487"/>
                </a:lnTo>
                <a:lnTo>
                  <a:pt x="303786" y="245044"/>
                </a:lnTo>
                <a:lnTo>
                  <a:pt x="320240" y="206146"/>
                </a:lnTo>
                <a:lnTo>
                  <a:pt x="326072" y="162890"/>
                </a:lnTo>
                <a:lnTo>
                  <a:pt x="320240" y="119634"/>
                </a:lnTo>
                <a:lnTo>
                  <a:pt x="303786" y="80736"/>
                </a:lnTo>
                <a:lnTo>
                  <a:pt x="283329" y="54292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99646" y="2636421"/>
            <a:ext cx="1033144" cy="1276350"/>
          </a:xfrm>
          <a:custGeom>
            <a:avLst/>
            <a:gdLst/>
            <a:ahLst/>
            <a:cxnLst/>
            <a:rect l="l" t="t" r="r" b="b"/>
            <a:pathLst>
              <a:path w="1033145" h="1276350">
                <a:moveTo>
                  <a:pt x="298844" y="679192"/>
                </a:moveTo>
                <a:lnTo>
                  <a:pt x="244501" y="679192"/>
                </a:lnTo>
                <a:lnTo>
                  <a:pt x="244501" y="1140190"/>
                </a:lnTo>
                <a:lnTo>
                  <a:pt x="251439" y="1183050"/>
                </a:lnTo>
                <a:lnTo>
                  <a:pt x="270749" y="1220306"/>
                </a:lnTo>
                <a:lnTo>
                  <a:pt x="300177" y="1249705"/>
                </a:lnTo>
                <a:lnTo>
                  <a:pt x="337467" y="1268996"/>
                </a:lnTo>
                <a:lnTo>
                  <a:pt x="380365" y="1275927"/>
                </a:lnTo>
                <a:lnTo>
                  <a:pt x="597751" y="1275927"/>
                </a:lnTo>
                <a:lnTo>
                  <a:pt x="608324" y="1273798"/>
                </a:lnTo>
                <a:lnTo>
                  <a:pt x="616959" y="1267987"/>
                </a:lnTo>
                <a:lnTo>
                  <a:pt x="622781" y="1259361"/>
                </a:lnTo>
                <a:lnTo>
                  <a:pt x="624917" y="1248787"/>
                </a:lnTo>
                <a:lnTo>
                  <a:pt x="624917" y="1221635"/>
                </a:lnTo>
                <a:lnTo>
                  <a:pt x="380365" y="1221635"/>
                </a:lnTo>
                <a:lnTo>
                  <a:pt x="348666" y="1215224"/>
                </a:lnTo>
                <a:lnTo>
                  <a:pt x="322750" y="1197752"/>
                </a:lnTo>
                <a:lnTo>
                  <a:pt x="305261" y="1171861"/>
                </a:lnTo>
                <a:lnTo>
                  <a:pt x="298844" y="1140190"/>
                </a:lnTo>
                <a:lnTo>
                  <a:pt x="298844" y="679192"/>
                </a:lnTo>
                <a:close/>
              </a:path>
              <a:path w="1033145" h="1276350">
                <a:moveTo>
                  <a:pt x="434709" y="760117"/>
                </a:moveTo>
                <a:lnTo>
                  <a:pt x="424135" y="762248"/>
                </a:lnTo>
                <a:lnTo>
                  <a:pt x="415495" y="768064"/>
                </a:lnTo>
                <a:lnTo>
                  <a:pt x="409668" y="776694"/>
                </a:lnTo>
                <a:lnTo>
                  <a:pt x="407531" y="787269"/>
                </a:lnTo>
                <a:lnTo>
                  <a:pt x="407531" y="1221635"/>
                </a:lnTo>
                <a:lnTo>
                  <a:pt x="461874" y="1221635"/>
                </a:lnTo>
                <a:lnTo>
                  <a:pt x="461874" y="787269"/>
                </a:lnTo>
                <a:lnTo>
                  <a:pt x="459739" y="776694"/>
                </a:lnTo>
                <a:lnTo>
                  <a:pt x="453916" y="768064"/>
                </a:lnTo>
                <a:lnTo>
                  <a:pt x="445281" y="762248"/>
                </a:lnTo>
                <a:lnTo>
                  <a:pt x="434709" y="760117"/>
                </a:lnTo>
                <a:close/>
              </a:path>
              <a:path w="1033145" h="1276350">
                <a:moveTo>
                  <a:pt x="999276" y="64131"/>
                </a:moveTo>
                <a:lnTo>
                  <a:pt x="922401" y="64131"/>
                </a:lnTo>
                <a:lnTo>
                  <a:pt x="966915" y="108569"/>
                </a:lnTo>
                <a:lnTo>
                  <a:pt x="799046" y="276298"/>
                </a:lnTo>
                <a:lnTo>
                  <a:pt x="585597" y="382901"/>
                </a:lnTo>
                <a:lnTo>
                  <a:pt x="570573" y="407196"/>
                </a:lnTo>
                <a:lnTo>
                  <a:pt x="570573" y="1221635"/>
                </a:lnTo>
                <a:lnTo>
                  <a:pt x="624917" y="1221635"/>
                </a:lnTo>
                <a:lnTo>
                  <a:pt x="624917" y="423973"/>
                </a:lnTo>
                <a:lnTo>
                  <a:pt x="827278" y="322881"/>
                </a:lnTo>
                <a:lnTo>
                  <a:pt x="1024548" y="127771"/>
                </a:lnTo>
                <a:lnTo>
                  <a:pt x="1032519" y="108569"/>
                </a:lnTo>
                <a:lnTo>
                  <a:pt x="1030527" y="98364"/>
                </a:lnTo>
                <a:lnTo>
                  <a:pt x="1024548" y="89379"/>
                </a:lnTo>
                <a:lnTo>
                  <a:pt x="999276" y="64131"/>
                </a:lnTo>
                <a:close/>
              </a:path>
              <a:path w="1033145" h="1276350">
                <a:moveTo>
                  <a:pt x="924846" y="0"/>
                </a:moveTo>
                <a:lnTo>
                  <a:pt x="915023" y="1437"/>
                </a:lnTo>
                <a:lnTo>
                  <a:pt x="906133" y="6524"/>
                </a:lnTo>
                <a:lnTo>
                  <a:pt x="719074" y="166697"/>
                </a:lnTo>
                <a:lnTo>
                  <a:pt x="537833" y="244306"/>
                </a:lnTo>
                <a:lnTo>
                  <a:pt x="209474" y="244306"/>
                </a:lnTo>
                <a:lnTo>
                  <a:pt x="202057" y="247672"/>
                </a:lnTo>
                <a:lnTo>
                  <a:pt x="6681" y="470785"/>
                </a:lnTo>
                <a:lnTo>
                  <a:pt x="2733" y="476687"/>
                </a:lnTo>
                <a:lnTo>
                  <a:pt x="482" y="483300"/>
                </a:lnTo>
                <a:lnTo>
                  <a:pt x="0" y="490272"/>
                </a:lnTo>
                <a:lnTo>
                  <a:pt x="1359" y="497252"/>
                </a:lnTo>
                <a:lnTo>
                  <a:pt x="82868" y="741575"/>
                </a:lnTo>
                <a:lnTo>
                  <a:pt x="85370" y="749017"/>
                </a:lnTo>
                <a:lnTo>
                  <a:pt x="90971" y="755049"/>
                </a:lnTo>
                <a:lnTo>
                  <a:pt x="105537" y="761018"/>
                </a:lnTo>
                <a:lnTo>
                  <a:pt x="113716" y="760777"/>
                </a:lnTo>
                <a:lnTo>
                  <a:pt x="229502" y="702979"/>
                </a:lnTo>
                <a:lnTo>
                  <a:pt x="235762" y="698684"/>
                </a:lnTo>
                <a:lnTo>
                  <a:pt x="239089" y="694699"/>
                </a:lnTo>
                <a:lnTo>
                  <a:pt x="124499" y="694699"/>
                </a:lnTo>
                <a:lnTo>
                  <a:pt x="57824" y="494826"/>
                </a:lnTo>
                <a:lnTo>
                  <a:pt x="229655" y="298611"/>
                </a:lnTo>
                <a:lnTo>
                  <a:pt x="547066" y="298611"/>
                </a:lnTo>
                <a:lnTo>
                  <a:pt x="550736" y="297875"/>
                </a:lnTo>
                <a:lnTo>
                  <a:pt x="746837" y="213877"/>
                </a:lnTo>
                <a:lnTo>
                  <a:pt x="749212" y="212417"/>
                </a:lnTo>
                <a:lnTo>
                  <a:pt x="922401" y="64131"/>
                </a:lnTo>
                <a:lnTo>
                  <a:pt x="999276" y="64131"/>
                </a:lnTo>
                <a:lnTo>
                  <a:pt x="943026" y="7934"/>
                </a:lnTo>
                <a:lnTo>
                  <a:pt x="934536" y="2177"/>
                </a:lnTo>
                <a:lnTo>
                  <a:pt x="924846" y="0"/>
                </a:lnTo>
                <a:close/>
              </a:path>
              <a:path w="1033145" h="1276350">
                <a:moveTo>
                  <a:pt x="272369" y="380067"/>
                </a:moveTo>
                <a:lnTo>
                  <a:pt x="141758" y="525967"/>
                </a:lnTo>
                <a:lnTo>
                  <a:pt x="135979" y="546028"/>
                </a:lnTo>
                <a:lnTo>
                  <a:pt x="137732" y="553005"/>
                </a:lnTo>
                <a:lnTo>
                  <a:pt x="182817" y="665565"/>
                </a:lnTo>
                <a:lnTo>
                  <a:pt x="124499" y="694699"/>
                </a:lnTo>
                <a:lnTo>
                  <a:pt x="239089" y="694699"/>
                </a:lnTo>
                <a:lnTo>
                  <a:pt x="240483" y="693029"/>
                </a:lnTo>
                <a:lnTo>
                  <a:pt x="243463" y="686402"/>
                </a:lnTo>
                <a:lnTo>
                  <a:pt x="244501" y="679192"/>
                </a:lnTo>
                <a:lnTo>
                  <a:pt x="298844" y="679192"/>
                </a:lnTo>
                <a:lnTo>
                  <a:pt x="298844" y="678138"/>
                </a:lnTo>
                <a:lnTo>
                  <a:pt x="244501" y="678138"/>
                </a:lnTo>
                <a:lnTo>
                  <a:pt x="244501" y="674925"/>
                </a:lnTo>
                <a:lnTo>
                  <a:pt x="243815" y="671725"/>
                </a:lnTo>
                <a:lnTo>
                  <a:pt x="242570" y="668575"/>
                </a:lnTo>
                <a:lnTo>
                  <a:pt x="194095" y="547557"/>
                </a:lnTo>
                <a:lnTo>
                  <a:pt x="244501" y="484603"/>
                </a:lnTo>
                <a:lnTo>
                  <a:pt x="298844" y="484603"/>
                </a:lnTo>
                <a:lnTo>
                  <a:pt x="298844" y="407196"/>
                </a:lnTo>
                <a:lnTo>
                  <a:pt x="297535" y="398867"/>
                </a:lnTo>
                <a:lnTo>
                  <a:pt x="293837" y="391499"/>
                </a:lnTo>
                <a:lnTo>
                  <a:pt x="288096" y="385579"/>
                </a:lnTo>
                <a:lnTo>
                  <a:pt x="280658" y="381593"/>
                </a:lnTo>
                <a:lnTo>
                  <a:pt x="272369" y="380067"/>
                </a:lnTo>
                <a:close/>
              </a:path>
              <a:path w="1033145" h="1276350">
                <a:moveTo>
                  <a:pt x="298844" y="484603"/>
                </a:moveTo>
                <a:lnTo>
                  <a:pt x="244501" y="484603"/>
                </a:lnTo>
                <a:lnTo>
                  <a:pt x="244501" y="678138"/>
                </a:lnTo>
                <a:lnTo>
                  <a:pt x="298844" y="678138"/>
                </a:lnTo>
                <a:lnTo>
                  <a:pt x="298844" y="484603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569115" y="3182886"/>
            <a:ext cx="1168400" cy="729615"/>
          </a:xfrm>
          <a:custGeom>
            <a:avLst/>
            <a:gdLst/>
            <a:ahLst/>
            <a:cxnLst/>
            <a:rect l="l" t="t" r="r" b="b"/>
            <a:pathLst>
              <a:path w="1168400" h="729614">
                <a:moveTo>
                  <a:pt x="219049" y="0"/>
                </a:moveTo>
                <a:lnTo>
                  <a:pt x="168878" y="5788"/>
                </a:lnTo>
                <a:lnTo>
                  <a:pt x="122793" y="22272"/>
                </a:lnTo>
                <a:lnTo>
                  <a:pt x="82118" y="48128"/>
                </a:lnTo>
                <a:lnTo>
                  <a:pt x="48177" y="82035"/>
                </a:lnTo>
                <a:lnTo>
                  <a:pt x="22295" y="122670"/>
                </a:lnTo>
                <a:lnTo>
                  <a:pt x="5794" y="168710"/>
                </a:lnTo>
                <a:lnTo>
                  <a:pt x="0" y="218833"/>
                </a:lnTo>
                <a:lnTo>
                  <a:pt x="7033" y="273907"/>
                </a:lnTo>
                <a:lnTo>
                  <a:pt x="26939" y="323829"/>
                </a:lnTo>
                <a:lnTo>
                  <a:pt x="57928" y="366843"/>
                </a:lnTo>
                <a:lnTo>
                  <a:pt x="98209" y="401193"/>
                </a:lnTo>
                <a:lnTo>
                  <a:pt x="57912" y="435550"/>
                </a:lnTo>
                <a:lnTo>
                  <a:pt x="26925" y="478567"/>
                </a:lnTo>
                <a:lnTo>
                  <a:pt x="7028" y="528491"/>
                </a:lnTo>
                <a:lnTo>
                  <a:pt x="0" y="583565"/>
                </a:lnTo>
                <a:lnTo>
                  <a:pt x="0" y="729462"/>
                </a:lnTo>
                <a:lnTo>
                  <a:pt x="73012" y="729462"/>
                </a:lnTo>
                <a:lnTo>
                  <a:pt x="73012" y="583565"/>
                </a:lnTo>
                <a:lnTo>
                  <a:pt x="80468" y="537497"/>
                </a:lnTo>
                <a:lnTo>
                  <a:pt x="101220" y="497452"/>
                </a:lnTo>
                <a:lnTo>
                  <a:pt x="132849" y="465852"/>
                </a:lnTo>
                <a:lnTo>
                  <a:pt x="172933" y="445117"/>
                </a:lnTo>
                <a:lnTo>
                  <a:pt x="219049" y="437667"/>
                </a:lnTo>
                <a:lnTo>
                  <a:pt x="381711" y="437667"/>
                </a:lnTo>
                <a:lnTo>
                  <a:pt x="373807" y="428944"/>
                </a:lnTo>
                <a:lnTo>
                  <a:pt x="357552" y="414241"/>
                </a:lnTo>
                <a:lnTo>
                  <a:pt x="339877" y="401193"/>
                </a:lnTo>
                <a:lnTo>
                  <a:pt x="357552" y="388157"/>
                </a:lnTo>
                <a:lnTo>
                  <a:pt x="373807" y="373457"/>
                </a:lnTo>
                <a:lnTo>
                  <a:pt x="381713" y="364731"/>
                </a:lnTo>
                <a:lnTo>
                  <a:pt x="219049" y="364731"/>
                </a:lnTo>
                <a:lnTo>
                  <a:pt x="172933" y="357281"/>
                </a:lnTo>
                <a:lnTo>
                  <a:pt x="132849" y="336546"/>
                </a:lnTo>
                <a:lnTo>
                  <a:pt x="101220" y="304945"/>
                </a:lnTo>
                <a:lnTo>
                  <a:pt x="80468" y="264901"/>
                </a:lnTo>
                <a:lnTo>
                  <a:pt x="73012" y="218833"/>
                </a:lnTo>
                <a:lnTo>
                  <a:pt x="80468" y="172765"/>
                </a:lnTo>
                <a:lnTo>
                  <a:pt x="101220" y="132721"/>
                </a:lnTo>
                <a:lnTo>
                  <a:pt x="132849" y="101121"/>
                </a:lnTo>
                <a:lnTo>
                  <a:pt x="172933" y="80385"/>
                </a:lnTo>
                <a:lnTo>
                  <a:pt x="219049" y="72936"/>
                </a:lnTo>
                <a:lnTo>
                  <a:pt x="380073" y="72936"/>
                </a:lnTo>
                <a:lnTo>
                  <a:pt x="367191" y="57853"/>
                </a:lnTo>
                <a:lnTo>
                  <a:pt x="324137" y="26898"/>
                </a:lnTo>
                <a:lnTo>
                  <a:pt x="274170" y="7021"/>
                </a:lnTo>
                <a:lnTo>
                  <a:pt x="219049" y="0"/>
                </a:lnTo>
                <a:close/>
              </a:path>
              <a:path w="1168400" h="729614">
                <a:moveTo>
                  <a:pt x="381711" y="437667"/>
                </a:moveTo>
                <a:lnTo>
                  <a:pt x="219049" y="437667"/>
                </a:lnTo>
                <a:lnTo>
                  <a:pt x="265159" y="445117"/>
                </a:lnTo>
                <a:lnTo>
                  <a:pt x="305239" y="465852"/>
                </a:lnTo>
                <a:lnTo>
                  <a:pt x="336866" y="497452"/>
                </a:lnTo>
                <a:lnTo>
                  <a:pt x="357618" y="537497"/>
                </a:lnTo>
                <a:lnTo>
                  <a:pt x="365074" y="583565"/>
                </a:lnTo>
                <a:lnTo>
                  <a:pt x="365074" y="729462"/>
                </a:lnTo>
                <a:lnTo>
                  <a:pt x="438086" y="729462"/>
                </a:lnTo>
                <a:lnTo>
                  <a:pt x="438086" y="583565"/>
                </a:lnTo>
                <a:lnTo>
                  <a:pt x="445542" y="537497"/>
                </a:lnTo>
                <a:lnTo>
                  <a:pt x="466294" y="497452"/>
                </a:lnTo>
                <a:lnTo>
                  <a:pt x="497921" y="465852"/>
                </a:lnTo>
                <a:lnTo>
                  <a:pt x="503746" y="462838"/>
                </a:lnTo>
                <a:lnTo>
                  <a:pt x="401573" y="462838"/>
                </a:lnTo>
                <a:lnTo>
                  <a:pt x="388461" y="445117"/>
                </a:lnTo>
                <a:lnTo>
                  <a:pt x="381711" y="437667"/>
                </a:lnTo>
                <a:close/>
              </a:path>
              <a:path w="1168400" h="729614">
                <a:moveTo>
                  <a:pt x="746785" y="437667"/>
                </a:moveTo>
                <a:lnTo>
                  <a:pt x="584111" y="437667"/>
                </a:lnTo>
                <a:lnTo>
                  <a:pt x="630221" y="445117"/>
                </a:lnTo>
                <a:lnTo>
                  <a:pt x="670301" y="465852"/>
                </a:lnTo>
                <a:lnTo>
                  <a:pt x="701927" y="497452"/>
                </a:lnTo>
                <a:lnTo>
                  <a:pt x="722680" y="537497"/>
                </a:lnTo>
                <a:lnTo>
                  <a:pt x="730135" y="583565"/>
                </a:lnTo>
                <a:lnTo>
                  <a:pt x="730135" y="729462"/>
                </a:lnTo>
                <a:lnTo>
                  <a:pt x="803147" y="729462"/>
                </a:lnTo>
                <a:lnTo>
                  <a:pt x="803147" y="583565"/>
                </a:lnTo>
                <a:lnTo>
                  <a:pt x="810603" y="537497"/>
                </a:lnTo>
                <a:lnTo>
                  <a:pt x="831356" y="497452"/>
                </a:lnTo>
                <a:lnTo>
                  <a:pt x="862985" y="465852"/>
                </a:lnTo>
                <a:lnTo>
                  <a:pt x="868811" y="462838"/>
                </a:lnTo>
                <a:lnTo>
                  <a:pt x="766648" y="462838"/>
                </a:lnTo>
                <a:lnTo>
                  <a:pt x="753536" y="445117"/>
                </a:lnTo>
                <a:lnTo>
                  <a:pt x="746785" y="437667"/>
                </a:lnTo>
                <a:close/>
              </a:path>
              <a:path w="1168400" h="729614">
                <a:moveTo>
                  <a:pt x="1111818" y="437667"/>
                </a:moveTo>
                <a:lnTo>
                  <a:pt x="949185" y="437667"/>
                </a:lnTo>
                <a:lnTo>
                  <a:pt x="995295" y="445117"/>
                </a:lnTo>
                <a:lnTo>
                  <a:pt x="1035375" y="465852"/>
                </a:lnTo>
                <a:lnTo>
                  <a:pt x="1067002" y="497452"/>
                </a:lnTo>
                <a:lnTo>
                  <a:pt x="1087754" y="537497"/>
                </a:lnTo>
                <a:lnTo>
                  <a:pt x="1095209" y="583565"/>
                </a:lnTo>
                <a:lnTo>
                  <a:pt x="1095209" y="729462"/>
                </a:lnTo>
                <a:lnTo>
                  <a:pt x="1168222" y="729462"/>
                </a:lnTo>
                <a:lnTo>
                  <a:pt x="1168222" y="583565"/>
                </a:lnTo>
                <a:lnTo>
                  <a:pt x="1161188" y="528491"/>
                </a:lnTo>
                <a:lnTo>
                  <a:pt x="1141282" y="478567"/>
                </a:lnTo>
                <a:lnTo>
                  <a:pt x="1111818" y="437667"/>
                </a:lnTo>
                <a:close/>
              </a:path>
              <a:path w="1168400" h="729614">
                <a:moveTo>
                  <a:pt x="503746" y="339559"/>
                </a:moveTo>
                <a:lnTo>
                  <a:pt x="401573" y="339559"/>
                </a:lnTo>
                <a:lnTo>
                  <a:pt x="414690" y="357281"/>
                </a:lnTo>
                <a:lnTo>
                  <a:pt x="429345" y="373457"/>
                </a:lnTo>
                <a:lnTo>
                  <a:pt x="445597" y="388157"/>
                </a:lnTo>
                <a:lnTo>
                  <a:pt x="463270" y="401193"/>
                </a:lnTo>
                <a:lnTo>
                  <a:pt x="445597" y="414241"/>
                </a:lnTo>
                <a:lnTo>
                  <a:pt x="429345" y="428944"/>
                </a:lnTo>
                <a:lnTo>
                  <a:pt x="414632" y="445182"/>
                </a:lnTo>
                <a:lnTo>
                  <a:pt x="401573" y="462838"/>
                </a:lnTo>
                <a:lnTo>
                  <a:pt x="503746" y="462838"/>
                </a:lnTo>
                <a:lnTo>
                  <a:pt x="538000" y="445117"/>
                </a:lnTo>
                <a:lnTo>
                  <a:pt x="584111" y="437667"/>
                </a:lnTo>
                <a:lnTo>
                  <a:pt x="746785" y="437667"/>
                </a:lnTo>
                <a:lnTo>
                  <a:pt x="738881" y="428944"/>
                </a:lnTo>
                <a:lnTo>
                  <a:pt x="722626" y="414241"/>
                </a:lnTo>
                <a:lnTo>
                  <a:pt x="704951" y="401193"/>
                </a:lnTo>
                <a:lnTo>
                  <a:pt x="722626" y="388157"/>
                </a:lnTo>
                <a:lnTo>
                  <a:pt x="738881" y="373457"/>
                </a:lnTo>
                <a:lnTo>
                  <a:pt x="746787" y="364731"/>
                </a:lnTo>
                <a:lnTo>
                  <a:pt x="584111" y="364731"/>
                </a:lnTo>
                <a:lnTo>
                  <a:pt x="538000" y="357281"/>
                </a:lnTo>
                <a:lnTo>
                  <a:pt x="503746" y="339559"/>
                </a:lnTo>
                <a:close/>
              </a:path>
              <a:path w="1168400" h="729614">
                <a:moveTo>
                  <a:pt x="868811" y="339559"/>
                </a:moveTo>
                <a:lnTo>
                  <a:pt x="766648" y="339559"/>
                </a:lnTo>
                <a:lnTo>
                  <a:pt x="779758" y="357281"/>
                </a:lnTo>
                <a:lnTo>
                  <a:pt x="794415" y="373457"/>
                </a:lnTo>
                <a:lnTo>
                  <a:pt x="810669" y="388157"/>
                </a:lnTo>
                <a:lnTo>
                  <a:pt x="828344" y="401193"/>
                </a:lnTo>
                <a:lnTo>
                  <a:pt x="810669" y="414241"/>
                </a:lnTo>
                <a:lnTo>
                  <a:pt x="794415" y="428944"/>
                </a:lnTo>
                <a:lnTo>
                  <a:pt x="779701" y="445182"/>
                </a:lnTo>
                <a:lnTo>
                  <a:pt x="766648" y="462838"/>
                </a:lnTo>
                <a:lnTo>
                  <a:pt x="868811" y="462838"/>
                </a:lnTo>
                <a:lnTo>
                  <a:pt x="903068" y="445117"/>
                </a:lnTo>
                <a:lnTo>
                  <a:pt x="949185" y="437667"/>
                </a:lnTo>
                <a:lnTo>
                  <a:pt x="1111818" y="437667"/>
                </a:lnTo>
                <a:lnTo>
                  <a:pt x="1110293" y="435550"/>
                </a:lnTo>
                <a:lnTo>
                  <a:pt x="1070013" y="401193"/>
                </a:lnTo>
                <a:lnTo>
                  <a:pt x="1110293" y="366843"/>
                </a:lnTo>
                <a:lnTo>
                  <a:pt x="1111815" y="364731"/>
                </a:lnTo>
                <a:lnTo>
                  <a:pt x="949185" y="364731"/>
                </a:lnTo>
                <a:lnTo>
                  <a:pt x="903068" y="357281"/>
                </a:lnTo>
                <a:lnTo>
                  <a:pt x="868811" y="339559"/>
                </a:lnTo>
                <a:close/>
              </a:path>
              <a:path w="1168400" h="729614">
                <a:moveTo>
                  <a:pt x="380073" y="72936"/>
                </a:moveTo>
                <a:lnTo>
                  <a:pt x="219049" y="72936"/>
                </a:lnTo>
                <a:lnTo>
                  <a:pt x="265159" y="80385"/>
                </a:lnTo>
                <a:lnTo>
                  <a:pt x="305239" y="101121"/>
                </a:lnTo>
                <a:lnTo>
                  <a:pt x="336866" y="132721"/>
                </a:lnTo>
                <a:lnTo>
                  <a:pt x="357618" y="172765"/>
                </a:lnTo>
                <a:lnTo>
                  <a:pt x="365074" y="218833"/>
                </a:lnTo>
                <a:lnTo>
                  <a:pt x="357618" y="264901"/>
                </a:lnTo>
                <a:lnTo>
                  <a:pt x="336866" y="304945"/>
                </a:lnTo>
                <a:lnTo>
                  <a:pt x="305239" y="336546"/>
                </a:lnTo>
                <a:lnTo>
                  <a:pt x="265159" y="357281"/>
                </a:lnTo>
                <a:lnTo>
                  <a:pt x="219049" y="364731"/>
                </a:lnTo>
                <a:lnTo>
                  <a:pt x="381713" y="364731"/>
                </a:lnTo>
                <a:lnTo>
                  <a:pt x="388520" y="357217"/>
                </a:lnTo>
                <a:lnTo>
                  <a:pt x="401573" y="339559"/>
                </a:lnTo>
                <a:lnTo>
                  <a:pt x="503746" y="339559"/>
                </a:lnTo>
                <a:lnTo>
                  <a:pt x="497921" y="336546"/>
                </a:lnTo>
                <a:lnTo>
                  <a:pt x="466294" y="304945"/>
                </a:lnTo>
                <a:lnTo>
                  <a:pt x="445542" y="264901"/>
                </a:lnTo>
                <a:lnTo>
                  <a:pt x="438086" y="218833"/>
                </a:lnTo>
                <a:lnTo>
                  <a:pt x="445545" y="172765"/>
                </a:lnTo>
                <a:lnTo>
                  <a:pt x="466305" y="132721"/>
                </a:lnTo>
                <a:lnTo>
                  <a:pt x="497937" y="101121"/>
                </a:lnTo>
                <a:lnTo>
                  <a:pt x="503762" y="98107"/>
                </a:lnTo>
                <a:lnTo>
                  <a:pt x="401573" y="98107"/>
                </a:lnTo>
                <a:lnTo>
                  <a:pt x="380073" y="72936"/>
                </a:lnTo>
                <a:close/>
              </a:path>
              <a:path w="1168400" h="729614">
                <a:moveTo>
                  <a:pt x="745146" y="72936"/>
                </a:moveTo>
                <a:lnTo>
                  <a:pt x="584111" y="72936"/>
                </a:lnTo>
                <a:lnTo>
                  <a:pt x="630221" y="80385"/>
                </a:lnTo>
                <a:lnTo>
                  <a:pt x="670301" y="101121"/>
                </a:lnTo>
                <a:lnTo>
                  <a:pt x="701927" y="132721"/>
                </a:lnTo>
                <a:lnTo>
                  <a:pt x="722680" y="172765"/>
                </a:lnTo>
                <a:lnTo>
                  <a:pt x="730135" y="218833"/>
                </a:lnTo>
                <a:lnTo>
                  <a:pt x="722680" y="264901"/>
                </a:lnTo>
                <a:lnTo>
                  <a:pt x="701927" y="304945"/>
                </a:lnTo>
                <a:lnTo>
                  <a:pt x="670301" y="336546"/>
                </a:lnTo>
                <a:lnTo>
                  <a:pt x="630221" y="357281"/>
                </a:lnTo>
                <a:lnTo>
                  <a:pt x="584111" y="364731"/>
                </a:lnTo>
                <a:lnTo>
                  <a:pt x="746787" y="364731"/>
                </a:lnTo>
                <a:lnTo>
                  <a:pt x="753595" y="357217"/>
                </a:lnTo>
                <a:lnTo>
                  <a:pt x="766648" y="339559"/>
                </a:lnTo>
                <a:lnTo>
                  <a:pt x="868811" y="339559"/>
                </a:lnTo>
                <a:lnTo>
                  <a:pt x="862985" y="336546"/>
                </a:lnTo>
                <a:lnTo>
                  <a:pt x="831356" y="304945"/>
                </a:lnTo>
                <a:lnTo>
                  <a:pt x="810603" y="264901"/>
                </a:lnTo>
                <a:lnTo>
                  <a:pt x="803147" y="218833"/>
                </a:lnTo>
                <a:lnTo>
                  <a:pt x="810603" y="172765"/>
                </a:lnTo>
                <a:lnTo>
                  <a:pt x="831356" y="132721"/>
                </a:lnTo>
                <a:lnTo>
                  <a:pt x="862985" y="101121"/>
                </a:lnTo>
                <a:lnTo>
                  <a:pt x="868811" y="98107"/>
                </a:lnTo>
                <a:lnTo>
                  <a:pt x="766648" y="98107"/>
                </a:lnTo>
                <a:lnTo>
                  <a:pt x="745146" y="72936"/>
                </a:lnTo>
                <a:close/>
              </a:path>
              <a:path w="1168400" h="729614">
                <a:moveTo>
                  <a:pt x="1110941" y="72936"/>
                </a:moveTo>
                <a:lnTo>
                  <a:pt x="949185" y="72936"/>
                </a:lnTo>
                <a:lnTo>
                  <a:pt x="995295" y="80385"/>
                </a:lnTo>
                <a:lnTo>
                  <a:pt x="1035375" y="101121"/>
                </a:lnTo>
                <a:lnTo>
                  <a:pt x="1067002" y="132721"/>
                </a:lnTo>
                <a:lnTo>
                  <a:pt x="1087754" y="172765"/>
                </a:lnTo>
                <a:lnTo>
                  <a:pt x="1095209" y="218833"/>
                </a:lnTo>
                <a:lnTo>
                  <a:pt x="1087754" y="264901"/>
                </a:lnTo>
                <a:lnTo>
                  <a:pt x="1067002" y="304945"/>
                </a:lnTo>
                <a:lnTo>
                  <a:pt x="1035375" y="336546"/>
                </a:lnTo>
                <a:lnTo>
                  <a:pt x="995295" y="357281"/>
                </a:lnTo>
                <a:lnTo>
                  <a:pt x="949185" y="364731"/>
                </a:lnTo>
                <a:lnTo>
                  <a:pt x="1111815" y="364731"/>
                </a:lnTo>
                <a:lnTo>
                  <a:pt x="1141282" y="323829"/>
                </a:lnTo>
                <a:lnTo>
                  <a:pt x="1161188" y="273907"/>
                </a:lnTo>
                <a:lnTo>
                  <a:pt x="1168222" y="218833"/>
                </a:lnTo>
                <a:lnTo>
                  <a:pt x="1162428" y="168710"/>
                </a:lnTo>
                <a:lnTo>
                  <a:pt x="1145929" y="122670"/>
                </a:lnTo>
                <a:lnTo>
                  <a:pt x="1120049" y="82035"/>
                </a:lnTo>
                <a:lnTo>
                  <a:pt x="1110941" y="72936"/>
                </a:lnTo>
                <a:close/>
              </a:path>
              <a:path w="1168400" h="729614">
                <a:moveTo>
                  <a:pt x="584111" y="0"/>
                </a:moveTo>
                <a:lnTo>
                  <a:pt x="528988" y="7024"/>
                </a:lnTo>
                <a:lnTo>
                  <a:pt x="479017" y="26908"/>
                </a:lnTo>
                <a:lnTo>
                  <a:pt x="435958" y="57864"/>
                </a:lnTo>
                <a:lnTo>
                  <a:pt x="401573" y="98107"/>
                </a:lnTo>
                <a:lnTo>
                  <a:pt x="503762" y="98107"/>
                </a:lnTo>
                <a:lnTo>
                  <a:pt x="538015" y="80385"/>
                </a:lnTo>
                <a:lnTo>
                  <a:pt x="584111" y="72936"/>
                </a:lnTo>
                <a:lnTo>
                  <a:pt x="745146" y="72936"/>
                </a:lnTo>
                <a:lnTo>
                  <a:pt x="732263" y="57853"/>
                </a:lnTo>
                <a:lnTo>
                  <a:pt x="689205" y="26898"/>
                </a:lnTo>
                <a:lnTo>
                  <a:pt x="639234" y="7021"/>
                </a:lnTo>
                <a:lnTo>
                  <a:pt x="584111" y="0"/>
                </a:lnTo>
                <a:close/>
              </a:path>
              <a:path w="1168400" h="729614">
                <a:moveTo>
                  <a:pt x="949185" y="0"/>
                </a:moveTo>
                <a:lnTo>
                  <a:pt x="894056" y="7024"/>
                </a:lnTo>
                <a:lnTo>
                  <a:pt x="844086" y="26908"/>
                </a:lnTo>
                <a:lnTo>
                  <a:pt x="801031" y="57864"/>
                </a:lnTo>
                <a:lnTo>
                  <a:pt x="766648" y="98107"/>
                </a:lnTo>
                <a:lnTo>
                  <a:pt x="868811" y="98107"/>
                </a:lnTo>
                <a:lnTo>
                  <a:pt x="903068" y="80385"/>
                </a:lnTo>
                <a:lnTo>
                  <a:pt x="949185" y="72936"/>
                </a:lnTo>
                <a:lnTo>
                  <a:pt x="1110941" y="72936"/>
                </a:lnTo>
                <a:lnTo>
                  <a:pt x="1086111" y="48128"/>
                </a:lnTo>
                <a:lnTo>
                  <a:pt x="1045438" y="22272"/>
                </a:lnTo>
                <a:lnTo>
                  <a:pt x="999355" y="5788"/>
                </a:lnTo>
                <a:lnTo>
                  <a:pt x="949185" y="0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378907" y="2174887"/>
            <a:ext cx="1059815" cy="923290"/>
          </a:xfrm>
          <a:custGeom>
            <a:avLst/>
            <a:gdLst/>
            <a:ahLst/>
            <a:cxnLst/>
            <a:rect l="l" t="t" r="r" b="b"/>
            <a:pathLst>
              <a:path w="1059814" h="923289">
                <a:moveTo>
                  <a:pt x="1059751" y="54292"/>
                </a:moveTo>
                <a:lnTo>
                  <a:pt x="1005395" y="54292"/>
                </a:lnTo>
                <a:lnTo>
                  <a:pt x="1005395" y="787285"/>
                </a:lnTo>
                <a:lnTo>
                  <a:pt x="998978" y="818956"/>
                </a:lnTo>
                <a:lnTo>
                  <a:pt x="981490" y="844848"/>
                </a:lnTo>
                <a:lnTo>
                  <a:pt x="955578" y="862320"/>
                </a:lnTo>
                <a:lnTo>
                  <a:pt x="923886" y="868730"/>
                </a:lnTo>
                <a:lnTo>
                  <a:pt x="81521" y="868730"/>
                </a:lnTo>
                <a:lnTo>
                  <a:pt x="81521" y="923023"/>
                </a:lnTo>
                <a:lnTo>
                  <a:pt x="923886" y="923023"/>
                </a:lnTo>
                <a:lnTo>
                  <a:pt x="966780" y="916092"/>
                </a:lnTo>
                <a:lnTo>
                  <a:pt x="1004070" y="896801"/>
                </a:lnTo>
                <a:lnTo>
                  <a:pt x="1033499" y="867402"/>
                </a:lnTo>
                <a:lnTo>
                  <a:pt x="1052812" y="830146"/>
                </a:lnTo>
                <a:lnTo>
                  <a:pt x="1059751" y="787285"/>
                </a:lnTo>
                <a:lnTo>
                  <a:pt x="1059751" y="54292"/>
                </a:lnTo>
                <a:close/>
              </a:path>
              <a:path w="1059814" h="923289">
                <a:moveTo>
                  <a:pt x="1032573" y="0"/>
                </a:moveTo>
                <a:lnTo>
                  <a:pt x="27178" y="0"/>
                </a:lnTo>
                <a:lnTo>
                  <a:pt x="16603" y="2131"/>
                </a:lnTo>
                <a:lnTo>
                  <a:pt x="7964" y="7947"/>
                </a:lnTo>
                <a:lnTo>
                  <a:pt x="2137" y="16577"/>
                </a:lnTo>
                <a:lnTo>
                  <a:pt x="0" y="27152"/>
                </a:lnTo>
                <a:lnTo>
                  <a:pt x="0" y="542963"/>
                </a:lnTo>
                <a:lnTo>
                  <a:pt x="54343" y="542963"/>
                </a:lnTo>
                <a:lnTo>
                  <a:pt x="54343" y="54292"/>
                </a:lnTo>
                <a:lnTo>
                  <a:pt x="1059751" y="54292"/>
                </a:lnTo>
                <a:lnTo>
                  <a:pt x="1059751" y="27152"/>
                </a:lnTo>
                <a:lnTo>
                  <a:pt x="1057614" y="16577"/>
                </a:lnTo>
                <a:lnTo>
                  <a:pt x="1051787" y="7947"/>
                </a:lnTo>
                <a:lnTo>
                  <a:pt x="1043147" y="2131"/>
                </a:lnTo>
                <a:lnTo>
                  <a:pt x="1032573" y="0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41949" y="2310625"/>
            <a:ext cx="734060" cy="652145"/>
          </a:xfrm>
          <a:custGeom>
            <a:avLst/>
            <a:gdLst/>
            <a:ahLst/>
            <a:cxnLst/>
            <a:rect l="l" t="t" r="r" b="b"/>
            <a:pathLst>
              <a:path w="734060" h="652144">
                <a:moveTo>
                  <a:pt x="706501" y="488657"/>
                </a:moveTo>
                <a:lnTo>
                  <a:pt x="434771" y="488657"/>
                </a:lnTo>
                <a:lnTo>
                  <a:pt x="424197" y="490789"/>
                </a:lnTo>
                <a:lnTo>
                  <a:pt x="415558" y="496604"/>
                </a:lnTo>
                <a:lnTo>
                  <a:pt x="409731" y="505234"/>
                </a:lnTo>
                <a:lnTo>
                  <a:pt x="407593" y="515810"/>
                </a:lnTo>
                <a:lnTo>
                  <a:pt x="407593" y="624395"/>
                </a:lnTo>
                <a:lnTo>
                  <a:pt x="409731" y="634976"/>
                </a:lnTo>
                <a:lnTo>
                  <a:pt x="415558" y="643605"/>
                </a:lnTo>
                <a:lnTo>
                  <a:pt x="424197" y="649418"/>
                </a:lnTo>
                <a:lnTo>
                  <a:pt x="434771" y="651548"/>
                </a:lnTo>
                <a:lnTo>
                  <a:pt x="706501" y="651548"/>
                </a:lnTo>
                <a:lnTo>
                  <a:pt x="717075" y="649418"/>
                </a:lnTo>
                <a:lnTo>
                  <a:pt x="725714" y="643605"/>
                </a:lnTo>
                <a:lnTo>
                  <a:pt x="731541" y="634976"/>
                </a:lnTo>
                <a:lnTo>
                  <a:pt x="733679" y="624395"/>
                </a:lnTo>
                <a:lnTo>
                  <a:pt x="733679" y="597255"/>
                </a:lnTo>
                <a:lnTo>
                  <a:pt x="461937" y="597255"/>
                </a:lnTo>
                <a:lnTo>
                  <a:pt x="461937" y="542963"/>
                </a:lnTo>
                <a:lnTo>
                  <a:pt x="733679" y="542963"/>
                </a:lnTo>
                <a:lnTo>
                  <a:pt x="733679" y="515810"/>
                </a:lnTo>
                <a:lnTo>
                  <a:pt x="731541" y="505234"/>
                </a:lnTo>
                <a:lnTo>
                  <a:pt x="725714" y="496604"/>
                </a:lnTo>
                <a:lnTo>
                  <a:pt x="717075" y="490789"/>
                </a:lnTo>
                <a:lnTo>
                  <a:pt x="706501" y="488657"/>
                </a:lnTo>
                <a:close/>
              </a:path>
              <a:path w="734060" h="652144">
                <a:moveTo>
                  <a:pt x="733679" y="542963"/>
                </a:moveTo>
                <a:lnTo>
                  <a:pt x="679323" y="542963"/>
                </a:lnTo>
                <a:lnTo>
                  <a:pt x="679323" y="597255"/>
                </a:lnTo>
                <a:lnTo>
                  <a:pt x="733679" y="597255"/>
                </a:lnTo>
                <a:lnTo>
                  <a:pt x="733679" y="542963"/>
                </a:lnTo>
                <a:close/>
              </a:path>
              <a:path w="734060" h="652144">
                <a:moveTo>
                  <a:pt x="597814" y="407212"/>
                </a:moveTo>
                <a:lnTo>
                  <a:pt x="543458" y="407212"/>
                </a:lnTo>
                <a:lnTo>
                  <a:pt x="543458" y="488657"/>
                </a:lnTo>
                <a:lnTo>
                  <a:pt x="597814" y="488657"/>
                </a:lnTo>
                <a:lnTo>
                  <a:pt x="597814" y="407212"/>
                </a:lnTo>
                <a:close/>
              </a:path>
              <a:path w="734060" h="652144">
                <a:moveTo>
                  <a:pt x="706501" y="244335"/>
                </a:moveTo>
                <a:lnTo>
                  <a:pt x="434771" y="244335"/>
                </a:lnTo>
                <a:lnTo>
                  <a:pt x="424197" y="246464"/>
                </a:lnTo>
                <a:lnTo>
                  <a:pt x="415558" y="252275"/>
                </a:lnTo>
                <a:lnTo>
                  <a:pt x="409731" y="260901"/>
                </a:lnTo>
                <a:lnTo>
                  <a:pt x="407593" y="271475"/>
                </a:lnTo>
                <a:lnTo>
                  <a:pt x="407593" y="380072"/>
                </a:lnTo>
                <a:lnTo>
                  <a:pt x="409731" y="390646"/>
                </a:lnTo>
                <a:lnTo>
                  <a:pt x="415558" y="399272"/>
                </a:lnTo>
                <a:lnTo>
                  <a:pt x="424197" y="405083"/>
                </a:lnTo>
                <a:lnTo>
                  <a:pt x="434771" y="407212"/>
                </a:lnTo>
                <a:lnTo>
                  <a:pt x="706501" y="407212"/>
                </a:lnTo>
                <a:lnTo>
                  <a:pt x="717075" y="405083"/>
                </a:lnTo>
                <a:lnTo>
                  <a:pt x="725714" y="399272"/>
                </a:lnTo>
                <a:lnTo>
                  <a:pt x="731541" y="390646"/>
                </a:lnTo>
                <a:lnTo>
                  <a:pt x="733679" y="380072"/>
                </a:lnTo>
                <a:lnTo>
                  <a:pt x="733679" y="352920"/>
                </a:lnTo>
                <a:lnTo>
                  <a:pt x="461937" y="352920"/>
                </a:lnTo>
                <a:lnTo>
                  <a:pt x="461937" y="298627"/>
                </a:lnTo>
                <a:lnTo>
                  <a:pt x="733679" y="298627"/>
                </a:lnTo>
                <a:lnTo>
                  <a:pt x="733679" y="271475"/>
                </a:lnTo>
                <a:lnTo>
                  <a:pt x="731541" y="260901"/>
                </a:lnTo>
                <a:lnTo>
                  <a:pt x="725714" y="252275"/>
                </a:lnTo>
                <a:lnTo>
                  <a:pt x="717075" y="246464"/>
                </a:lnTo>
                <a:lnTo>
                  <a:pt x="706501" y="244335"/>
                </a:lnTo>
                <a:close/>
              </a:path>
              <a:path w="734060" h="652144">
                <a:moveTo>
                  <a:pt x="733679" y="298627"/>
                </a:moveTo>
                <a:lnTo>
                  <a:pt x="679323" y="298627"/>
                </a:lnTo>
                <a:lnTo>
                  <a:pt x="679323" y="352920"/>
                </a:lnTo>
                <a:lnTo>
                  <a:pt x="733679" y="352920"/>
                </a:lnTo>
                <a:lnTo>
                  <a:pt x="733679" y="298627"/>
                </a:lnTo>
                <a:close/>
              </a:path>
              <a:path w="734060" h="652144">
                <a:moveTo>
                  <a:pt x="597814" y="162890"/>
                </a:moveTo>
                <a:lnTo>
                  <a:pt x="543458" y="162890"/>
                </a:lnTo>
                <a:lnTo>
                  <a:pt x="543458" y="244335"/>
                </a:lnTo>
                <a:lnTo>
                  <a:pt x="597814" y="244335"/>
                </a:lnTo>
                <a:lnTo>
                  <a:pt x="597814" y="162890"/>
                </a:lnTo>
                <a:close/>
              </a:path>
              <a:path w="734060" h="652144">
                <a:moveTo>
                  <a:pt x="298907" y="0"/>
                </a:moveTo>
                <a:lnTo>
                  <a:pt x="27178" y="0"/>
                </a:lnTo>
                <a:lnTo>
                  <a:pt x="16603" y="2129"/>
                </a:lnTo>
                <a:lnTo>
                  <a:pt x="7964" y="7942"/>
                </a:lnTo>
                <a:lnTo>
                  <a:pt x="2137" y="16571"/>
                </a:lnTo>
                <a:lnTo>
                  <a:pt x="0" y="27152"/>
                </a:lnTo>
                <a:lnTo>
                  <a:pt x="0" y="135737"/>
                </a:lnTo>
                <a:lnTo>
                  <a:pt x="2137" y="146313"/>
                </a:lnTo>
                <a:lnTo>
                  <a:pt x="7964" y="154943"/>
                </a:lnTo>
                <a:lnTo>
                  <a:pt x="16603" y="160758"/>
                </a:lnTo>
                <a:lnTo>
                  <a:pt x="27178" y="162890"/>
                </a:lnTo>
                <a:lnTo>
                  <a:pt x="298907" y="162890"/>
                </a:lnTo>
                <a:lnTo>
                  <a:pt x="309481" y="160758"/>
                </a:lnTo>
                <a:lnTo>
                  <a:pt x="318120" y="154943"/>
                </a:lnTo>
                <a:lnTo>
                  <a:pt x="323947" y="146313"/>
                </a:lnTo>
                <a:lnTo>
                  <a:pt x="326085" y="135737"/>
                </a:lnTo>
                <a:lnTo>
                  <a:pt x="326085" y="108597"/>
                </a:lnTo>
                <a:lnTo>
                  <a:pt x="54343" y="108597"/>
                </a:lnTo>
                <a:lnTo>
                  <a:pt x="54343" y="54305"/>
                </a:lnTo>
                <a:lnTo>
                  <a:pt x="461949" y="54305"/>
                </a:lnTo>
                <a:lnTo>
                  <a:pt x="326085" y="54292"/>
                </a:lnTo>
                <a:lnTo>
                  <a:pt x="326085" y="27152"/>
                </a:lnTo>
                <a:lnTo>
                  <a:pt x="323947" y="16571"/>
                </a:lnTo>
                <a:lnTo>
                  <a:pt x="318120" y="7942"/>
                </a:lnTo>
                <a:lnTo>
                  <a:pt x="309481" y="2129"/>
                </a:lnTo>
                <a:lnTo>
                  <a:pt x="298907" y="0"/>
                </a:lnTo>
                <a:close/>
              </a:path>
              <a:path w="734060" h="652144">
                <a:moveTo>
                  <a:pt x="461949" y="54305"/>
                </a:moveTo>
                <a:lnTo>
                  <a:pt x="271729" y="54305"/>
                </a:lnTo>
                <a:lnTo>
                  <a:pt x="271729" y="108597"/>
                </a:lnTo>
                <a:lnTo>
                  <a:pt x="407593" y="108597"/>
                </a:lnTo>
                <a:lnTo>
                  <a:pt x="407593" y="135737"/>
                </a:lnTo>
                <a:lnTo>
                  <a:pt x="409731" y="146313"/>
                </a:lnTo>
                <a:lnTo>
                  <a:pt x="415558" y="154943"/>
                </a:lnTo>
                <a:lnTo>
                  <a:pt x="424197" y="160758"/>
                </a:lnTo>
                <a:lnTo>
                  <a:pt x="434771" y="162890"/>
                </a:lnTo>
                <a:lnTo>
                  <a:pt x="706501" y="162890"/>
                </a:lnTo>
                <a:lnTo>
                  <a:pt x="717075" y="160758"/>
                </a:lnTo>
                <a:lnTo>
                  <a:pt x="725714" y="154943"/>
                </a:lnTo>
                <a:lnTo>
                  <a:pt x="731541" y="146313"/>
                </a:lnTo>
                <a:lnTo>
                  <a:pt x="733679" y="135737"/>
                </a:lnTo>
                <a:lnTo>
                  <a:pt x="733679" y="108585"/>
                </a:lnTo>
                <a:lnTo>
                  <a:pt x="461949" y="108585"/>
                </a:lnTo>
                <a:lnTo>
                  <a:pt x="461949" y="54305"/>
                </a:lnTo>
                <a:close/>
              </a:path>
              <a:path w="734060" h="652144">
                <a:moveTo>
                  <a:pt x="706501" y="0"/>
                </a:moveTo>
                <a:lnTo>
                  <a:pt x="434771" y="0"/>
                </a:lnTo>
                <a:lnTo>
                  <a:pt x="424197" y="2129"/>
                </a:lnTo>
                <a:lnTo>
                  <a:pt x="415558" y="7942"/>
                </a:lnTo>
                <a:lnTo>
                  <a:pt x="409731" y="16571"/>
                </a:lnTo>
                <a:lnTo>
                  <a:pt x="407593" y="27152"/>
                </a:lnTo>
                <a:lnTo>
                  <a:pt x="407593" y="54292"/>
                </a:lnTo>
                <a:lnTo>
                  <a:pt x="679335" y="54292"/>
                </a:lnTo>
                <a:lnTo>
                  <a:pt x="679335" y="108585"/>
                </a:lnTo>
                <a:lnTo>
                  <a:pt x="733679" y="108585"/>
                </a:lnTo>
                <a:lnTo>
                  <a:pt x="733679" y="27152"/>
                </a:lnTo>
                <a:lnTo>
                  <a:pt x="731541" y="16571"/>
                </a:lnTo>
                <a:lnTo>
                  <a:pt x="725714" y="7942"/>
                </a:lnTo>
                <a:lnTo>
                  <a:pt x="717075" y="2129"/>
                </a:lnTo>
                <a:lnTo>
                  <a:pt x="706501" y="0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69127" y="255495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5">
                <a:moveTo>
                  <a:pt x="0" y="0"/>
                </a:moveTo>
                <a:lnTo>
                  <a:pt x="298907" y="0"/>
                </a:lnTo>
              </a:path>
            </a:pathLst>
          </a:custGeom>
          <a:ln w="54292">
            <a:solidFill>
              <a:srgbClr val="6600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86501" y="2744990"/>
            <a:ext cx="81915" cy="54610"/>
          </a:xfrm>
          <a:custGeom>
            <a:avLst/>
            <a:gdLst/>
            <a:ahLst/>
            <a:cxnLst/>
            <a:rect l="l" t="t" r="r" b="b"/>
            <a:pathLst>
              <a:path w="81914" h="54610">
                <a:moveTo>
                  <a:pt x="0" y="0"/>
                </a:moveTo>
                <a:lnTo>
                  <a:pt x="81521" y="0"/>
                </a:lnTo>
                <a:lnTo>
                  <a:pt x="81521" y="54292"/>
                </a:lnTo>
                <a:lnTo>
                  <a:pt x="0" y="54292"/>
                </a:lnTo>
                <a:lnTo>
                  <a:pt x="0" y="0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704992" y="2880734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5">
                <a:moveTo>
                  <a:pt x="0" y="0"/>
                </a:moveTo>
                <a:lnTo>
                  <a:pt x="163042" y="0"/>
                </a:lnTo>
              </a:path>
            </a:pathLst>
          </a:custGeom>
          <a:ln w="54292">
            <a:solidFill>
              <a:srgbClr val="6600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425841" y="2181771"/>
            <a:ext cx="1530985" cy="1524000"/>
          </a:xfrm>
          <a:custGeom>
            <a:avLst/>
            <a:gdLst/>
            <a:ahLst/>
            <a:cxnLst/>
            <a:rect l="l" t="t" r="r" b="b"/>
            <a:pathLst>
              <a:path w="1530985" h="1524000">
                <a:moveTo>
                  <a:pt x="127571" y="0"/>
                </a:moveTo>
                <a:lnTo>
                  <a:pt x="77961" y="12699"/>
                </a:lnTo>
                <a:lnTo>
                  <a:pt x="37406" y="38099"/>
                </a:lnTo>
                <a:lnTo>
                  <a:pt x="10040" y="76199"/>
                </a:lnTo>
                <a:lnTo>
                  <a:pt x="0" y="126999"/>
                </a:lnTo>
                <a:lnTo>
                  <a:pt x="7770" y="165099"/>
                </a:lnTo>
                <a:lnTo>
                  <a:pt x="29225" y="203199"/>
                </a:lnTo>
                <a:lnTo>
                  <a:pt x="61582" y="241299"/>
                </a:lnTo>
                <a:lnTo>
                  <a:pt x="102057" y="253999"/>
                </a:lnTo>
                <a:lnTo>
                  <a:pt x="102057" y="558799"/>
                </a:lnTo>
                <a:lnTo>
                  <a:pt x="61582" y="584199"/>
                </a:lnTo>
                <a:lnTo>
                  <a:pt x="29225" y="609599"/>
                </a:lnTo>
                <a:lnTo>
                  <a:pt x="7770" y="647699"/>
                </a:lnTo>
                <a:lnTo>
                  <a:pt x="0" y="685799"/>
                </a:lnTo>
                <a:lnTo>
                  <a:pt x="8694" y="736599"/>
                </a:lnTo>
                <a:lnTo>
                  <a:pt x="32559" y="774699"/>
                </a:lnTo>
                <a:lnTo>
                  <a:pt x="68269" y="800099"/>
                </a:lnTo>
                <a:lnTo>
                  <a:pt x="112496" y="812799"/>
                </a:lnTo>
                <a:lnTo>
                  <a:pt x="212915" y="977899"/>
                </a:lnTo>
                <a:lnTo>
                  <a:pt x="168633" y="990599"/>
                </a:lnTo>
                <a:lnTo>
                  <a:pt x="133521" y="1028699"/>
                </a:lnTo>
                <a:lnTo>
                  <a:pt x="110391" y="1066799"/>
                </a:lnTo>
                <a:lnTo>
                  <a:pt x="102057" y="1117599"/>
                </a:lnTo>
                <a:lnTo>
                  <a:pt x="104994" y="1155699"/>
                </a:lnTo>
                <a:lnTo>
                  <a:pt x="113418" y="1181099"/>
                </a:lnTo>
                <a:lnTo>
                  <a:pt x="126751" y="1206499"/>
                </a:lnTo>
                <a:lnTo>
                  <a:pt x="144411" y="1231899"/>
                </a:lnTo>
                <a:lnTo>
                  <a:pt x="97844" y="1244599"/>
                </a:lnTo>
                <a:lnTo>
                  <a:pt x="58087" y="1269999"/>
                </a:lnTo>
                <a:lnTo>
                  <a:pt x="27171" y="1308099"/>
                </a:lnTo>
                <a:lnTo>
                  <a:pt x="7131" y="1358899"/>
                </a:lnTo>
                <a:lnTo>
                  <a:pt x="0" y="1396999"/>
                </a:lnTo>
                <a:lnTo>
                  <a:pt x="0" y="1498599"/>
                </a:lnTo>
                <a:lnTo>
                  <a:pt x="2002" y="1511299"/>
                </a:lnTo>
                <a:lnTo>
                  <a:pt x="7466" y="1523999"/>
                </a:lnTo>
                <a:lnTo>
                  <a:pt x="502832" y="1523999"/>
                </a:lnTo>
                <a:lnTo>
                  <a:pt x="508296" y="1511299"/>
                </a:lnTo>
                <a:lnTo>
                  <a:pt x="510298" y="1498599"/>
                </a:lnTo>
                <a:lnTo>
                  <a:pt x="510298" y="1473199"/>
                </a:lnTo>
                <a:lnTo>
                  <a:pt x="51028" y="1473199"/>
                </a:lnTo>
                <a:lnTo>
                  <a:pt x="51028" y="1396999"/>
                </a:lnTo>
                <a:lnTo>
                  <a:pt x="61069" y="1358899"/>
                </a:lnTo>
                <a:lnTo>
                  <a:pt x="88434" y="1308099"/>
                </a:lnTo>
                <a:lnTo>
                  <a:pt x="128990" y="1282699"/>
                </a:lnTo>
                <a:lnTo>
                  <a:pt x="178600" y="1269999"/>
                </a:lnTo>
                <a:lnTo>
                  <a:pt x="454656" y="1269999"/>
                </a:lnTo>
                <a:lnTo>
                  <a:pt x="413976" y="1244599"/>
                </a:lnTo>
                <a:lnTo>
                  <a:pt x="365861" y="1231899"/>
                </a:lnTo>
                <a:lnTo>
                  <a:pt x="374699" y="1219199"/>
                </a:lnTo>
                <a:lnTo>
                  <a:pt x="215456" y="1219199"/>
                </a:lnTo>
                <a:lnTo>
                  <a:pt x="183011" y="1193799"/>
                </a:lnTo>
                <a:lnTo>
                  <a:pt x="161118" y="1155699"/>
                </a:lnTo>
                <a:lnTo>
                  <a:pt x="153085" y="1117599"/>
                </a:lnTo>
                <a:lnTo>
                  <a:pt x="161118" y="1079499"/>
                </a:lnTo>
                <a:lnTo>
                  <a:pt x="183011" y="1054099"/>
                </a:lnTo>
                <a:lnTo>
                  <a:pt x="215456" y="1028699"/>
                </a:lnTo>
                <a:lnTo>
                  <a:pt x="255143" y="1015999"/>
                </a:lnTo>
                <a:lnTo>
                  <a:pt x="370723" y="1015999"/>
                </a:lnTo>
                <a:lnTo>
                  <a:pt x="342352" y="990599"/>
                </a:lnTo>
                <a:lnTo>
                  <a:pt x="308245" y="977899"/>
                </a:lnTo>
                <a:lnTo>
                  <a:pt x="269747" y="965199"/>
                </a:lnTo>
                <a:lnTo>
                  <a:pt x="168935" y="812799"/>
                </a:lnTo>
                <a:lnTo>
                  <a:pt x="200563" y="787399"/>
                </a:lnTo>
                <a:lnTo>
                  <a:pt x="226218" y="761999"/>
                </a:lnTo>
                <a:lnTo>
                  <a:pt x="97807" y="761999"/>
                </a:lnTo>
                <a:lnTo>
                  <a:pt x="73474" y="736599"/>
                </a:lnTo>
                <a:lnTo>
                  <a:pt x="57053" y="723899"/>
                </a:lnTo>
                <a:lnTo>
                  <a:pt x="51028" y="685799"/>
                </a:lnTo>
                <a:lnTo>
                  <a:pt x="57053" y="660399"/>
                </a:lnTo>
                <a:lnTo>
                  <a:pt x="73474" y="634999"/>
                </a:lnTo>
                <a:lnTo>
                  <a:pt x="97807" y="622299"/>
                </a:lnTo>
                <a:lnTo>
                  <a:pt x="127571" y="609599"/>
                </a:lnTo>
                <a:lnTo>
                  <a:pt x="221861" y="609599"/>
                </a:lnTo>
                <a:lnTo>
                  <a:pt x="211169" y="596899"/>
                </a:lnTo>
                <a:lnTo>
                  <a:pt x="184308" y="571499"/>
                </a:lnTo>
                <a:lnTo>
                  <a:pt x="153085" y="558799"/>
                </a:lnTo>
                <a:lnTo>
                  <a:pt x="153085" y="253999"/>
                </a:lnTo>
                <a:lnTo>
                  <a:pt x="187553" y="241299"/>
                </a:lnTo>
                <a:lnTo>
                  <a:pt x="216544" y="215899"/>
                </a:lnTo>
                <a:lnTo>
                  <a:pt x="227499" y="203199"/>
                </a:lnTo>
                <a:lnTo>
                  <a:pt x="97807" y="203199"/>
                </a:lnTo>
                <a:lnTo>
                  <a:pt x="73474" y="177799"/>
                </a:lnTo>
                <a:lnTo>
                  <a:pt x="57053" y="152399"/>
                </a:lnTo>
                <a:lnTo>
                  <a:pt x="51028" y="126999"/>
                </a:lnTo>
                <a:lnTo>
                  <a:pt x="57053" y="101599"/>
                </a:lnTo>
                <a:lnTo>
                  <a:pt x="73474" y="76199"/>
                </a:lnTo>
                <a:lnTo>
                  <a:pt x="97807" y="50799"/>
                </a:lnTo>
                <a:lnTo>
                  <a:pt x="228209" y="50799"/>
                </a:lnTo>
                <a:lnTo>
                  <a:pt x="209607" y="25399"/>
                </a:lnTo>
                <a:lnTo>
                  <a:pt x="172007" y="12699"/>
                </a:lnTo>
                <a:lnTo>
                  <a:pt x="127571" y="0"/>
                </a:lnTo>
                <a:close/>
              </a:path>
              <a:path w="1530985" h="1524000">
                <a:moveTo>
                  <a:pt x="1203214" y="1422399"/>
                </a:moveTo>
                <a:lnTo>
                  <a:pt x="1150734" y="1422399"/>
                </a:lnTo>
                <a:lnTo>
                  <a:pt x="1166610" y="1473199"/>
                </a:lnTo>
                <a:lnTo>
                  <a:pt x="1194582" y="1498599"/>
                </a:lnTo>
                <a:lnTo>
                  <a:pt x="1231881" y="1523999"/>
                </a:lnTo>
                <a:lnTo>
                  <a:pt x="1325350" y="1523999"/>
                </a:lnTo>
                <a:lnTo>
                  <a:pt x="1365905" y="1498599"/>
                </a:lnTo>
                <a:lnTo>
                  <a:pt x="1379588" y="1473199"/>
                </a:lnTo>
                <a:lnTo>
                  <a:pt x="1245976" y="1473199"/>
                </a:lnTo>
                <a:lnTo>
                  <a:pt x="1221643" y="1460499"/>
                </a:lnTo>
                <a:lnTo>
                  <a:pt x="1205222" y="1435099"/>
                </a:lnTo>
                <a:lnTo>
                  <a:pt x="1203214" y="1422399"/>
                </a:lnTo>
                <a:close/>
              </a:path>
              <a:path w="1530985" h="1524000">
                <a:moveTo>
                  <a:pt x="454656" y="1269999"/>
                </a:moveTo>
                <a:lnTo>
                  <a:pt x="331698" y="1269999"/>
                </a:lnTo>
                <a:lnTo>
                  <a:pt x="381303" y="1282699"/>
                </a:lnTo>
                <a:lnTo>
                  <a:pt x="421859" y="1308099"/>
                </a:lnTo>
                <a:lnTo>
                  <a:pt x="449227" y="1358899"/>
                </a:lnTo>
                <a:lnTo>
                  <a:pt x="459270" y="1396999"/>
                </a:lnTo>
                <a:lnTo>
                  <a:pt x="459270" y="1473199"/>
                </a:lnTo>
                <a:lnTo>
                  <a:pt x="510298" y="1473199"/>
                </a:lnTo>
                <a:lnTo>
                  <a:pt x="510298" y="1422399"/>
                </a:lnTo>
                <a:lnTo>
                  <a:pt x="1203214" y="1422399"/>
                </a:lnTo>
                <a:lnTo>
                  <a:pt x="1199197" y="1396999"/>
                </a:lnTo>
                <a:lnTo>
                  <a:pt x="1205222" y="1371599"/>
                </a:lnTo>
                <a:lnTo>
                  <a:pt x="572401" y="1371599"/>
                </a:lnTo>
                <a:lnTo>
                  <a:pt x="592773" y="1358899"/>
                </a:lnTo>
                <a:lnTo>
                  <a:pt x="504837" y="1358899"/>
                </a:lnTo>
                <a:lnTo>
                  <a:pt x="485683" y="1308099"/>
                </a:lnTo>
                <a:lnTo>
                  <a:pt x="454656" y="1269999"/>
                </a:lnTo>
                <a:close/>
              </a:path>
              <a:path w="1530985" h="1524000">
                <a:moveTo>
                  <a:pt x="1374086" y="1320799"/>
                </a:moveTo>
                <a:lnTo>
                  <a:pt x="1275740" y="1320799"/>
                </a:lnTo>
                <a:lnTo>
                  <a:pt x="1305504" y="1333499"/>
                </a:lnTo>
                <a:lnTo>
                  <a:pt x="1329837" y="1346199"/>
                </a:lnTo>
                <a:lnTo>
                  <a:pt x="1346258" y="1371599"/>
                </a:lnTo>
                <a:lnTo>
                  <a:pt x="1352283" y="1396999"/>
                </a:lnTo>
                <a:lnTo>
                  <a:pt x="1346258" y="1435099"/>
                </a:lnTo>
                <a:lnTo>
                  <a:pt x="1329837" y="1460499"/>
                </a:lnTo>
                <a:lnTo>
                  <a:pt x="1305504" y="1473199"/>
                </a:lnTo>
                <a:lnTo>
                  <a:pt x="1379588" y="1473199"/>
                </a:lnTo>
                <a:lnTo>
                  <a:pt x="1393271" y="1447799"/>
                </a:lnTo>
                <a:lnTo>
                  <a:pt x="1403311" y="1396999"/>
                </a:lnTo>
                <a:lnTo>
                  <a:pt x="1395541" y="1358899"/>
                </a:lnTo>
                <a:lnTo>
                  <a:pt x="1374086" y="1320799"/>
                </a:lnTo>
                <a:close/>
              </a:path>
              <a:path w="1530985" h="1524000">
                <a:moveTo>
                  <a:pt x="1301254" y="1168399"/>
                </a:moveTo>
                <a:lnTo>
                  <a:pt x="1250226" y="1168399"/>
                </a:lnTo>
                <a:lnTo>
                  <a:pt x="1250226" y="1282699"/>
                </a:lnTo>
                <a:lnTo>
                  <a:pt x="1215056" y="1295399"/>
                </a:lnTo>
                <a:lnTo>
                  <a:pt x="1185583" y="1308099"/>
                </a:lnTo>
                <a:lnTo>
                  <a:pt x="1163558" y="1346199"/>
                </a:lnTo>
                <a:lnTo>
                  <a:pt x="1150734" y="1371599"/>
                </a:lnTo>
                <a:lnTo>
                  <a:pt x="1205222" y="1371599"/>
                </a:lnTo>
                <a:lnTo>
                  <a:pt x="1221643" y="1346199"/>
                </a:lnTo>
                <a:lnTo>
                  <a:pt x="1245976" y="1333499"/>
                </a:lnTo>
                <a:lnTo>
                  <a:pt x="1275740" y="1320799"/>
                </a:lnTo>
                <a:lnTo>
                  <a:pt x="1374086" y="1320799"/>
                </a:lnTo>
                <a:lnTo>
                  <a:pt x="1341729" y="1295399"/>
                </a:lnTo>
                <a:lnTo>
                  <a:pt x="1301254" y="1282699"/>
                </a:lnTo>
                <a:lnTo>
                  <a:pt x="1301254" y="1168399"/>
                </a:lnTo>
                <a:close/>
              </a:path>
              <a:path w="1530985" h="1524000">
                <a:moveTo>
                  <a:pt x="939661" y="914399"/>
                </a:moveTo>
                <a:lnTo>
                  <a:pt x="857986" y="914399"/>
                </a:lnTo>
                <a:lnTo>
                  <a:pt x="1003668" y="1041399"/>
                </a:lnTo>
                <a:lnTo>
                  <a:pt x="504837" y="1358899"/>
                </a:lnTo>
                <a:lnTo>
                  <a:pt x="592773" y="1358899"/>
                </a:lnTo>
                <a:lnTo>
                  <a:pt x="1020584" y="1092199"/>
                </a:lnTo>
                <a:lnTo>
                  <a:pt x="1071613" y="1092199"/>
                </a:lnTo>
                <a:lnTo>
                  <a:pt x="1071613" y="1041399"/>
                </a:lnTo>
                <a:lnTo>
                  <a:pt x="1081656" y="990599"/>
                </a:lnTo>
                <a:lnTo>
                  <a:pt x="1027811" y="990599"/>
                </a:lnTo>
                <a:lnTo>
                  <a:pt x="939661" y="914399"/>
                </a:lnTo>
                <a:close/>
              </a:path>
              <a:path w="1530985" h="1524000">
                <a:moveTo>
                  <a:pt x="370723" y="1015999"/>
                </a:moveTo>
                <a:lnTo>
                  <a:pt x="255143" y="1015999"/>
                </a:lnTo>
                <a:lnTo>
                  <a:pt x="294837" y="1028699"/>
                </a:lnTo>
                <a:lnTo>
                  <a:pt x="327285" y="1054099"/>
                </a:lnTo>
                <a:lnTo>
                  <a:pt x="349179" y="1079499"/>
                </a:lnTo>
                <a:lnTo>
                  <a:pt x="357212" y="1117599"/>
                </a:lnTo>
                <a:lnTo>
                  <a:pt x="349179" y="1155699"/>
                </a:lnTo>
                <a:lnTo>
                  <a:pt x="327285" y="1193799"/>
                </a:lnTo>
                <a:lnTo>
                  <a:pt x="294837" y="1219199"/>
                </a:lnTo>
                <a:lnTo>
                  <a:pt x="374699" y="1219199"/>
                </a:lnTo>
                <a:lnTo>
                  <a:pt x="383536" y="1206499"/>
                </a:lnTo>
                <a:lnTo>
                  <a:pt x="396876" y="1181099"/>
                </a:lnTo>
                <a:lnTo>
                  <a:pt x="405304" y="1155699"/>
                </a:lnTo>
                <a:lnTo>
                  <a:pt x="408241" y="1117599"/>
                </a:lnTo>
                <a:lnTo>
                  <a:pt x="407962" y="1117599"/>
                </a:lnTo>
                <a:lnTo>
                  <a:pt x="407543" y="1104899"/>
                </a:lnTo>
                <a:lnTo>
                  <a:pt x="464743" y="1054099"/>
                </a:lnTo>
                <a:lnTo>
                  <a:pt x="392010" y="1054099"/>
                </a:lnTo>
                <a:lnTo>
                  <a:pt x="370723" y="1015999"/>
                </a:lnTo>
                <a:close/>
              </a:path>
              <a:path w="1530985" h="1524000">
                <a:moveTo>
                  <a:pt x="1071613" y="1092199"/>
                </a:moveTo>
                <a:lnTo>
                  <a:pt x="1020584" y="1092199"/>
                </a:lnTo>
                <a:lnTo>
                  <a:pt x="1020584" y="1142999"/>
                </a:lnTo>
                <a:lnTo>
                  <a:pt x="1022587" y="1155699"/>
                </a:lnTo>
                <a:lnTo>
                  <a:pt x="1028050" y="1168399"/>
                </a:lnTo>
                <a:lnTo>
                  <a:pt x="1523417" y="1168399"/>
                </a:lnTo>
                <a:lnTo>
                  <a:pt x="1528880" y="1155699"/>
                </a:lnTo>
                <a:lnTo>
                  <a:pt x="1530883" y="1142999"/>
                </a:lnTo>
                <a:lnTo>
                  <a:pt x="1530883" y="1117599"/>
                </a:lnTo>
                <a:lnTo>
                  <a:pt x="1071613" y="1117599"/>
                </a:lnTo>
                <a:lnTo>
                  <a:pt x="1071613" y="1092199"/>
                </a:lnTo>
                <a:close/>
              </a:path>
              <a:path w="1530985" h="1524000">
                <a:moveTo>
                  <a:pt x="1472796" y="914399"/>
                </a:moveTo>
                <a:lnTo>
                  <a:pt x="1352283" y="914399"/>
                </a:lnTo>
                <a:lnTo>
                  <a:pt x="1401893" y="927099"/>
                </a:lnTo>
                <a:lnTo>
                  <a:pt x="1442448" y="952499"/>
                </a:lnTo>
                <a:lnTo>
                  <a:pt x="1469814" y="990599"/>
                </a:lnTo>
                <a:lnTo>
                  <a:pt x="1479854" y="1041399"/>
                </a:lnTo>
                <a:lnTo>
                  <a:pt x="1479854" y="1117599"/>
                </a:lnTo>
                <a:lnTo>
                  <a:pt x="1530883" y="1117599"/>
                </a:lnTo>
                <a:lnTo>
                  <a:pt x="1530883" y="1041399"/>
                </a:lnTo>
                <a:lnTo>
                  <a:pt x="1523751" y="990599"/>
                </a:lnTo>
                <a:lnTo>
                  <a:pt x="1503711" y="952499"/>
                </a:lnTo>
                <a:lnTo>
                  <a:pt x="1472796" y="914399"/>
                </a:lnTo>
                <a:close/>
              </a:path>
              <a:path w="1530985" h="1524000">
                <a:moveTo>
                  <a:pt x="787590" y="609599"/>
                </a:moveTo>
                <a:lnTo>
                  <a:pt x="736028" y="609599"/>
                </a:lnTo>
                <a:lnTo>
                  <a:pt x="717473" y="736599"/>
                </a:lnTo>
                <a:lnTo>
                  <a:pt x="678605" y="749299"/>
                </a:lnTo>
                <a:lnTo>
                  <a:pt x="646833" y="774699"/>
                </a:lnTo>
                <a:lnTo>
                  <a:pt x="624419" y="812799"/>
                </a:lnTo>
                <a:lnTo>
                  <a:pt x="613625" y="850899"/>
                </a:lnTo>
                <a:lnTo>
                  <a:pt x="392010" y="1054099"/>
                </a:lnTo>
                <a:lnTo>
                  <a:pt x="464743" y="1054099"/>
                </a:lnTo>
                <a:lnTo>
                  <a:pt x="622046" y="914399"/>
                </a:lnTo>
                <a:lnTo>
                  <a:pt x="677619" y="914399"/>
                </a:lnTo>
                <a:lnTo>
                  <a:pt x="669409" y="901699"/>
                </a:lnTo>
                <a:lnTo>
                  <a:pt x="663384" y="863599"/>
                </a:lnTo>
                <a:lnTo>
                  <a:pt x="669409" y="838199"/>
                </a:lnTo>
                <a:lnTo>
                  <a:pt x="685830" y="812799"/>
                </a:lnTo>
                <a:lnTo>
                  <a:pt x="710163" y="800099"/>
                </a:lnTo>
                <a:lnTo>
                  <a:pt x="739927" y="787399"/>
                </a:lnTo>
                <a:lnTo>
                  <a:pt x="835074" y="787399"/>
                </a:lnTo>
                <a:lnTo>
                  <a:pt x="805340" y="761999"/>
                </a:lnTo>
                <a:lnTo>
                  <a:pt x="768807" y="749299"/>
                </a:lnTo>
                <a:lnTo>
                  <a:pt x="787590" y="609599"/>
                </a:lnTo>
                <a:close/>
              </a:path>
              <a:path w="1530985" h="1524000">
                <a:moveTo>
                  <a:pt x="677619" y="914399"/>
                </a:moveTo>
                <a:lnTo>
                  <a:pt x="622046" y="914399"/>
                </a:lnTo>
                <a:lnTo>
                  <a:pt x="641075" y="952499"/>
                </a:lnTo>
                <a:lnTo>
                  <a:pt x="668242" y="977899"/>
                </a:lnTo>
                <a:lnTo>
                  <a:pt x="701780" y="990599"/>
                </a:lnTo>
                <a:lnTo>
                  <a:pt x="778223" y="990599"/>
                </a:lnTo>
                <a:lnTo>
                  <a:pt x="811853" y="977899"/>
                </a:lnTo>
                <a:lnTo>
                  <a:pt x="839036" y="952499"/>
                </a:lnTo>
                <a:lnTo>
                  <a:pt x="845353" y="939799"/>
                </a:lnTo>
                <a:lnTo>
                  <a:pt x="710163" y="939799"/>
                </a:lnTo>
                <a:lnTo>
                  <a:pt x="685830" y="927099"/>
                </a:lnTo>
                <a:lnTo>
                  <a:pt x="677619" y="914399"/>
                </a:lnTo>
                <a:close/>
              </a:path>
              <a:path w="1530985" h="1524000">
                <a:moveTo>
                  <a:pt x="1074935" y="571499"/>
                </a:moveTo>
                <a:lnTo>
                  <a:pt x="1020584" y="571499"/>
                </a:lnTo>
                <a:lnTo>
                  <a:pt x="1123619" y="749299"/>
                </a:lnTo>
                <a:lnTo>
                  <a:pt x="1123010" y="749299"/>
                </a:lnTo>
                <a:lnTo>
                  <a:pt x="1125578" y="800099"/>
                </a:lnTo>
                <a:lnTo>
                  <a:pt x="1147336" y="850899"/>
                </a:lnTo>
                <a:lnTo>
                  <a:pt x="1164996" y="876299"/>
                </a:lnTo>
                <a:lnTo>
                  <a:pt x="1118431" y="888999"/>
                </a:lnTo>
                <a:lnTo>
                  <a:pt x="1078701" y="914399"/>
                </a:lnTo>
                <a:lnTo>
                  <a:pt x="1047822" y="952499"/>
                </a:lnTo>
                <a:lnTo>
                  <a:pt x="1027811" y="990599"/>
                </a:lnTo>
                <a:lnTo>
                  <a:pt x="1081656" y="990599"/>
                </a:lnTo>
                <a:lnTo>
                  <a:pt x="1109025" y="952499"/>
                </a:lnTo>
                <a:lnTo>
                  <a:pt x="1149585" y="927099"/>
                </a:lnTo>
                <a:lnTo>
                  <a:pt x="1199197" y="914399"/>
                </a:lnTo>
                <a:lnTo>
                  <a:pt x="1472796" y="914399"/>
                </a:lnTo>
                <a:lnTo>
                  <a:pt x="1433038" y="888999"/>
                </a:lnTo>
                <a:lnTo>
                  <a:pt x="1386471" y="876299"/>
                </a:lnTo>
                <a:lnTo>
                  <a:pt x="1395301" y="863599"/>
                </a:lnTo>
                <a:lnTo>
                  <a:pt x="1236048" y="863599"/>
                </a:lnTo>
                <a:lnTo>
                  <a:pt x="1203604" y="838199"/>
                </a:lnTo>
                <a:lnTo>
                  <a:pt x="1181714" y="800099"/>
                </a:lnTo>
                <a:lnTo>
                  <a:pt x="1173683" y="761999"/>
                </a:lnTo>
                <a:lnTo>
                  <a:pt x="1181714" y="723899"/>
                </a:lnTo>
                <a:lnTo>
                  <a:pt x="1203604" y="698499"/>
                </a:lnTo>
                <a:lnTo>
                  <a:pt x="1219826" y="685799"/>
                </a:lnTo>
                <a:lnTo>
                  <a:pt x="1145336" y="685799"/>
                </a:lnTo>
                <a:lnTo>
                  <a:pt x="1074935" y="571499"/>
                </a:lnTo>
                <a:close/>
              </a:path>
              <a:path w="1530985" h="1524000">
                <a:moveTo>
                  <a:pt x="835074" y="787399"/>
                </a:moveTo>
                <a:lnTo>
                  <a:pt x="739927" y="787399"/>
                </a:lnTo>
                <a:lnTo>
                  <a:pt x="769691" y="800099"/>
                </a:lnTo>
                <a:lnTo>
                  <a:pt x="794024" y="812799"/>
                </a:lnTo>
                <a:lnTo>
                  <a:pt x="810445" y="838199"/>
                </a:lnTo>
                <a:lnTo>
                  <a:pt x="816470" y="863599"/>
                </a:lnTo>
                <a:lnTo>
                  <a:pt x="810445" y="901699"/>
                </a:lnTo>
                <a:lnTo>
                  <a:pt x="794024" y="927099"/>
                </a:lnTo>
                <a:lnTo>
                  <a:pt x="769691" y="939799"/>
                </a:lnTo>
                <a:lnTo>
                  <a:pt x="845353" y="939799"/>
                </a:lnTo>
                <a:lnTo>
                  <a:pt x="857986" y="914399"/>
                </a:lnTo>
                <a:lnTo>
                  <a:pt x="939661" y="914399"/>
                </a:lnTo>
                <a:lnTo>
                  <a:pt x="866203" y="850899"/>
                </a:lnTo>
                <a:lnTo>
                  <a:pt x="856023" y="812799"/>
                </a:lnTo>
                <a:lnTo>
                  <a:pt x="835074" y="787399"/>
                </a:lnTo>
                <a:close/>
              </a:path>
              <a:path w="1530985" h="1524000">
                <a:moveTo>
                  <a:pt x="1382022" y="660399"/>
                </a:moveTo>
                <a:lnTo>
                  <a:pt x="1275740" y="660399"/>
                </a:lnTo>
                <a:lnTo>
                  <a:pt x="1315432" y="673099"/>
                </a:lnTo>
                <a:lnTo>
                  <a:pt x="1347876" y="698499"/>
                </a:lnTo>
                <a:lnTo>
                  <a:pt x="1369766" y="723899"/>
                </a:lnTo>
                <a:lnTo>
                  <a:pt x="1377797" y="761999"/>
                </a:lnTo>
                <a:lnTo>
                  <a:pt x="1369766" y="800099"/>
                </a:lnTo>
                <a:lnTo>
                  <a:pt x="1347876" y="838199"/>
                </a:lnTo>
                <a:lnTo>
                  <a:pt x="1315432" y="863599"/>
                </a:lnTo>
                <a:lnTo>
                  <a:pt x="1395301" y="863599"/>
                </a:lnTo>
                <a:lnTo>
                  <a:pt x="1404132" y="850899"/>
                </a:lnTo>
                <a:lnTo>
                  <a:pt x="1417464" y="825499"/>
                </a:lnTo>
                <a:lnTo>
                  <a:pt x="1425889" y="800099"/>
                </a:lnTo>
                <a:lnTo>
                  <a:pt x="1428826" y="761999"/>
                </a:lnTo>
                <a:lnTo>
                  <a:pt x="1419749" y="711199"/>
                </a:lnTo>
                <a:lnTo>
                  <a:pt x="1394656" y="673099"/>
                </a:lnTo>
                <a:lnTo>
                  <a:pt x="1382022" y="660399"/>
                </a:lnTo>
                <a:close/>
              </a:path>
              <a:path w="1530985" h="1524000">
                <a:moveTo>
                  <a:pt x="221861" y="609599"/>
                </a:moveTo>
                <a:lnTo>
                  <a:pt x="127571" y="609599"/>
                </a:lnTo>
                <a:lnTo>
                  <a:pt x="157335" y="622299"/>
                </a:lnTo>
                <a:lnTo>
                  <a:pt x="181668" y="634999"/>
                </a:lnTo>
                <a:lnTo>
                  <a:pt x="198089" y="660399"/>
                </a:lnTo>
                <a:lnTo>
                  <a:pt x="204114" y="685799"/>
                </a:lnTo>
                <a:lnTo>
                  <a:pt x="198089" y="723899"/>
                </a:lnTo>
                <a:lnTo>
                  <a:pt x="181668" y="736599"/>
                </a:lnTo>
                <a:lnTo>
                  <a:pt x="157335" y="761999"/>
                </a:lnTo>
                <a:lnTo>
                  <a:pt x="226218" y="761999"/>
                </a:lnTo>
                <a:lnTo>
                  <a:pt x="244416" y="736599"/>
                </a:lnTo>
                <a:lnTo>
                  <a:pt x="253669" y="698499"/>
                </a:lnTo>
                <a:lnTo>
                  <a:pt x="332632" y="647699"/>
                </a:lnTo>
                <a:lnTo>
                  <a:pt x="247345" y="647699"/>
                </a:lnTo>
                <a:lnTo>
                  <a:pt x="232552" y="622299"/>
                </a:lnTo>
                <a:lnTo>
                  <a:pt x="221861" y="609599"/>
                </a:lnTo>
                <a:close/>
              </a:path>
              <a:path w="1530985" h="1524000">
                <a:moveTo>
                  <a:pt x="1326769" y="126999"/>
                </a:moveTo>
                <a:lnTo>
                  <a:pt x="1276248" y="126999"/>
                </a:lnTo>
                <a:lnTo>
                  <a:pt x="1284493" y="177799"/>
                </a:lnTo>
                <a:lnTo>
                  <a:pt x="1304334" y="203199"/>
                </a:lnTo>
                <a:lnTo>
                  <a:pt x="1333605" y="228599"/>
                </a:lnTo>
                <a:lnTo>
                  <a:pt x="1370139" y="253999"/>
                </a:lnTo>
                <a:lnTo>
                  <a:pt x="1256550" y="609599"/>
                </a:lnTo>
                <a:lnTo>
                  <a:pt x="1222651" y="622299"/>
                </a:lnTo>
                <a:lnTo>
                  <a:pt x="1192195" y="634999"/>
                </a:lnTo>
                <a:lnTo>
                  <a:pt x="1166112" y="660399"/>
                </a:lnTo>
                <a:lnTo>
                  <a:pt x="1145336" y="685799"/>
                </a:lnTo>
                <a:lnTo>
                  <a:pt x="1219826" y="685799"/>
                </a:lnTo>
                <a:lnTo>
                  <a:pt x="1236048" y="673099"/>
                </a:lnTo>
                <a:lnTo>
                  <a:pt x="1275740" y="660399"/>
                </a:lnTo>
                <a:lnTo>
                  <a:pt x="1382022" y="660399"/>
                </a:lnTo>
                <a:lnTo>
                  <a:pt x="1356752" y="634999"/>
                </a:lnTo>
                <a:lnTo>
                  <a:pt x="1309243" y="609599"/>
                </a:lnTo>
                <a:lnTo>
                  <a:pt x="1422679" y="253999"/>
                </a:lnTo>
                <a:lnTo>
                  <a:pt x="1465362" y="241299"/>
                </a:lnTo>
                <a:lnTo>
                  <a:pt x="1499693" y="215899"/>
                </a:lnTo>
                <a:lnTo>
                  <a:pt x="1507318" y="203199"/>
                </a:lnTo>
                <a:lnTo>
                  <a:pt x="1373548" y="203199"/>
                </a:lnTo>
                <a:lnTo>
                  <a:pt x="1349214" y="177799"/>
                </a:lnTo>
                <a:lnTo>
                  <a:pt x="1332794" y="152399"/>
                </a:lnTo>
                <a:lnTo>
                  <a:pt x="1326769" y="126999"/>
                </a:lnTo>
                <a:close/>
              </a:path>
              <a:path w="1530985" h="1524000">
                <a:moveTo>
                  <a:pt x="765441" y="50799"/>
                </a:moveTo>
                <a:lnTo>
                  <a:pt x="718374" y="63499"/>
                </a:lnTo>
                <a:lnTo>
                  <a:pt x="677254" y="76199"/>
                </a:lnTo>
                <a:lnTo>
                  <a:pt x="644385" y="114299"/>
                </a:lnTo>
                <a:lnTo>
                  <a:pt x="622071" y="152399"/>
                </a:lnTo>
                <a:lnTo>
                  <a:pt x="251675" y="152399"/>
                </a:lnTo>
                <a:lnTo>
                  <a:pt x="612508" y="203199"/>
                </a:lnTo>
                <a:lnTo>
                  <a:pt x="612355" y="203199"/>
                </a:lnTo>
                <a:lnTo>
                  <a:pt x="615292" y="228599"/>
                </a:lnTo>
                <a:lnTo>
                  <a:pt x="623717" y="266699"/>
                </a:lnTo>
                <a:lnTo>
                  <a:pt x="637050" y="292099"/>
                </a:lnTo>
                <a:lnTo>
                  <a:pt x="654710" y="304799"/>
                </a:lnTo>
                <a:lnTo>
                  <a:pt x="610555" y="330199"/>
                </a:lnTo>
                <a:lnTo>
                  <a:pt x="572405" y="342899"/>
                </a:lnTo>
                <a:lnTo>
                  <a:pt x="541962" y="380999"/>
                </a:lnTo>
                <a:lnTo>
                  <a:pt x="520929" y="419099"/>
                </a:lnTo>
                <a:lnTo>
                  <a:pt x="511009" y="469899"/>
                </a:lnTo>
                <a:lnTo>
                  <a:pt x="247345" y="647699"/>
                </a:lnTo>
                <a:lnTo>
                  <a:pt x="332632" y="647699"/>
                </a:lnTo>
                <a:lnTo>
                  <a:pt x="510298" y="533399"/>
                </a:lnTo>
                <a:lnTo>
                  <a:pt x="561327" y="533399"/>
                </a:lnTo>
                <a:lnTo>
                  <a:pt x="561327" y="482599"/>
                </a:lnTo>
                <a:lnTo>
                  <a:pt x="571368" y="431799"/>
                </a:lnTo>
                <a:lnTo>
                  <a:pt x="598733" y="393699"/>
                </a:lnTo>
                <a:lnTo>
                  <a:pt x="639288" y="368299"/>
                </a:lnTo>
                <a:lnTo>
                  <a:pt x="688898" y="355599"/>
                </a:lnTo>
                <a:lnTo>
                  <a:pt x="960243" y="355599"/>
                </a:lnTo>
                <a:lnTo>
                  <a:pt x="921388" y="330199"/>
                </a:lnTo>
                <a:lnTo>
                  <a:pt x="876147" y="304799"/>
                </a:lnTo>
                <a:lnTo>
                  <a:pt x="765441" y="304799"/>
                </a:lnTo>
                <a:lnTo>
                  <a:pt x="725749" y="292099"/>
                </a:lnTo>
                <a:lnTo>
                  <a:pt x="693305" y="279399"/>
                </a:lnTo>
                <a:lnTo>
                  <a:pt x="671415" y="241299"/>
                </a:lnTo>
                <a:lnTo>
                  <a:pt x="663384" y="203199"/>
                </a:lnTo>
                <a:lnTo>
                  <a:pt x="671415" y="165099"/>
                </a:lnTo>
                <a:lnTo>
                  <a:pt x="693305" y="126999"/>
                </a:lnTo>
                <a:lnTo>
                  <a:pt x="725749" y="114299"/>
                </a:lnTo>
                <a:lnTo>
                  <a:pt x="765441" y="101599"/>
                </a:lnTo>
                <a:lnTo>
                  <a:pt x="875008" y="101599"/>
                </a:lnTo>
                <a:lnTo>
                  <a:pt x="853136" y="76199"/>
                </a:lnTo>
                <a:lnTo>
                  <a:pt x="812216" y="63499"/>
                </a:lnTo>
                <a:lnTo>
                  <a:pt x="765441" y="50799"/>
                </a:lnTo>
                <a:close/>
              </a:path>
              <a:path w="1530985" h="1524000">
                <a:moveTo>
                  <a:pt x="561327" y="533399"/>
                </a:moveTo>
                <a:lnTo>
                  <a:pt x="510298" y="533399"/>
                </a:lnTo>
                <a:lnTo>
                  <a:pt x="510298" y="584199"/>
                </a:lnTo>
                <a:lnTo>
                  <a:pt x="512301" y="596899"/>
                </a:lnTo>
                <a:lnTo>
                  <a:pt x="517764" y="609599"/>
                </a:lnTo>
                <a:lnTo>
                  <a:pt x="1013118" y="609599"/>
                </a:lnTo>
                <a:lnTo>
                  <a:pt x="1018582" y="596899"/>
                </a:lnTo>
                <a:lnTo>
                  <a:pt x="1020584" y="584199"/>
                </a:lnTo>
                <a:lnTo>
                  <a:pt x="1020584" y="571499"/>
                </a:lnTo>
                <a:lnTo>
                  <a:pt x="1074935" y="571499"/>
                </a:lnTo>
                <a:lnTo>
                  <a:pt x="1067112" y="558799"/>
                </a:lnTo>
                <a:lnTo>
                  <a:pt x="561327" y="558799"/>
                </a:lnTo>
                <a:lnTo>
                  <a:pt x="561327" y="533399"/>
                </a:lnTo>
                <a:close/>
              </a:path>
              <a:path w="1530985" h="1524000">
                <a:moveTo>
                  <a:pt x="960243" y="355599"/>
                </a:moveTo>
                <a:lnTo>
                  <a:pt x="841984" y="355599"/>
                </a:lnTo>
                <a:lnTo>
                  <a:pt x="891594" y="368299"/>
                </a:lnTo>
                <a:lnTo>
                  <a:pt x="932149" y="393699"/>
                </a:lnTo>
                <a:lnTo>
                  <a:pt x="959515" y="431799"/>
                </a:lnTo>
                <a:lnTo>
                  <a:pt x="969556" y="482599"/>
                </a:lnTo>
                <a:lnTo>
                  <a:pt x="969556" y="558799"/>
                </a:lnTo>
                <a:lnTo>
                  <a:pt x="1067112" y="558799"/>
                </a:lnTo>
                <a:lnTo>
                  <a:pt x="1020178" y="482599"/>
                </a:lnTo>
                <a:lnTo>
                  <a:pt x="1011470" y="431799"/>
                </a:lnTo>
                <a:lnTo>
                  <a:pt x="990881" y="380999"/>
                </a:lnTo>
                <a:lnTo>
                  <a:pt x="960243" y="355599"/>
                </a:lnTo>
                <a:close/>
              </a:path>
              <a:path w="1530985" h="1524000">
                <a:moveTo>
                  <a:pt x="875008" y="101599"/>
                </a:moveTo>
                <a:lnTo>
                  <a:pt x="765441" y="101599"/>
                </a:lnTo>
                <a:lnTo>
                  <a:pt x="805133" y="114299"/>
                </a:lnTo>
                <a:lnTo>
                  <a:pt x="837577" y="126999"/>
                </a:lnTo>
                <a:lnTo>
                  <a:pt x="859467" y="165099"/>
                </a:lnTo>
                <a:lnTo>
                  <a:pt x="867498" y="203199"/>
                </a:lnTo>
                <a:lnTo>
                  <a:pt x="859467" y="241299"/>
                </a:lnTo>
                <a:lnTo>
                  <a:pt x="837577" y="279399"/>
                </a:lnTo>
                <a:lnTo>
                  <a:pt x="805133" y="292099"/>
                </a:lnTo>
                <a:lnTo>
                  <a:pt x="765441" y="304799"/>
                </a:lnTo>
                <a:lnTo>
                  <a:pt x="876147" y="304799"/>
                </a:lnTo>
                <a:lnTo>
                  <a:pt x="893827" y="292099"/>
                </a:lnTo>
                <a:lnTo>
                  <a:pt x="907167" y="266699"/>
                </a:lnTo>
                <a:lnTo>
                  <a:pt x="915591" y="228599"/>
                </a:lnTo>
                <a:lnTo>
                  <a:pt x="918527" y="203199"/>
                </a:lnTo>
                <a:lnTo>
                  <a:pt x="918298" y="203199"/>
                </a:lnTo>
                <a:lnTo>
                  <a:pt x="1156931" y="152399"/>
                </a:lnTo>
                <a:lnTo>
                  <a:pt x="908380" y="152399"/>
                </a:lnTo>
                <a:lnTo>
                  <a:pt x="885944" y="114299"/>
                </a:lnTo>
                <a:lnTo>
                  <a:pt x="875008" y="101599"/>
                </a:lnTo>
                <a:close/>
              </a:path>
              <a:path w="1530985" h="1524000">
                <a:moveTo>
                  <a:pt x="228209" y="50799"/>
                </a:moveTo>
                <a:lnTo>
                  <a:pt x="157335" y="50799"/>
                </a:lnTo>
                <a:lnTo>
                  <a:pt x="181668" y="76199"/>
                </a:lnTo>
                <a:lnTo>
                  <a:pt x="198089" y="101599"/>
                </a:lnTo>
                <a:lnTo>
                  <a:pt x="204114" y="126999"/>
                </a:lnTo>
                <a:lnTo>
                  <a:pt x="198089" y="152399"/>
                </a:lnTo>
                <a:lnTo>
                  <a:pt x="181668" y="177799"/>
                </a:lnTo>
                <a:lnTo>
                  <a:pt x="157335" y="203199"/>
                </a:lnTo>
                <a:lnTo>
                  <a:pt x="227499" y="203199"/>
                </a:lnTo>
                <a:lnTo>
                  <a:pt x="238453" y="190499"/>
                </a:lnTo>
                <a:lnTo>
                  <a:pt x="251675" y="152399"/>
                </a:lnTo>
                <a:lnTo>
                  <a:pt x="622071" y="152399"/>
                </a:lnTo>
                <a:lnTo>
                  <a:pt x="252856" y="101599"/>
                </a:lnTo>
                <a:lnTo>
                  <a:pt x="237510" y="63499"/>
                </a:lnTo>
                <a:lnTo>
                  <a:pt x="228209" y="50799"/>
                </a:lnTo>
                <a:close/>
              </a:path>
              <a:path w="1530985" h="1524000">
                <a:moveTo>
                  <a:pt x="1502598" y="50799"/>
                </a:moveTo>
                <a:lnTo>
                  <a:pt x="1433075" y="50799"/>
                </a:lnTo>
                <a:lnTo>
                  <a:pt x="1457409" y="76199"/>
                </a:lnTo>
                <a:lnTo>
                  <a:pt x="1473829" y="101599"/>
                </a:lnTo>
                <a:lnTo>
                  <a:pt x="1479854" y="126999"/>
                </a:lnTo>
                <a:lnTo>
                  <a:pt x="1473829" y="152399"/>
                </a:lnTo>
                <a:lnTo>
                  <a:pt x="1457409" y="177799"/>
                </a:lnTo>
                <a:lnTo>
                  <a:pt x="1433075" y="203199"/>
                </a:lnTo>
                <a:lnTo>
                  <a:pt x="1507318" y="203199"/>
                </a:lnTo>
                <a:lnTo>
                  <a:pt x="1522568" y="177799"/>
                </a:lnTo>
                <a:lnTo>
                  <a:pt x="1530883" y="126999"/>
                </a:lnTo>
                <a:lnTo>
                  <a:pt x="1520842" y="76199"/>
                </a:lnTo>
                <a:lnTo>
                  <a:pt x="1502598" y="50799"/>
                </a:lnTo>
                <a:close/>
              </a:path>
              <a:path w="1530985" h="1524000">
                <a:moveTo>
                  <a:pt x="1403311" y="0"/>
                </a:moveTo>
                <a:lnTo>
                  <a:pt x="1365161" y="0"/>
                </a:lnTo>
                <a:lnTo>
                  <a:pt x="1331617" y="25399"/>
                </a:lnTo>
                <a:lnTo>
                  <a:pt x="1304449" y="50799"/>
                </a:lnTo>
                <a:lnTo>
                  <a:pt x="1285430" y="76199"/>
                </a:lnTo>
                <a:lnTo>
                  <a:pt x="908380" y="152399"/>
                </a:lnTo>
                <a:lnTo>
                  <a:pt x="1156931" y="152399"/>
                </a:lnTo>
                <a:lnTo>
                  <a:pt x="1276248" y="126999"/>
                </a:lnTo>
                <a:lnTo>
                  <a:pt x="1326769" y="126999"/>
                </a:lnTo>
                <a:lnTo>
                  <a:pt x="1332794" y="101599"/>
                </a:lnTo>
                <a:lnTo>
                  <a:pt x="1349214" y="76199"/>
                </a:lnTo>
                <a:lnTo>
                  <a:pt x="1373548" y="50799"/>
                </a:lnTo>
                <a:lnTo>
                  <a:pt x="1502598" y="50799"/>
                </a:lnTo>
                <a:lnTo>
                  <a:pt x="1493477" y="38099"/>
                </a:lnTo>
                <a:lnTo>
                  <a:pt x="1452921" y="12699"/>
                </a:lnTo>
                <a:lnTo>
                  <a:pt x="1403311" y="0"/>
                </a:lnTo>
                <a:close/>
              </a:path>
            </a:pathLst>
          </a:custGeom>
          <a:solidFill>
            <a:srgbClr val="5BBA4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zawartości 2"/>
          <p:cNvSpPr>
            <a:spLocks noGrp="1"/>
          </p:cNvSpPr>
          <p:nvPr>
            <p:ph idx="1"/>
          </p:nvPr>
        </p:nvSpPr>
        <p:spPr>
          <a:xfrm>
            <a:off x="1437217" y="22012"/>
            <a:ext cx="8644467" cy="6129167"/>
          </a:xfrm>
        </p:spPr>
        <p:txBody>
          <a:bodyPr/>
          <a:lstStyle/>
          <a:p>
            <a:pPr marL="0" indent="0" algn="ctr">
              <a:buNone/>
            </a:pPr>
            <a:endParaRPr lang="pl-PL" altLang="pl-PL" sz="1512" b="1"/>
          </a:p>
          <a:p>
            <a:pPr marL="0" indent="0" algn="ctr">
              <a:spcBef>
                <a:spcPct val="0"/>
              </a:spcBef>
              <a:buNone/>
            </a:pPr>
            <a:r>
              <a:rPr lang="pl-PL" altLang="pl-PL" sz="2269" b="1"/>
              <a:t>Przeliczanie punktów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pl-PL" altLang="pl-PL" sz="2269" b="1"/>
              <a:t> za zajęcia edukacyjne  i świadectwa ukończenia 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pl-PL" altLang="pl-PL" sz="2269" b="1"/>
              <a:t>gimnazjum /szkoły podstawowej</a:t>
            </a:r>
            <a:endParaRPr lang="pl-PL" altLang="pl-PL" sz="2269"/>
          </a:p>
          <a:p>
            <a:pPr marL="0" indent="0">
              <a:buNone/>
            </a:pPr>
            <a:r>
              <a:rPr lang="pl-PL" altLang="pl-PL"/>
              <a:t> </a:t>
            </a:r>
            <a:endParaRPr lang="pl-PL" altLang="pl-PL" sz="2269"/>
          </a:p>
          <a:p>
            <a:pPr marL="0" indent="0">
              <a:buNone/>
            </a:pPr>
            <a:r>
              <a:rPr lang="pl-PL" altLang="pl-PL" b="1"/>
              <a:t> </a:t>
            </a:r>
            <a:endParaRPr lang="pl-PL" altLang="pl-PL"/>
          </a:p>
          <a:p>
            <a:pPr marL="0" indent="0" algn="ctr">
              <a:buNone/>
            </a:pPr>
            <a:endParaRPr lang="pl-PL" altLang="pl-PL" sz="1134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670338" y="1289667"/>
          <a:ext cx="8212243" cy="4204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71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850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300" b="1" dirty="0">
                          <a:latin typeface="+mn-lt"/>
                          <a:ea typeface="Calibri"/>
                          <a:cs typeface="Times New Roman"/>
                        </a:rPr>
                        <a:t>Absolwenci gimnazjów</a:t>
                      </a:r>
                      <a:endParaRPr lang="pl-PL" sz="23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14" marR="280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300" b="1" dirty="0">
                          <a:latin typeface="+mn-lt"/>
                          <a:ea typeface="Calibri"/>
                          <a:cs typeface="Times New Roman"/>
                        </a:rPr>
                        <a:t>Absolwenci szkół podstawowych</a:t>
                      </a:r>
                      <a:endParaRPr lang="pl-PL" sz="23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14" marR="28014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97182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pl-PL" sz="2000" b="1" dirty="0">
                          <a:latin typeface="+mn-lt"/>
                          <a:ea typeface="Calibri"/>
                          <a:cs typeface="Times New Roman"/>
                        </a:rPr>
                        <a:t>Oceny z zajęć edukacyjnych przelicza się następująco: </a:t>
                      </a: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celujący - 18 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bardzo dobry</a:t>
                      </a:r>
                      <a:r>
                        <a:rPr lang="pl-PL" sz="2000" baseline="0" dirty="0">
                          <a:latin typeface="+mn-lt"/>
                          <a:ea typeface="Calibri"/>
                          <a:cs typeface="Times New Roman"/>
                        </a:rPr>
                        <a:t> -</a:t>
                      </a: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 17pkt,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dobry - 14 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dostateczny</a:t>
                      </a:r>
                      <a:r>
                        <a:rPr lang="pl-PL" sz="2000" baseline="0" dirty="0"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8 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dopuszczający - 2 pkt </a:t>
                      </a:r>
                      <a:endParaRPr lang="pl-PL" sz="20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14" marR="2801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+mn-lt"/>
                          <a:ea typeface="Calibri"/>
                          <a:cs typeface="Times New Roman"/>
                        </a:rPr>
                        <a:t>Oceny z zajęć edukacyjnych przelicza się następująco: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celujący - 18 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bardzo dobry</a:t>
                      </a:r>
                      <a:r>
                        <a:rPr lang="pl-PL" sz="2000" baseline="0" dirty="0">
                          <a:latin typeface="+mn-lt"/>
                          <a:ea typeface="Calibri"/>
                          <a:cs typeface="Times New Roman"/>
                        </a:rPr>
                        <a:t> -</a:t>
                      </a: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 17pkt,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dobry - 14 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dostateczny</a:t>
                      </a:r>
                      <a:r>
                        <a:rPr lang="pl-PL" sz="2000" baseline="0" dirty="0"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8 pkt,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l-PL" sz="2000" dirty="0">
                          <a:latin typeface="+mn-lt"/>
                          <a:ea typeface="Calibri"/>
                          <a:cs typeface="Times New Roman"/>
                        </a:rPr>
                        <a:t>dopuszczający - 2 pkt </a:t>
                      </a:r>
                      <a:endParaRPr lang="pl-PL" sz="20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14" marR="28014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03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+mn-lt"/>
                          <a:ea typeface="Calibri"/>
                          <a:cs typeface="Times New Roman"/>
                        </a:rPr>
                        <a:t>Świadectwo ukończenia gimnazjum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+mn-lt"/>
                          <a:ea typeface="Calibri"/>
                          <a:cs typeface="Times New Roman"/>
                        </a:rPr>
                        <a:t>z wyróżnieniem - 7pkt</a:t>
                      </a:r>
                    </a:p>
                    <a:p>
                      <a:pPr indent="-1346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14" marR="280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+mn-lt"/>
                          <a:ea typeface="Calibri"/>
                          <a:cs typeface="Times New Roman"/>
                        </a:rPr>
                        <a:t>Świadectwo ukończenia szkoły podstawowej z wyróżnieniem - 7 pkt</a:t>
                      </a:r>
                    </a:p>
                  </a:txBody>
                  <a:tcPr marL="28014" marR="28014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78726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ymbol zastępczy zawartości 2"/>
          <p:cNvSpPr>
            <a:spLocks noGrp="1"/>
          </p:cNvSpPr>
          <p:nvPr>
            <p:ph idx="1"/>
          </p:nvPr>
        </p:nvSpPr>
        <p:spPr>
          <a:xfrm>
            <a:off x="2031524" y="408211"/>
            <a:ext cx="7455853" cy="434624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endParaRPr lang="pl-PL" sz="1260" dirty="0"/>
          </a:p>
          <a:p>
            <a:pPr algn="just">
              <a:defRPr/>
            </a:pPr>
            <a:endParaRPr lang="pl-PL" sz="2269" dirty="0"/>
          </a:p>
          <a:p>
            <a:pPr algn="just">
              <a:defRPr/>
            </a:pPr>
            <a:endParaRPr lang="pl-PL" sz="2269" dirty="0"/>
          </a:p>
          <a:p>
            <a:pPr marL="0" indent="0" algn="just">
              <a:buNone/>
              <a:defRPr/>
            </a:pPr>
            <a:r>
              <a:rPr lang="pl-PL" sz="2521" dirty="0"/>
              <a:t>Kurator oświaty corocznie do końca lutego podaje do publicznej wiadomości wykaz zawodów wiedzy, artystycznych i sportowych, organizowanych przez kuratora oświaty lub inne podmioty działające </a:t>
            </a:r>
            <a:br>
              <a:rPr lang="pl-PL" sz="2521" dirty="0"/>
            </a:br>
            <a:r>
              <a:rPr lang="pl-PL" sz="2521" dirty="0"/>
              <a:t>na terenie szkoły, które mogą być wymienione na świadectwie ukończenia szkoły podstawowej </a:t>
            </a:r>
            <a:br>
              <a:rPr lang="pl-PL" sz="2521" dirty="0"/>
            </a:br>
            <a:r>
              <a:rPr lang="pl-PL" sz="2521" dirty="0"/>
              <a:t>i gimnazjum. </a:t>
            </a:r>
            <a:r>
              <a:rPr lang="pl-PL" sz="2521" i="1" dirty="0"/>
              <a:t> </a:t>
            </a:r>
            <a:endParaRPr lang="pl-PL" sz="2521" dirty="0"/>
          </a:p>
          <a:p>
            <a:pPr>
              <a:defRPr/>
            </a:pPr>
            <a:endParaRPr lang="pl-PL" sz="2269" dirty="0"/>
          </a:p>
          <a:p>
            <a:pPr marL="0" indent="0" algn="ctr">
              <a:buNone/>
              <a:defRPr/>
            </a:pPr>
            <a:endParaRPr lang="pl-PL" dirty="0"/>
          </a:p>
          <a:p>
            <a:pPr marL="0" indent="0">
              <a:buNone/>
              <a:defRPr/>
            </a:pPr>
            <a:r>
              <a:rPr lang="pl-PL" b="1" dirty="0"/>
              <a:t> </a:t>
            </a:r>
            <a:endParaRPr lang="pl-PL" dirty="0"/>
          </a:p>
          <a:p>
            <a:pPr marL="0" indent="0" algn="ctr">
              <a:buNone/>
              <a:defRPr/>
            </a:pPr>
            <a:r>
              <a:rPr lang="pl-PL" sz="2269" b="1" dirty="0"/>
              <a:t> </a:t>
            </a:r>
            <a:endParaRPr lang="pl-PL" sz="2269" dirty="0"/>
          </a:p>
          <a:p>
            <a:pPr marL="0" indent="0">
              <a:buNone/>
              <a:defRPr/>
            </a:pPr>
            <a:r>
              <a:rPr lang="pl-PL" b="1" dirty="0"/>
              <a:t> </a:t>
            </a:r>
            <a:endParaRPr lang="pl-PL" dirty="0"/>
          </a:p>
          <a:p>
            <a:pPr marL="0" indent="0" algn="ctr">
              <a:buNone/>
              <a:defRPr/>
            </a:pPr>
            <a:endParaRPr lang="pl-PL" sz="1134" dirty="0"/>
          </a:p>
        </p:txBody>
      </p:sp>
    </p:spTree>
    <p:extLst>
      <p:ext uri="{BB962C8B-B14F-4D97-AF65-F5344CB8AC3E}">
        <p14:creationId xmlns:p14="http://schemas.microsoft.com/office/powerpoint/2010/main" xmlns="" val="2971606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ymbol zastępczy zawartości 2"/>
          <p:cNvSpPr>
            <a:spLocks noGrp="1"/>
          </p:cNvSpPr>
          <p:nvPr>
            <p:ph idx="1"/>
          </p:nvPr>
        </p:nvSpPr>
        <p:spPr>
          <a:xfrm>
            <a:off x="1951482" y="1012524"/>
            <a:ext cx="7544899" cy="4800480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pl-PL" b="1" dirty="0"/>
          </a:p>
          <a:p>
            <a:pPr marL="0" indent="0" algn="just">
              <a:buNone/>
              <a:defRPr/>
            </a:pPr>
            <a:endParaRPr lang="pl-PL" b="1" dirty="0"/>
          </a:p>
          <a:p>
            <a:pPr marL="0" indent="0" algn="ctr">
              <a:buNone/>
              <a:defRPr/>
            </a:pPr>
            <a:r>
              <a:rPr lang="pl-PL" b="1" dirty="0"/>
              <a:t>Proponowane przez MEN terminy postępowania rekrutacyjnego oraz postępowania uzupełniającego, a także terminy składania dokumentów do klas pierwszych szkół ponadpodstawowych z oddziałami klas I dotychczasowych szkół ponadgimnazjalnych </a:t>
            </a:r>
            <a:endParaRPr lang="pl-PL" dirty="0"/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xmlns="" val="2950362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ymbol zastępczy zawartości 2"/>
          <p:cNvSpPr>
            <a:spLocks noGrp="1"/>
          </p:cNvSpPr>
          <p:nvPr>
            <p:ph idx="1"/>
          </p:nvPr>
        </p:nvSpPr>
        <p:spPr>
          <a:xfrm>
            <a:off x="1951482" y="195101"/>
            <a:ext cx="7544899" cy="5617903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pl-PL" b="1"/>
          </a:p>
          <a:p>
            <a:pPr marL="0" indent="0" algn="just">
              <a:buNone/>
              <a:defRPr/>
            </a:pPr>
            <a:endParaRPr lang="pl-PL" b="1"/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437217" y="0"/>
          <a:ext cx="8644466" cy="65253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7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313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43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270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399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1C1C4E"/>
                          </a:solidFill>
                          <a:effectLst/>
                        </a:rPr>
                        <a:t>Lp.</a:t>
                      </a:r>
                      <a:endParaRPr lang="pl-PL" sz="1500" b="1" dirty="0">
                        <a:solidFill>
                          <a:srgbClr val="1C1C4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1C1C4E"/>
                          </a:solidFill>
                          <a:effectLst/>
                        </a:rPr>
                        <a:t>Rodzaj czynności</a:t>
                      </a:r>
                      <a:endParaRPr lang="pl-PL" sz="1500" b="1" dirty="0">
                        <a:solidFill>
                          <a:srgbClr val="1C1C4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1C1C4E"/>
                          </a:solidFill>
                          <a:effectLst/>
                        </a:rPr>
                        <a:t>Termin </a:t>
                      </a:r>
                      <a:br>
                        <a:rPr lang="pl-PL" sz="1500" b="1" dirty="0">
                          <a:solidFill>
                            <a:srgbClr val="1C1C4E"/>
                          </a:solidFill>
                          <a:effectLst/>
                        </a:rPr>
                      </a:br>
                      <a:r>
                        <a:rPr lang="pl-PL" sz="1500" b="1" dirty="0">
                          <a:solidFill>
                            <a:srgbClr val="1C1C4E"/>
                          </a:solidFill>
                          <a:effectLst/>
                        </a:rPr>
                        <a:t>w postępowaniu rekrutacyjnym</a:t>
                      </a:r>
                      <a:endParaRPr lang="pl-PL" sz="1500" b="1" dirty="0">
                        <a:solidFill>
                          <a:srgbClr val="1C1C4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1C1C4E"/>
                          </a:solidFill>
                          <a:effectLst/>
                        </a:rPr>
                        <a:t>Termin w postępowaniu uzupełniającym</a:t>
                      </a:r>
                      <a:endParaRPr lang="pl-PL" sz="1500" b="1" dirty="0">
                        <a:solidFill>
                          <a:srgbClr val="1C1C4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5655"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1C1C4E"/>
                          </a:solidFill>
                          <a:effectLst/>
                        </a:rPr>
                        <a:t>1</a:t>
                      </a:r>
                      <a:endParaRPr lang="pl-PL" sz="1000" b="1" dirty="0">
                        <a:solidFill>
                          <a:srgbClr val="1C1C4E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Podanie do publicznej wiadomości przez kuratora oświaty harmonogramu czynności.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do końca stycznia 2019 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do końca stycznia 2019 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0919">
                <a:tc>
                  <a:txBody>
                    <a:bodyPr/>
                    <a:lstStyle/>
                    <a:p>
                      <a:pPr marL="17780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1C1C4E"/>
                          </a:solidFill>
                          <a:effectLst/>
                        </a:rPr>
                        <a:t>2</a:t>
                      </a:r>
                      <a:endParaRPr lang="pl-PL" sz="1000" b="1" dirty="0">
                        <a:solidFill>
                          <a:srgbClr val="1C1C4E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Złożenie wniosku o przyjęcie do szkoły ponadpodstawowej wraz z dokumentami 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FF0000"/>
                          </a:solidFill>
                          <a:effectLst/>
                        </a:rPr>
                        <a:t>od 13 maja 2019 r. do 25 czerwca 2019 r.</a:t>
                      </a:r>
                      <a:endParaRPr lang="pl-PL" sz="15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od 26 lipca 2019 r. do 30 lipca 2019 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70013">
                <a:tc>
                  <a:txBody>
                    <a:bodyPr/>
                    <a:lstStyle/>
                    <a:p>
                      <a:pPr marL="15240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1C1C4E"/>
                          </a:solidFill>
                          <a:effectLst/>
                        </a:rPr>
                        <a:t>3</a:t>
                      </a:r>
                      <a:endParaRPr lang="pl-PL" sz="1000" b="1" dirty="0">
                        <a:solidFill>
                          <a:srgbClr val="1C1C4E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Uzupełnienie wniosku o przyjęcie do szkoły ponadpodstawowej o świadectwo ukończenia szkoły oraz o zaświadczenie o wynikach egzaminu zewnętrznego.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od 21 czerwca 2019 r.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do 25 czerwca 2019 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----------------------------------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10932">
                <a:tc>
                  <a:txBody>
                    <a:bodyPr/>
                    <a:lstStyle/>
                    <a:p>
                      <a:pPr marL="15240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1C1C4E"/>
                          </a:solidFill>
                          <a:effectLst/>
                        </a:rPr>
                        <a:t>4</a:t>
                      </a:r>
                      <a:endParaRPr lang="pl-PL" sz="1000" b="1" dirty="0">
                        <a:solidFill>
                          <a:srgbClr val="1C1C4E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Weryfikacja przez komisję rekrutacyjną wniosków o przyjęcie do szkoły ponadpodstawowej i dokumentów potwierdzających spełnianie przez kandydata warunków poświadczonych w oświadczeniach, w tym dokonanie przez przewodniczącego komisji rekrutacyjnej czynności związanych z ustaleniem tych okoliczności.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do 28 czerwca 2019 r.  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do 5 sierpnia 2019 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27877">
                <a:tc>
                  <a:txBody>
                    <a:bodyPr/>
                    <a:lstStyle/>
                    <a:p>
                      <a:pPr marL="15240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1C1C4E"/>
                          </a:solidFill>
                          <a:effectLst/>
                        </a:rPr>
                        <a:t>5</a:t>
                      </a:r>
                      <a:endParaRPr lang="pl-PL" sz="1000" b="1" dirty="0">
                        <a:solidFill>
                          <a:srgbClr val="1C1C4E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Weryfikacja przez komisję rekrutacyjną wniosków o przyjęcie do szkoły ponadpodstawowej i dokumentów potwierdzających spełnianie przez kandydata warunków lub kryteriów branych pod uwagę w postepowaniu rekrutacyjnym, w tym ustalonych przez wójta (burmistrza lub prezydenta) okoliczności wskazanych w oświadczeniach.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15 lipca 2019 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effectLst/>
                        </a:rPr>
                        <a:t>20 sierpnia 2019 r.</a:t>
                      </a:r>
                      <a:endParaRPr lang="pl-PL" sz="13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7045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ymbol zastępczy zawartości 2">
            <a:extLst>
              <a:ext uri="{FF2B5EF4-FFF2-40B4-BE49-F238E27FC236}">
                <a16:creationId xmlns:a16="http://schemas.microsoft.com/office/drawing/2014/main" xmlns="" id="{CAC1673D-235B-4A2C-A661-DBE7B1322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501" y="0"/>
            <a:ext cx="7544898" cy="5617903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pl-PL" b="1" dirty="0"/>
          </a:p>
          <a:p>
            <a:pPr marL="0" indent="0" algn="just">
              <a:buNone/>
              <a:defRPr/>
            </a:pPr>
            <a:endParaRPr lang="pl-PL" b="1" dirty="0"/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pl-PL" altLang="pl-PL" b="1" dirty="0"/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21FF6F92-747C-44D6-B5AC-97E22DECF943}"/>
              </a:ext>
            </a:extLst>
          </p:cNvPr>
          <p:cNvGraphicFramePr>
            <a:graphicFrameLocks noGrp="1"/>
          </p:cNvGraphicFramePr>
          <p:nvPr/>
        </p:nvGraphicFramePr>
        <p:xfrm>
          <a:off x="1437217" y="0"/>
          <a:ext cx="8644467" cy="6494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12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968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82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82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02910">
                <a:tc>
                  <a:txBody>
                    <a:bodyPr/>
                    <a:lstStyle/>
                    <a:p>
                      <a:pPr marL="1524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Podanie do publicznej wiadomości przez komisję rekrutacyjną listy kandydatów zakwalifikowanych i kandydatów niezakwalifikowanych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 lipca 2019 r. </a:t>
                      </a:r>
                      <a:endParaRPr lang="pl-PL" sz="15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21 sierpnia 2019 r.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8936">
                <a:tc>
                  <a:txBody>
                    <a:bodyPr/>
                    <a:lstStyle/>
                    <a:p>
                      <a:pPr marL="1524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pl-PL" sz="1300" b="1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Potwierdzenie przez rodzica albo kandydata pełnoletniego woli przyjęcia w postaci przedłożenia oryginału świadectwa ukończenia szkoły i oryginału zaświadczenia o wynikach egzaminu zewnętrznego, o ile nie zostały one złożone w uzupełnieniu wniosku o przyjęcie do szkoły ponadpodstawowej, a w przypadku szkoły prowadzącej kształcenie zawodowe – także zaświadczenia lekarskiego zawierającego orzeczenie o braku przeciwwskazań zdrowotnych do podjęcia praktycznej nauki zawodu.  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od 16 lipca 2019 r.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do 24 lipca 2019 r.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od 21 sierpnia 2019 r.</a:t>
                      </a:r>
                      <a:r>
                        <a:rPr lang="pl-PL" sz="1300" b="1" baseline="0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do 29 sierpnia 2019 r.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5894">
                <a:tc>
                  <a:txBody>
                    <a:bodyPr/>
                    <a:lstStyle/>
                    <a:p>
                      <a:pPr marL="1524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pl-PL" sz="1300" b="1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Podanie do publicznej wiadomości przez komisję rekrutacyjną listy kandydatów przyjętych i kandydatów nieprzyjętych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5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25 lipca 2019 r. </a:t>
                      </a:r>
                      <a:endParaRPr lang="pl-PL" sz="15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30 sierpnia 2019 r.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66616">
                <a:tc>
                  <a:txBody>
                    <a:bodyPr/>
                    <a:lstStyle/>
                    <a:p>
                      <a:pPr marL="1524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Poinformowanie przez dyrektora szkoły ponadpodstawowej kuratora oświaty o liczbie wolnych miejsc w szkole.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Niezwłocznie po podaniu do publicznej wiadomości listy kandydatów przyjętych i kandydatów nieprzyjętych w postępowaniu rekrutacyjnym. 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300" b="1" dirty="0">
                          <a:solidFill>
                            <a:srgbClr val="1C1C4E"/>
                          </a:solidFill>
                          <a:effectLst/>
                          <a:latin typeface="+mn-lt"/>
                        </a:rPr>
                        <a:t>Niezwłocznie po podaniu do publicznej wiadomości listy kandydatów przyjętych i kandydatów nieprzyjętych w postępowaniu uzupełniającym.</a:t>
                      </a:r>
                      <a:endParaRPr lang="pl-PL" sz="1300" b="1" dirty="0">
                        <a:solidFill>
                          <a:srgbClr val="1C1C4E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22" marR="432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Prostokąt 3">
            <a:extLst>
              <a:ext uri="{FF2B5EF4-FFF2-40B4-BE49-F238E27FC236}">
                <a16:creationId xmlns:a16="http://schemas.microsoft.com/office/drawing/2014/main" xmlns="" id="{CD9815DB-B784-44CE-9BB2-D5A6A15226CD}"/>
              </a:ext>
            </a:extLst>
          </p:cNvPr>
          <p:cNvSpPr/>
          <p:nvPr/>
        </p:nvSpPr>
        <p:spPr>
          <a:xfrm flipV="1">
            <a:off x="2268647" y="6254232"/>
            <a:ext cx="7251747" cy="2311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defRPr/>
            </a:pPr>
            <a:r>
              <a:rPr lang="pl-PL" sz="882" dirty="0">
                <a:ea typeface="Calibri" panose="020F0502020204030204" pitchFamily="34" charset="0"/>
                <a:cs typeface="Times New Roman" panose="02020603050405020304" pitchFamily="18" charset="0"/>
              </a:rPr>
              <a:t>I 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93291" y="3288029"/>
            <a:ext cx="3538854" cy="3192145"/>
          </a:xfrm>
          <a:custGeom>
            <a:avLst/>
            <a:gdLst/>
            <a:ahLst/>
            <a:cxnLst/>
            <a:rect l="l" t="t" r="r" b="b"/>
            <a:pathLst>
              <a:path w="3538854" h="3192145">
                <a:moveTo>
                  <a:pt x="3538715" y="3191967"/>
                </a:moveTo>
                <a:lnTo>
                  <a:pt x="3538715" y="0"/>
                </a:lnTo>
                <a:lnTo>
                  <a:pt x="0" y="0"/>
                </a:lnTo>
                <a:lnTo>
                  <a:pt x="0" y="3191967"/>
                </a:lnTo>
                <a:lnTo>
                  <a:pt x="3538715" y="3191967"/>
                </a:lnTo>
                <a:close/>
              </a:path>
            </a:pathLst>
          </a:custGeom>
          <a:solidFill>
            <a:srgbClr val="0A7047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99350"/>
            <a:ext cx="10414635" cy="908685"/>
          </a:xfrm>
          <a:custGeom>
            <a:avLst/>
            <a:gdLst/>
            <a:ahLst/>
            <a:cxnLst/>
            <a:rect l="l" t="t" r="r" b="b"/>
            <a:pathLst>
              <a:path w="10414635" h="908685">
                <a:moveTo>
                  <a:pt x="0" y="908405"/>
                </a:moveTo>
                <a:lnTo>
                  <a:pt x="10414368" y="908405"/>
                </a:lnTo>
                <a:lnTo>
                  <a:pt x="10414368" y="0"/>
                </a:lnTo>
                <a:lnTo>
                  <a:pt x="0" y="0"/>
                </a:lnTo>
                <a:lnTo>
                  <a:pt x="0" y="908405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013598" y="409244"/>
            <a:ext cx="3506470" cy="1198880"/>
          </a:xfrm>
          <a:custGeom>
            <a:avLst/>
            <a:gdLst/>
            <a:ahLst/>
            <a:cxnLst/>
            <a:rect l="l" t="t" r="r" b="b"/>
            <a:pathLst>
              <a:path w="3506470" h="1198880">
                <a:moveTo>
                  <a:pt x="3506406" y="0"/>
                </a:moveTo>
                <a:lnTo>
                  <a:pt x="1184389" y="0"/>
                </a:lnTo>
                <a:lnTo>
                  <a:pt x="0" y="1184389"/>
                </a:lnTo>
                <a:lnTo>
                  <a:pt x="0" y="1198499"/>
                </a:lnTo>
                <a:lnTo>
                  <a:pt x="3506406" y="1198499"/>
                </a:lnTo>
                <a:lnTo>
                  <a:pt x="3506406" y="0"/>
                </a:lnTo>
                <a:close/>
              </a:path>
            </a:pathLst>
          </a:custGeom>
          <a:solidFill>
            <a:srgbClr val="547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358426" y="601065"/>
            <a:ext cx="18376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REKRUTACJA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DO</a:t>
            </a:r>
            <a:r>
              <a:rPr sz="12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SZKÓŁ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03219" y="783945"/>
            <a:ext cx="1892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PONADPODSTAWOWYCH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96844" y="966825"/>
            <a:ext cx="19989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PONADGIMNAZJALNYCH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57399" y="1149705"/>
            <a:ext cx="2138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2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ROK </a:t>
            </a:r>
            <a:r>
              <a:rPr sz="1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SZKOLNY</a:t>
            </a:r>
            <a:r>
              <a:rPr sz="1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2019/2020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75108" y="888631"/>
            <a:ext cx="40379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95" dirty="0"/>
              <a:t>KURATOR</a:t>
            </a:r>
            <a:r>
              <a:rPr sz="3200" dirty="0"/>
              <a:t> </a:t>
            </a:r>
            <a:r>
              <a:rPr sz="3200" spc="-70" dirty="0"/>
              <a:t>OŚWIATY</a:t>
            </a:r>
            <a:endParaRPr sz="3200"/>
          </a:p>
        </p:txBody>
      </p:sp>
      <p:sp>
        <p:nvSpPr>
          <p:cNvPr id="10" name="object 10"/>
          <p:cNvSpPr/>
          <p:nvPr/>
        </p:nvSpPr>
        <p:spPr>
          <a:xfrm>
            <a:off x="7622997" y="3990200"/>
            <a:ext cx="3395979" cy="1200150"/>
          </a:xfrm>
          <a:custGeom>
            <a:avLst/>
            <a:gdLst/>
            <a:ahLst/>
            <a:cxnLst/>
            <a:rect l="l" t="t" r="r" b="b"/>
            <a:pathLst>
              <a:path w="3395979" h="1200150">
                <a:moveTo>
                  <a:pt x="3395979" y="1200150"/>
                </a:moveTo>
                <a:lnTo>
                  <a:pt x="339597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0A70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238729" y="3831526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9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9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8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9" y="0"/>
                </a:lnTo>
                <a:close/>
              </a:path>
            </a:pathLst>
          </a:custGeom>
          <a:solidFill>
            <a:srgbClr val="0A70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11385" y="3904195"/>
            <a:ext cx="130784" cy="130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864843" y="4185284"/>
            <a:ext cx="3014980" cy="1945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odrębnie dla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absolwentów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szkoły 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podstawowej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oraz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dla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absolwentów 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gimnazjum </a:t>
            </a:r>
            <a:r>
              <a:rPr sz="1400" b="1" spc="-240" dirty="0">
                <a:solidFill>
                  <a:srgbClr val="231F20"/>
                </a:solidFill>
                <a:latin typeface="Verdana"/>
                <a:cs typeface="Verdana"/>
              </a:rPr>
              <a:t>wykaz zawodów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wiedzy, 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artystycznych </a:t>
            </a:r>
            <a:r>
              <a:rPr sz="1400" b="1" spc="-135" dirty="0">
                <a:solidFill>
                  <a:srgbClr val="231F20"/>
                </a:solidFill>
                <a:latin typeface="Verdana"/>
                <a:cs typeface="Verdana"/>
              </a:rPr>
              <a:t>i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sportowych, </a:t>
            </a:r>
            <a:r>
              <a:rPr sz="1400" b="1" spc="-190" dirty="0">
                <a:solidFill>
                  <a:srgbClr val="231F20"/>
                </a:solidFill>
                <a:latin typeface="Verdana"/>
                <a:cs typeface="Verdana"/>
              </a:rPr>
              <a:t>organizo</a:t>
            </a:r>
            <a:r>
              <a:rPr sz="1400" b="1" spc="-190" dirty="0">
                <a:solidFill>
                  <a:srgbClr val="231F20"/>
                </a:solidFill>
                <a:latin typeface="Arial"/>
                <a:cs typeface="Arial"/>
              </a:rPr>
              <a:t>-  </a:t>
            </a:r>
            <a:r>
              <a:rPr sz="1400" b="1" spc="-240" dirty="0">
                <a:solidFill>
                  <a:srgbClr val="231F20"/>
                </a:solidFill>
                <a:latin typeface="Verdana"/>
                <a:cs typeface="Verdana"/>
              </a:rPr>
              <a:t>wanych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przez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kuratora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oświaty </a:t>
            </a:r>
            <a:r>
              <a:rPr sz="1400" b="1" spc="-200" dirty="0">
                <a:solidFill>
                  <a:srgbClr val="231F20"/>
                </a:solidFill>
                <a:latin typeface="Verdana"/>
                <a:cs typeface="Verdana"/>
              </a:rPr>
              <a:t>lub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inne  podmioty, </a:t>
            </a:r>
            <a:r>
              <a:rPr sz="1400" b="1" spc="-200" dirty="0">
                <a:solidFill>
                  <a:srgbClr val="231F20"/>
                </a:solidFill>
                <a:latin typeface="Verdana"/>
                <a:cs typeface="Verdana"/>
              </a:rPr>
              <a:t>które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mogą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być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wymienione 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na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świadectwie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ukończenia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szkoły, 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oraz określa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miejsca uznane za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wysokie 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195" dirty="0">
                <a:solidFill>
                  <a:srgbClr val="231F20"/>
                </a:solidFill>
                <a:latin typeface="Verdana"/>
                <a:cs typeface="Verdana"/>
              </a:rPr>
              <a:t>tych</a:t>
            </a:r>
            <a:r>
              <a:rPr sz="1400" b="1" spc="-125" dirty="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zawodach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64843" y="3608326"/>
            <a:ext cx="113347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b="1" spc="-190" dirty="0">
                <a:solidFill>
                  <a:srgbClr val="0A7047"/>
                </a:solidFill>
                <a:latin typeface="Verdana"/>
                <a:cs typeface="Verdana"/>
              </a:rPr>
              <a:t>OGŁASZA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968491" y="3740734"/>
            <a:ext cx="86664" cy="862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799518" y="3902531"/>
            <a:ext cx="661670" cy="1083310"/>
          </a:xfrm>
          <a:custGeom>
            <a:avLst/>
            <a:gdLst/>
            <a:ahLst/>
            <a:cxnLst/>
            <a:rect l="l" t="t" r="r" b="b"/>
            <a:pathLst>
              <a:path w="661670" h="1083310">
                <a:moveTo>
                  <a:pt x="255638" y="263232"/>
                </a:moveTo>
                <a:lnTo>
                  <a:pt x="168986" y="263232"/>
                </a:lnTo>
                <a:lnTo>
                  <a:pt x="168986" y="928319"/>
                </a:lnTo>
                <a:lnTo>
                  <a:pt x="175806" y="961878"/>
                </a:lnTo>
                <a:lnTo>
                  <a:pt x="194395" y="989312"/>
                </a:lnTo>
                <a:lnTo>
                  <a:pt x="221942" y="1007823"/>
                </a:lnTo>
                <a:lnTo>
                  <a:pt x="255638" y="1014615"/>
                </a:lnTo>
                <a:lnTo>
                  <a:pt x="514388" y="1014615"/>
                </a:lnTo>
                <a:lnTo>
                  <a:pt x="507776" y="1028309"/>
                </a:lnTo>
                <a:lnTo>
                  <a:pt x="518858" y="1070356"/>
                </a:lnTo>
                <a:lnTo>
                  <a:pt x="549490" y="1082992"/>
                </a:lnTo>
                <a:lnTo>
                  <a:pt x="557772" y="1082202"/>
                </a:lnTo>
                <a:lnTo>
                  <a:pt x="648792" y="1001979"/>
                </a:lnTo>
                <a:lnTo>
                  <a:pt x="661479" y="971473"/>
                </a:lnTo>
                <a:lnTo>
                  <a:pt x="660640" y="963010"/>
                </a:lnTo>
                <a:lnTo>
                  <a:pt x="658183" y="954952"/>
                </a:lnTo>
                <a:lnTo>
                  <a:pt x="654203" y="947526"/>
                </a:lnTo>
                <a:lnTo>
                  <a:pt x="648792" y="940955"/>
                </a:lnTo>
                <a:lnTo>
                  <a:pt x="636104" y="928319"/>
                </a:lnTo>
                <a:lnTo>
                  <a:pt x="255638" y="928319"/>
                </a:lnTo>
                <a:lnTo>
                  <a:pt x="255638" y="263232"/>
                </a:lnTo>
                <a:close/>
              </a:path>
              <a:path w="661670" h="1083310">
                <a:moveTo>
                  <a:pt x="549492" y="859948"/>
                </a:moveTo>
                <a:lnTo>
                  <a:pt x="533189" y="863106"/>
                </a:lnTo>
                <a:lnTo>
                  <a:pt x="518858" y="872578"/>
                </a:lnTo>
                <a:lnTo>
                  <a:pt x="510003" y="885322"/>
                </a:lnTo>
                <a:lnTo>
                  <a:pt x="506312" y="899815"/>
                </a:lnTo>
                <a:lnTo>
                  <a:pt x="507776" y="914625"/>
                </a:lnTo>
                <a:lnTo>
                  <a:pt x="514388" y="928319"/>
                </a:lnTo>
                <a:lnTo>
                  <a:pt x="636104" y="928319"/>
                </a:lnTo>
                <a:lnTo>
                  <a:pt x="580136" y="872578"/>
                </a:lnTo>
                <a:lnTo>
                  <a:pt x="565798" y="863106"/>
                </a:lnTo>
                <a:lnTo>
                  <a:pt x="549492" y="859948"/>
                </a:lnTo>
                <a:close/>
              </a:path>
              <a:path w="661670" h="1083310">
                <a:moveTo>
                  <a:pt x="549502" y="108010"/>
                </a:moveTo>
                <a:lnTo>
                  <a:pt x="533196" y="111170"/>
                </a:lnTo>
                <a:lnTo>
                  <a:pt x="518858" y="120649"/>
                </a:lnTo>
                <a:lnTo>
                  <a:pt x="509936" y="133537"/>
                </a:lnTo>
                <a:lnTo>
                  <a:pt x="506293" y="148201"/>
                </a:lnTo>
                <a:lnTo>
                  <a:pt x="507919" y="163157"/>
                </a:lnTo>
                <a:lnTo>
                  <a:pt x="514807" y="176923"/>
                </a:lnTo>
                <a:lnTo>
                  <a:pt x="43332" y="176923"/>
                </a:lnTo>
                <a:lnTo>
                  <a:pt x="26462" y="180316"/>
                </a:lnTo>
                <a:lnTo>
                  <a:pt x="12688" y="189566"/>
                </a:lnTo>
                <a:lnTo>
                  <a:pt x="3404" y="203284"/>
                </a:lnTo>
                <a:lnTo>
                  <a:pt x="0" y="220078"/>
                </a:lnTo>
                <a:lnTo>
                  <a:pt x="3404" y="236872"/>
                </a:lnTo>
                <a:lnTo>
                  <a:pt x="12688" y="250590"/>
                </a:lnTo>
                <a:lnTo>
                  <a:pt x="26462" y="259840"/>
                </a:lnTo>
                <a:lnTo>
                  <a:pt x="43332" y="263232"/>
                </a:lnTo>
                <a:lnTo>
                  <a:pt x="513994" y="263232"/>
                </a:lnTo>
                <a:lnTo>
                  <a:pt x="507644" y="276841"/>
                </a:lnTo>
                <a:lnTo>
                  <a:pt x="518858" y="318414"/>
                </a:lnTo>
                <a:lnTo>
                  <a:pt x="549503" y="331050"/>
                </a:lnTo>
                <a:lnTo>
                  <a:pt x="557777" y="330260"/>
                </a:lnTo>
                <a:lnTo>
                  <a:pt x="648792" y="250037"/>
                </a:lnTo>
                <a:lnTo>
                  <a:pt x="661479" y="219532"/>
                </a:lnTo>
                <a:lnTo>
                  <a:pt x="660640" y="211073"/>
                </a:lnTo>
                <a:lnTo>
                  <a:pt x="580136" y="120649"/>
                </a:lnTo>
                <a:lnTo>
                  <a:pt x="565805" y="111170"/>
                </a:lnTo>
                <a:lnTo>
                  <a:pt x="549502" y="108010"/>
                </a:lnTo>
                <a:close/>
              </a:path>
              <a:path w="661670" h="1083310">
                <a:moveTo>
                  <a:pt x="212318" y="0"/>
                </a:moveTo>
                <a:lnTo>
                  <a:pt x="195448" y="3392"/>
                </a:lnTo>
                <a:lnTo>
                  <a:pt x="181675" y="12642"/>
                </a:lnTo>
                <a:lnTo>
                  <a:pt x="172390" y="26360"/>
                </a:lnTo>
                <a:lnTo>
                  <a:pt x="168986" y="43154"/>
                </a:lnTo>
                <a:lnTo>
                  <a:pt x="168986" y="176923"/>
                </a:lnTo>
                <a:lnTo>
                  <a:pt x="255638" y="176923"/>
                </a:lnTo>
                <a:lnTo>
                  <a:pt x="255638" y="43154"/>
                </a:lnTo>
                <a:lnTo>
                  <a:pt x="252234" y="26360"/>
                </a:lnTo>
                <a:lnTo>
                  <a:pt x="242951" y="12642"/>
                </a:lnTo>
                <a:lnTo>
                  <a:pt x="229181" y="3392"/>
                </a:lnTo>
                <a:lnTo>
                  <a:pt x="212318" y="0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968491" y="3249974"/>
            <a:ext cx="492759" cy="430530"/>
          </a:xfrm>
          <a:custGeom>
            <a:avLst/>
            <a:gdLst/>
            <a:ahLst/>
            <a:cxnLst/>
            <a:rect l="l" t="t" r="r" b="b"/>
            <a:pathLst>
              <a:path w="492760" h="430529">
                <a:moveTo>
                  <a:pt x="380523" y="0"/>
                </a:moveTo>
                <a:lnTo>
                  <a:pt x="364217" y="3157"/>
                </a:lnTo>
                <a:lnTo>
                  <a:pt x="349885" y="12630"/>
                </a:lnTo>
                <a:lnTo>
                  <a:pt x="340894" y="25682"/>
                </a:lnTo>
                <a:lnTo>
                  <a:pt x="337292" y="40522"/>
                </a:lnTo>
                <a:lnTo>
                  <a:pt x="339072" y="55624"/>
                </a:lnTo>
                <a:lnTo>
                  <a:pt x="346227" y="69462"/>
                </a:lnTo>
                <a:lnTo>
                  <a:pt x="86664" y="69462"/>
                </a:lnTo>
                <a:lnTo>
                  <a:pt x="52967" y="76256"/>
                </a:lnTo>
                <a:lnTo>
                  <a:pt x="25415" y="94772"/>
                </a:lnTo>
                <a:lnTo>
                  <a:pt x="6822" y="122210"/>
                </a:lnTo>
                <a:lnTo>
                  <a:pt x="0" y="155771"/>
                </a:lnTo>
                <a:lnTo>
                  <a:pt x="0" y="386848"/>
                </a:lnTo>
                <a:lnTo>
                  <a:pt x="3405" y="403640"/>
                </a:lnTo>
                <a:lnTo>
                  <a:pt x="12693" y="417353"/>
                </a:lnTo>
                <a:lnTo>
                  <a:pt x="26467" y="426599"/>
                </a:lnTo>
                <a:lnTo>
                  <a:pt x="43332" y="429990"/>
                </a:lnTo>
                <a:lnTo>
                  <a:pt x="60202" y="426599"/>
                </a:lnTo>
                <a:lnTo>
                  <a:pt x="73975" y="417353"/>
                </a:lnTo>
                <a:lnTo>
                  <a:pt x="83260" y="403640"/>
                </a:lnTo>
                <a:lnTo>
                  <a:pt x="86664" y="386848"/>
                </a:lnTo>
                <a:lnTo>
                  <a:pt x="86664" y="155771"/>
                </a:lnTo>
                <a:lnTo>
                  <a:pt x="466021" y="155771"/>
                </a:lnTo>
                <a:lnTo>
                  <a:pt x="491666" y="119981"/>
                </a:lnTo>
                <a:lnTo>
                  <a:pt x="492506" y="111525"/>
                </a:lnTo>
                <a:lnTo>
                  <a:pt x="491666" y="103066"/>
                </a:lnTo>
                <a:lnTo>
                  <a:pt x="411162" y="12630"/>
                </a:lnTo>
                <a:lnTo>
                  <a:pt x="396830" y="3157"/>
                </a:lnTo>
                <a:lnTo>
                  <a:pt x="380523" y="0"/>
                </a:lnTo>
                <a:close/>
              </a:path>
              <a:path w="492760" h="430529">
                <a:moveTo>
                  <a:pt x="466021" y="155771"/>
                </a:moveTo>
                <a:lnTo>
                  <a:pt x="344614" y="155771"/>
                </a:lnTo>
                <a:lnTo>
                  <a:pt x="338533" y="169302"/>
                </a:lnTo>
                <a:lnTo>
                  <a:pt x="337381" y="183813"/>
                </a:lnTo>
                <a:lnTo>
                  <a:pt x="341164" y="197962"/>
                </a:lnTo>
                <a:lnTo>
                  <a:pt x="372253" y="222253"/>
                </a:lnTo>
                <a:lnTo>
                  <a:pt x="380530" y="223043"/>
                </a:lnTo>
                <a:lnTo>
                  <a:pt x="388804" y="222253"/>
                </a:lnTo>
                <a:lnTo>
                  <a:pt x="396832" y="219883"/>
                </a:lnTo>
                <a:lnTo>
                  <a:pt x="404367" y="215933"/>
                </a:lnTo>
                <a:lnTo>
                  <a:pt x="411162" y="210407"/>
                </a:lnTo>
                <a:lnTo>
                  <a:pt x="466021" y="155771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524269" y="2430729"/>
            <a:ext cx="1031240" cy="956944"/>
          </a:xfrm>
          <a:custGeom>
            <a:avLst/>
            <a:gdLst/>
            <a:ahLst/>
            <a:cxnLst/>
            <a:rect l="l" t="t" r="r" b="b"/>
            <a:pathLst>
              <a:path w="1031240" h="956945">
                <a:moveTo>
                  <a:pt x="188836" y="0"/>
                </a:moveTo>
                <a:lnTo>
                  <a:pt x="145881" y="7879"/>
                </a:lnTo>
                <a:lnTo>
                  <a:pt x="109623" y="29692"/>
                </a:lnTo>
                <a:lnTo>
                  <a:pt x="83208" y="62697"/>
                </a:lnTo>
                <a:lnTo>
                  <a:pt x="69786" y="104152"/>
                </a:lnTo>
                <a:lnTo>
                  <a:pt x="39936" y="115692"/>
                </a:lnTo>
                <a:lnTo>
                  <a:pt x="17129" y="136588"/>
                </a:lnTo>
                <a:lnTo>
                  <a:pt x="3319" y="164165"/>
                </a:lnTo>
                <a:lnTo>
                  <a:pt x="393" y="195872"/>
                </a:lnTo>
                <a:lnTo>
                  <a:pt x="9312" y="226456"/>
                </a:lnTo>
                <a:lnTo>
                  <a:pt x="28127" y="250974"/>
                </a:lnTo>
                <a:lnTo>
                  <a:pt x="54443" y="267266"/>
                </a:lnTo>
                <a:lnTo>
                  <a:pt x="85864" y="273176"/>
                </a:lnTo>
                <a:lnTo>
                  <a:pt x="151028" y="273176"/>
                </a:lnTo>
                <a:lnTo>
                  <a:pt x="17297" y="402361"/>
                </a:lnTo>
                <a:lnTo>
                  <a:pt x="15684" y="409765"/>
                </a:lnTo>
                <a:lnTo>
                  <a:pt x="20916" y="422592"/>
                </a:lnTo>
                <a:lnTo>
                  <a:pt x="27139" y="426796"/>
                </a:lnTo>
                <a:lnTo>
                  <a:pt x="68567" y="426796"/>
                </a:lnTo>
                <a:lnTo>
                  <a:pt x="68567" y="853986"/>
                </a:lnTo>
                <a:lnTo>
                  <a:pt x="55223" y="856660"/>
                </a:lnTo>
                <a:lnTo>
                  <a:pt x="44291" y="863973"/>
                </a:lnTo>
                <a:lnTo>
                  <a:pt x="36902" y="874854"/>
                </a:lnTo>
                <a:lnTo>
                  <a:pt x="34188" y="888237"/>
                </a:lnTo>
                <a:lnTo>
                  <a:pt x="34188" y="922477"/>
                </a:lnTo>
                <a:lnTo>
                  <a:pt x="7632" y="922477"/>
                </a:lnTo>
                <a:lnTo>
                  <a:pt x="0" y="930084"/>
                </a:lnTo>
                <a:lnTo>
                  <a:pt x="0" y="948918"/>
                </a:lnTo>
                <a:lnTo>
                  <a:pt x="7632" y="956525"/>
                </a:lnTo>
                <a:lnTo>
                  <a:pt x="1021803" y="956525"/>
                </a:lnTo>
                <a:lnTo>
                  <a:pt x="1029449" y="948918"/>
                </a:lnTo>
                <a:lnTo>
                  <a:pt x="1029449" y="930084"/>
                </a:lnTo>
                <a:lnTo>
                  <a:pt x="1022007" y="922680"/>
                </a:lnTo>
                <a:lnTo>
                  <a:pt x="68567" y="922680"/>
                </a:lnTo>
                <a:lnTo>
                  <a:pt x="68567" y="888428"/>
                </a:lnTo>
                <a:lnTo>
                  <a:pt x="1012558" y="888428"/>
                </a:lnTo>
                <a:lnTo>
                  <a:pt x="1009872" y="875138"/>
                </a:lnTo>
                <a:lnTo>
                  <a:pt x="1002530" y="864250"/>
                </a:lnTo>
                <a:lnTo>
                  <a:pt x="991603" y="856892"/>
                </a:lnTo>
                <a:lnTo>
                  <a:pt x="979176" y="854392"/>
                </a:lnTo>
                <a:lnTo>
                  <a:pt x="429158" y="854392"/>
                </a:lnTo>
                <a:lnTo>
                  <a:pt x="102958" y="854379"/>
                </a:lnTo>
                <a:lnTo>
                  <a:pt x="102958" y="512508"/>
                </a:lnTo>
                <a:lnTo>
                  <a:pt x="978166" y="512508"/>
                </a:lnTo>
                <a:lnTo>
                  <a:pt x="978166" y="478459"/>
                </a:lnTo>
                <a:lnTo>
                  <a:pt x="102958" y="478459"/>
                </a:lnTo>
                <a:lnTo>
                  <a:pt x="102958" y="427189"/>
                </a:lnTo>
                <a:lnTo>
                  <a:pt x="1019594" y="427189"/>
                </a:lnTo>
                <a:lnTo>
                  <a:pt x="1025829" y="422986"/>
                </a:lnTo>
                <a:lnTo>
                  <a:pt x="1031062" y="410171"/>
                </a:lnTo>
                <a:lnTo>
                  <a:pt x="1029449" y="402755"/>
                </a:lnTo>
                <a:lnTo>
                  <a:pt x="1024420" y="397954"/>
                </a:lnTo>
                <a:lnTo>
                  <a:pt x="1019250" y="392950"/>
                </a:lnTo>
                <a:lnTo>
                  <a:pt x="76619" y="392950"/>
                </a:lnTo>
                <a:lnTo>
                  <a:pt x="235663" y="239128"/>
                </a:lnTo>
                <a:lnTo>
                  <a:pt x="85864" y="239128"/>
                </a:lnTo>
                <a:lnTo>
                  <a:pt x="65863" y="235089"/>
                </a:lnTo>
                <a:lnTo>
                  <a:pt x="49498" y="224085"/>
                </a:lnTo>
                <a:lnTo>
                  <a:pt x="38448" y="207785"/>
                </a:lnTo>
                <a:lnTo>
                  <a:pt x="34391" y="187858"/>
                </a:lnTo>
                <a:lnTo>
                  <a:pt x="38448" y="167937"/>
                </a:lnTo>
                <a:lnTo>
                  <a:pt x="49498" y="151636"/>
                </a:lnTo>
                <a:lnTo>
                  <a:pt x="65863" y="140629"/>
                </a:lnTo>
                <a:lnTo>
                  <a:pt x="85864" y="136588"/>
                </a:lnTo>
                <a:lnTo>
                  <a:pt x="90487" y="136588"/>
                </a:lnTo>
                <a:lnTo>
                  <a:pt x="94716" y="134785"/>
                </a:lnTo>
                <a:lnTo>
                  <a:pt x="101155" y="128384"/>
                </a:lnTo>
                <a:lnTo>
                  <a:pt x="102875" y="124180"/>
                </a:lnTo>
                <a:lnTo>
                  <a:pt x="102969" y="119519"/>
                </a:lnTo>
                <a:lnTo>
                  <a:pt x="109703" y="86265"/>
                </a:lnTo>
                <a:lnTo>
                  <a:pt x="128100" y="59083"/>
                </a:lnTo>
                <a:lnTo>
                  <a:pt x="155395" y="40764"/>
                </a:lnTo>
                <a:lnTo>
                  <a:pt x="188836" y="34048"/>
                </a:lnTo>
                <a:lnTo>
                  <a:pt x="271469" y="34048"/>
                </a:lnTo>
                <a:lnTo>
                  <a:pt x="268044" y="29768"/>
                </a:lnTo>
                <a:lnTo>
                  <a:pt x="231785" y="7908"/>
                </a:lnTo>
                <a:lnTo>
                  <a:pt x="188836" y="0"/>
                </a:lnTo>
                <a:close/>
              </a:path>
              <a:path w="1031240" h="956945">
                <a:moveTo>
                  <a:pt x="634885" y="888428"/>
                </a:moveTo>
                <a:lnTo>
                  <a:pt x="600494" y="888428"/>
                </a:lnTo>
                <a:lnTo>
                  <a:pt x="600697" y="922680"/>
                </a:lnTo>
                <a:lnTo>
                  <a:pt x="634885" y="922680"/>
                </a:lnTo>
                <a:lnTo>
                  <a:pt x="634885" y="888428"/>
                </a:lnTo>
                <a:close/>
              </a:path>
              <a:path w="1031240" h="956945">
                <a:moveTo>
                  <a:pt x="1012558" y="888428"/>
                </a:moveTo>
                <a:lnTo>
                  <a:pt x="978166" y="888428"/>
                </a:lnTo>
                <a:lnTo>
                  <a:pt x="978166" y="922680"/>
                </a:lnTo>
                <a:lnTo>
                  <a:pt x="1012558" y="922680"/>
                </a:lnTo>
                <a:lnTo>
                  <a:pt x="1012558" y="888428"/>
                </a:lnTo>
                <a:close/>
              </a:path>
              <a:path w="1031240" h="956945">
                <a:moveTo>
                  <a:pt x="531914" y="820140"/>
                </a:moveTo>
                <a:lnTo>
                  <a:pt x="497738" y="820140"/>
                </a:lnTo>
                <a:lnTo>
                  <a:pt x="497738" y="854392"/>
                </a:lnTo>
                <a:lnTo>
                  <a:pt x="979176" y="854392"/>
                </a:lnTo>
                <a:lnTo>
                  <a:pt x="531914" y="854379"/>
                </a:lnTo>
                <a:lnTo>
                  <a:pt x="531914" y="820140"/>
                </a:lnTo>
                <a:close/>
              </a:path>
              <a:path w="1031240" h="956945">
                <a:moveTo>
                  <a:pt x="171538" y="512508"/>
                </a:moveTo>
                <a:lnTo>
                  <a:pt x="137350" y="512508"/>
                </a:lnTo>
                <a:lnTo>
                  <a:pt x="137350" y="546760"/>
                </a:lnTo>
                <a:lnTo>
                  <a:pt x="138523" y="555669"/>
                </a:lnTo>
                <a:lnTo>
                  <a:pt x="141901" y="563808"/>
                </a:lnTo>
                <a:lnTo>
                  <a:pt x="147278" y="570783"/>
                </a:lnTo>
                <a:lnTo>
                  <a:pt x="154444" y="576198"/>
                </a:lnTo>
                <a:lnTo>
                  <a:pt x="154444" y="790701"/>
                </a:lnTo>
                <a:lnTo>
                  <a:pt x="137350" y="854379"/>
                </a:lnTo>
                <a:lnTo>
                  <a:pt x="171538" y="854379"/>
                </a:lnTo>
                <a:lnTo>
                  <a:pt x="171538" y="820127"/>
                </a:lnTo>
                <a:lnTo>
                  <a:pt x="274508" y="820127"/>
                </a:lnTo>
                <a:lnTo>
                  <a:pt x="273337" y="811345"/>
                </a:lnTo>
                <a:lnTo>
                  <a:pt x="269959" y="803244"/>
                </a:lnTo>
                <a:lnTo>
                  <a:pt x="264582" y="796232"/>
                </a:lnTo>
                <a:lnTo>
                  <a:pt x="257416" y="790701"/>
                </a:lnTo>
                <a:lnTo>
                  <a:pt x="257416" y="786091"/>
                </a:lnTo>
                <a:lnTo>
                  <a:pt x="188836" y="786091"/>
                </a:lnTo>
                <a:lnTo>
                  <a:pt x="188836" y="581012"/>
                </a:lnTo>
                <a:lnTo>
                  <a:pt x="257416" y="581012"/>
                </a:lnTo>
                <a:lnTo>
                  <a:pt x="257416" y="576198"/>
                </a:lnTo>
                <a:lnTo>
                  <a:pt x="264582" y="570783"/>
                </a:lnTo>
                <a:lnTo>
                  <a:pt x="269959" y="563808"/>
                </a:lnTo>
                <a:lnTo>
                  <a:pt x="273337" y="555669"/>
                </a:lnTo>
                <a:lnTo>
                  <a:pt x="274510" y="546760"/>
                </a:lnTo>
                <a:lnTo>
                  <a:pt x="171538" y="546760"/>
                </a:lnTo>
                <a:lnTo>
                  <a:pt x="171538" y="512508"/>
                </a:lnTo>
                <a:close/>
              </a:path>
              <a:path w="1031240" h="956945">
                <a:moveTo>
                  <a:pt x="274508" y="820127"/>
                </a:moveTo>
                <a:lnTo>
                  <a:pt x="240322" y="820127"/>
                </a:lnTo>
                <a:lnTo>
                  <a:pt x="240322" y="854379"/>
                </a:lnTo>
                <a:lnTo>
                  <a:pt x="274510" y="854379"/>
                </a:lnTo>
                <a:lnTo>
                  <a:pt x="274508" y="820127"/>
                </a:lnTo>
                <a:close/>
              </a:path>
              <a:path w="1031240" h="956945">
                <a:moveTo>
                  <a:pt x="428955" y="512508"/>
                </a:moveTo>
                <a:lnTo>
                  <a:pt x="394563" y="512508"/>
                </a:lnTo>
                <a:lnTo>
                  <a:pt x="394563" y="546760"/>
                </a:lnTo>
                <a:lnTo>
                  <a:pt x="395764" y="555669"/>
                </a:lnTo>
                <a:lnTo>
                  <a:pt x="399191" y="563808"/>
                </a:lnTo>
                <a:lnTo>
                  <a:pt x="404577" y="570783"/>
                </a:lnTo>
                <a:lnTo>
                  <a:pt x="411657" y="576198"/>
                </a:lnTo>
                <a:lnTo>
                  <a:pt x="411657" y="790701"/>
                </a:lnTo>
                <a:lnTo>
                  <a:pt x="394563" y="854379"/>
                </a:lnTo>
                <a:lnTo>
                  <a:pt x="429158" y="854379"/>
                </a:lnTo>
                <a:lnTo>
                  <a:pt x="429158" y="820140"/>
                </a:lnTo>
                <a:lnTo>
                  <a:pt x="531914" y="820140"/>
                </a:lnTo>
                <a:lnTo>
                  <a:pt x="530743" y="811345"/>
                </a:lnTo>
                <a:lnTo>
                  <a:pt x="527367" y="803244"/>
                </a:lnTo>
                <a:lnTo>
                  <a:pt x="521991" y="796232"/>
                </a:lnTo>
                <a:lnTo>
                  <a:pt x="514819" y="790701"/>
                </a:lnTo>
                <a:lnTo>
                  <a:pt x="514819" y="786091"/>
                </a:lnTo>
                <a:lnTo>
                  <a:pt x="446239" y="786091"/>
                </a:lnTo>
                <a:lnTo>
                  <a:pt x="446239" y="581012"/>
                </a:lnTo>
                <a:lnTo>
                  <a:pt x="514819" y="581012"/>
                </a:lnTo>
                <a:lnTo>
                  <a:pt x="514819" y="576198"/>
                </a:lnTo>
                <a:lnTo>
                  <a:pt x="521991" y="570783"/>
                </a:lnTo>
                <a:lnTo>
                  <a:pt x="527367" y="563808"/>
                </a:lnTo>
                <a:lnTo>
                  <a:pt x="530743" y="555669"/>
                </a:lnTo>
                <a:lnTo>
                  <a:pt x="531914" y="546760"/>
                </a:lnTo>
                <a:lnTo>
                  <a:pt x="428955" y="546760"/>
                </a:lnTo>
                <a:lnTo>
                  <a:pt x="428955" y="512508"/>
                </a:lnTo>
                <a:close/>
              </a:path>
              <a:path w="1031240" h="956945">
                <a:moveTo>
                  <a:pt x="600697" y="512508"/>
                </a:moveTo>
                <a:lnTo>
                  <a:pt x="566305" y="512508"/>
                </a:lnTo>
                <a:lnTo>
                  <a:pt x="566305" y="854379"/>
                </a:lnTo>
                <a:lnTo>
                  <a:pt x="600697" y="854379"/>
                </a:lnTo>
                <a:lnTo>
                  <a:pt x="600697" y="512508"/>
                </a:lnTo>
                <a:close/>
              </a:path>
              <a:path w="1031240" h="956945">
                <a:moveTo>
                  <a:pt x="978166" y="512508"/>
                </a:moveTo>
                <a:lnTo>
                  <a:pt x="943978" y="512508"/>
                </a:lnTo>
                <a:lnTo>
                  <a:pt x="943978" y="854379"/>
                </a:lnTo>
                <a:lnTo>
                  <a:pt x="979113" y="854379"/>
                </a:lnTo>
                <a:lnTo>
                  <a:pt x="978166" y="854189"/>
                </a:lnTo>
                <a:lnTo>
                  <a:pt x="978166" y="512508"/>
                </a:lnTo>
                <a:close/>
              </a:path>
              <a:path w="1031240" h="956945">
                <a:moveTo>
                  <a:pt x="257416" y="581012"/>
                </a:moveTo>
                <a:lnTo>
                  <a:pt x="223227" y="581012"/>
                </a:lnTo>
                <a:lnTo>
                  <a:pt x="223227" y="786091"/>
                </a:lnTo>
                <a:lnTo>
                  <a:pt x="257416" y="786091"/>
                </a:lnTo>
                <a:lnTo>
                  <a:pt x="257416" y="581012"/>
                </a:lnTo>
                <a:close/>
              </a:path>
              <a:path w="1031240" h="956945">
                <a:moveTo>
                  <a:pt x="514819" y="581012"/>
                </a:moveTo>
                <a:lnTo>
                  <a:pt x="480631" y="581012"/>
                </a:lnTo>
                <a:lnTo>
                  <a:pt x="480631" y="786091"/>
                </a:lnTo>
                <a:lnTo>
                  <a:pt x="514819" y="786091"/>
                </a:lnTo>
                <a:lnTo>
                  <a:pt x="514819" y="581012"/>
                </a:lnTo>
                <a:close/>
              </a:path>
              <a:path w="1031240" h="956945">
                <a:moveTo>
                  <a:pt x="274510" y="512508"/>
                </a:moveTo>
                <a:lnTo>
                  <a:pt x="240118" y="512508"/>
                </a:lnTo>
                <a:lnTo>
                  <a:pt x="240118" y="546760"/>
                </a:lnTo>
                <a:lnTo>
                  <a:pt x="274510" y="546760"/>
                </a:lnTo>
                <a:lnTo>
                  <a:pt x="274510" y="512508"/>
                </a:lnTo>
                <a:close/>
              </a:path>
              <a:path w="1031240" h="956945">
                <a:moveTo>
                  <a:pt x="531914" y="512508"/>
                </a:moveTo>
                <a:lnTo>
                  <a:pt x="497535" y="512508"/>
                </a:lnTo>
                <a:lnTo>
                  <a:pt x="497535" y="546760"/>
                </a:lnTo>
                <a:lnTo>
                  <a:pt x="531914" y="546760"/>
                </a:lnTo>
                <a:lnTo>
                  <a:pt x="531914" y="512508"/>
                </a:lnTo>
                <a:close/>
              </a:path>
              <a:path w="1031240" h="956945">
                <a:moveTo>
                  <a:pt x="600697" y="427189"/>
                </a:moveTo>
                <a:lnTo>
                  <a:pt x="566305" y="427189"/>
                </a:lnTo>
                <a:lnTo>
                  <a:pt x="566305" y="478459"/>
                </a:lnTo>
                <a:lnTo>
                  <a:pt x="600697" y="478459"/>
                </a:lnTo>
                <a:lnTo>
                  <a:pt x="600697" y="427189"/>
                </a:lnTo>
                <a:close/>
              </a:path>
              <a:path w="1031240" h="956945">
                <a:moveTo>
                  <a:pt x="978166" y="427189"/>
                </a:moveTo>
                <a:lnTo>
                  <a:pt x="943775" y="427189"/>
                </a:lnTo>
                <a:lnTo>
                  <a:pt x="943775" y="478459"/>
                </a:lnTo>
                <a:lnTo>
                  <a:pt x="978166" y="478459"/>
                </a:lnTo>
                <a:lnTo>
                  <a:pt x="978166" y="427189"/>
                </a:lnTo>
                <a:close/>
              </a:path>
              <a:path w="1031240" h="956945">
                <a:moveTo>
                  <a:pt x="383923" y="143408"/>
                </a:moveTo>
                <a:lnTo>
                  <a:pt x="334632" y="143408"/>
                </a:lnTo>
                <a:lnTo>
                  <a:pt x="592645" y="392950"/>
                </a:lnTo>
                <a:lnTo>
                  <a:pt x="641921" y="392950"/>
                </a:lnTo>
                <a:lnTo>
                  <a:pt x="383923" y="143408"/>
                </a:lnTo>
                <a:close/>
              </a:path>
              <a:path w="1031240" h="956945">
                <a:moveTo>
                  <a:pt x="271469" y="34048"/>
                </a:moveTo>
                <a:lnTo>
                  <a:pt x="188836" y="34048"/>
                </a:lnTo>
                <a:lnTo>
                  <a:pt x="222274" y="40764"/>
                </a:lnTo>
                <a:lnTo>
                  <a:pt x="249566" y="59083"/>
                </a:lnTo>
                <a:lnTo>
                  <a:pt x="267958" y="86265"/>
                </a:lnTo>
                <a:lnTo>
                  <a:pt x="274690" y="119519"/>
                </a:lnTo>
                <a:lnTo>
                  <a:pt x="274701" y="124180"/>
                </a:lnTo>
                <a:lnTo>
                  <a:pt x="276517" y="128384"/>
                </a:lnTo>
                <a:lnTo>
                  <a:pt x="282956" y="134785"/>
                </a:lnTo>
                <a:lnTo>
                  <a:pt x="287375" y="136588"/>
                </a:lnTo>
                <a:lnTo>
                  <a:pt x="705269" y="136588"/>
                </a:lnTo>
                <a:lnTo>
                  <a:pt x="970330" y="392950"/>
                </a:lnTo>
                <a:lnTo>
                  <a:pt x="1019250" y="392950"/>
                </a:lnTo>
                <a:lnTo>
                  <a:pt x="737654" y="120370"/>
                </a:lnTo>
                <a:lnTo>
                  <a:pt x="737654" y="119964"/>
                </a:lnTo>
                <a:lnTo>
                  <a:pt x="737844" y="119773"/>
                </a:lnTo>
                <a:lnTo>
                  <a:pt x="737844" y="119570"/>
                </a:lnTo>
                <a:lnTo>
                  <a:pt x="736714" y="119519"/>
                </a:lnTo>
                <a:lnTo>
                  <a:pt x="725301" y="111074"/>
                </a:lnTo>
                <a:lnTo>
                  <a:pt x="719299" y="108153"/>
                </a:lnTo>
                <a:lnTo>
                  <a:pt x="321970" y="108153"/>
                </a:lnTo>
                <a:lnTo>
                  <a:pt x="317334" y="106349"/>
                </a:lnTo>
                <a:lnTo>
                  <a:pt x="312712" y="105143"/>
                </a:lnTo>
                <a:lnTo>
                  <a:pt x="307886" y="104152"/>
                </a:lnTo>
                <a:lnTo>
                  <a:pt x="294462" y="62782"/>
                </a:lnTo>
                <a:lnTo>
                  <a:pt x="271469" y="34048"/>
                </a:lnTo>
                <a:close/>
              </a:path>
              <a:path w="1031240" h="956945">
                <a:moveTo>
                  <a:pt x="376872" y="136588"/>
                </a:moveTo>
                <a:lnTo>
                  <a:pt x="292404" y="136588"/>
                </a:lnTo>
                <a:lnTo>
                  <a:pt x="186423" y="239128"/>
                </a:lnTo>
                <a:lnTo>
                  <a:pt x="235663" y="239128"/>
                </a:lnTo>
                <a:lnTo>
                  <a:pt x="334632" y="143408"/>
                </a:lnTo>
                <a:lnTo>
                  <a:pt x="383923" y="143408"/>
                </a:lnTo>
                <a:lnTo>
                  <a:pt x="376872" y="136588"/>
                </a:lnTo>
                <a:close/>
              </a:path>
              <a:path w="1031240" h="956945">
                <a:moveTo>
                  <a:pt x="703656" y="102539"/>
                </a:moveTo>
                <a:lnTo>
                  <a:pt x="360375" y="102539"/>
                </a:lnTo>
                <a:lnTo>
                  <a:pt x="360921" y="102565"/>
                </a:lnTo>
                <a:lnTo>
                  <a:pt x="345699" y="103075"/>
                </a:lnTo>
                <a:lnTo>
                  <a:pt x="324980" y="105956"/>
                </a:lnTo>
                <a:lnTo>
                  <a:pt x="324180" y="106349"/>
                </a:lnTo>
                <a:lnTo>
                  <a:pt x="323367" y="106946"/>
                </a:lnTo>
                <a:lnTo>
                  <a:pt x="322770" y="107353"/>
                </a:lnTo>
                <a:lnTo>
                  <a:pt x="321970" y="108153"/>
                </a:lnTo>
                <a:lnTo>
                  <a:pt x="719299" y="108153"/>
                </a:lnTo>
                <a:lnTo>
                  <a:pt x="714632" y="105881"/>
                </a:lnTo>
                <a:lnTo>
                  <a:pt x="706739" y="103262"/>
                </a:lnTo>
                <a:lnTo>
                  <a:pt x="703656" y="102539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81686" y="2652839"/>
            <a:ext cx="137159" cy="1365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159155" y="3011728"/>
            <a:ext cx="102768" cy="1708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30897" y="3011728"/>
            <a:ext cx="102768" cy="1708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379595" y="4114800"/>
            <a:ext cx="621030" cy="618490"/>
          </a:xfrm>
          <a:custGeom>
            <a:avLst/>
            <a:gdLst/>
            <a:ahLst/>
            <a:cxnLst/>
            <a:rect l="l" t="t" r="r" b="b"/>
            <a:pathLst>
              <a:path w="621029" h="618489">
                <a:moveTo>
                  <a:pt x="310413" y="0"/>
                </a:moveTo>
                <a:lnTo>
                  <a:pt x="264623" y="6145"/>
                </a:lnTo>
                <a:lnTo>
                  <a:pt x="223443" y="23483"/>
                </a:lnTo>
                <a:lnTo>
                  <a:pt x="188529" y="50361"/>
                </a:lnTo>
                <a:lnTo>
                  <a:pt x="161540" y="85131"/>
                </a:lnTo>
                <a:lnTo>
                  <a:pt x="144131" y="126141"/>
                </a:lnTo>
                <a:lnTo>
                  <a:pt x="137960" y="171742"/>
                </a:lnTo>
                <a:lnTo>
                  <a:pt x="141901" y="208010"/>
                </a:lnTo>
                <a:lnTo>
                  <a:pt x="153135" y="241566"/>
                </a:lnTo>
                <a:lnTo>
                  <a:pt x="170776" y="271665"/>
                </a:lnTo>
                <a:lnTo>
                  <a:pt x="193941" y="297560"/>
                </a:lnTo>
                <a:lnTo>
                  <a:pt x="152999" y="317760"/>
                </a:lnTo>
                <a:lnTo>
                  <a:pt x="115723" y="343504"/>
                </a:lnTo>
                <a:lnTo>
                  <a:pt x="82665" y="374250"/>
                </a:lnTo>
                <a:lnTo>
                  <a:pt x="54379" y="409451"/>
                </a:lnTo>
                <a:lnTo>
                  <a:pt x="31417" y="448563"/>
                </a:lnTo>
                <a:lnTo>
                  <a:pt x="14331" y="491042"/>
                </a:lnTo>
                <a:lnTo>
                  <a:pt x="3675" y="536342"/>
                </a:lnTo>
                <a:lnTo>
                  <a:pt x="0" y="583920"/>
                </a:lnTo>
                <a:lnTo>
                  <a:pt x="2707" y="597303"/>
                </a:lnTo>
                <a:lnTo>
                  <a:pt x="10093" y="608222"/>
                </a:lnTo>
                <a:lnTo>
                  <a:pt x="21056" y="615578"/>
                </a:lnTo>
                <a:lnTo>
                  <a:pt x="34493" y="618274"/>
                </a:lnTo>
                <a:lnTo>
                  <a:pt x="586333" y="618274"/>
                </a:lnTo>
                <a:lnTo>
                  <a:pt x="599770" y="615578"/>
                </a:lnTo>
                <a:lnTo>
                  <a:pt x="610733" y="608222"/>
                </a:lnTo>
                <a:lnTo>
                  <a:pt x="618119" y="597303"/>
                </a:lnTo>
                <a:lnTo>
                  <a:pt x="620826" y="583920"/>
                </a:lnTo>
                <a:lnTo>
                  <a:pt x="618173" y="549567"/>
                </a:lnTo>
                <a:lnTo>
                  <a:pt x="71437" y="549567"/>
                </a:lnTo>
                <a:lnTo>
                  <a:pt x="83576" y="501510"/>
                </a:lnTo>
                <a:lnTo>
                  <a:pt x="104897" y="457820"/>
                </a:lnTo>
                <a:lnTo>
                  <a:pt x="134290" y="419600"/>
                </a:lnTo>
                <a:lnTo>
                  <a:pt x="170647" y="387954"/>
                </a:lnTo>
                <a:lnTo>
                  <a:pt x="212859" y="363983"/>
                </a:lnTo>
                <a:lnTo>
                  <a:pt x="259817" y="348792"/>
                </a:lnTo>
                <a:lnTo>
                  <a:pt x="310413" y="343484"/>
                </a:lnTo>
                <a:lnTo>
                  <a:pt x="505073" y="343484"/>
                </a:lnTo>
                <a:lnTo>
                  <a:pt x="467827" y="317760"/>
                </a:lnTo>
                <a:lnTo>
                  <a:pt x="426885" y="297560"/>
                </a:lnTo>
                <a:lnTo>
                  <a:pt x="447254" y="274789"/>
                </a:lnTo>
                <a:lnTo>
                  <a:pt x="310413" y="274789"/>
                </a:lnTo>
                <a:lnTo>
                  <a:pt x="270179" y="266677"/>
                </a:lnTo>
                <a:lnTo>
                  <a:pt x="237286" y="244568"/>
                </a:lnTo>
                <a:lnTo>
                  <a:pt x="215090" y="211808"/>
                </a:lnTo>
                <a:lnTo>
                  <a:pt x="206946" y="171742"/>
                </a:lnTo>
                <a:lnTo>
                  <a:pt x="215090" y="131675"/>
                </a:lnTo>
                <a:lnTo>
                  <a:pt x="237286" y="98915"/>
                </a:lnTo>
                <a:lnTo>
                  <a:pt x="270179" y="76807"/>
                </a:lnTo>
                <a:lnTo>
                  <a:pt x="310413" y="68694"/>
                </a:lnTo>
                <a:lnTo>
                  <a:pt x="446527" y="68694"/>
                </a:lnTo>
                <a:lnTo>
                  <a:pt x="432296" y="50361"/>
                </a:lnTo>
                <a:lnTo>
                  <a:pt x="397383" y="23483"/>
                </a:lnTo>
                <a:lnTo>
                  <a:pt x="356203" y="6145"/>
                </a:lnTo>
                <a:lnTo>
                  <a:pt x="310413" y="0"/>
                </a:lnTo>
                <a:close/>
              </a:path>
              <a:path w="621029" h="618489">
                <a:moveTo>
                  <a:pt x="505073" y="343484"/>
                </a:moveTo>
                <a:lnTo>
                  <a:pt x="310413" y="343484"/>
                </a:lnTo>
                <a:lnTo>
                  <a:pt x="361006" y="348792"/>
                </a:lnTo>
                <a:lnTo>
                  <a:pt x="407960" y="363983"/>
                </a:lnTo>
                <a:lnTo>
                  <a:pt x="450166" y="387954"/>
                </a:lnTo>
                <a:lnTo>
                  <a:pt x="486519" y="419600"/>
                </a:lnTo>
                <a:lnTo>
                  <a:pt x="515912" y="457820"/>
                </a:lnTo>
                <a:lnTo>
                  <a:pt x="537237" y="501510"/>
                </a:lnTo>
                <a:lnTo>
                  <a:pt x="549389" y="549567"/>
                </a:lnTo>
                <a:lnTo>
                  <a:pt x="618173" y="549567"/>
                </a:lnTo>
                <a:lnTo>
                  <a:pt x="606495" y="491042"/>
                </a:lnTo>
                <a:lnTo>
                  <a:pt x="589409" y="448563"/>
                </a:lnTo>
                <a:lnTo>
                  <a:pt x="566446" y="409451"/>
                </a:lnTo>
                <a:lnTo>
                  <a:pt x="538160" y="374250"/>
                </a:lnTo>
                <a:lnTo>
                  <a:pt x="505073" y="343484"/>
                </a:lnTo>
                <a:close/>
              </a:path>
              <a:path w="621029" h="618489">
                <a:moveTo>
                  <a:pt x="446527" y="68694"/>
                </a:moveTo>
                <a:lnTo>
                  <a:pt x="310413" y="68694"/>
                </a:lnTo>
                <a:lnTo>
                  <a:pt x="350647" y="76807"/>
                </a:lnTo>
                <a:lnTo>
                  <a:pt x="383540" y="98915"/>
                </a:lnTo>
                <a:lnTo>
                  <a:pt x="405736" y="131675"/>
                </a:lnTo>
                <a:lnTo>
                  <a:pt x="413880" y="171742"/>
                </a:lnTo>
                <a:lnTo>
                  <a:pt x="405736" y="211808"/>
                </a:lnTo>
                <a:lnTo>
                  <a:pt x="383540" y="244568"/>
                </a:lnTo>
                <a:lnTo>
                  <a:pt x="350647" y="266677"/>
                </a:lnTo>
                <a:lnTo>
                  <a:pt x="310413" y="274789"/>
                </a:lnTo>
                <a:lnTo>
                  <a:pt x="447254" y="274789"/>
                </a:lnTo>
                <a:lnTo>
                  <a:pt x="450050" y="271665"/>
                </a:lnTo>
                <a:lnTo>
                  <a:pt x="467691" y="241566"/>
                </a:lnTo>
                <a:lnTo>
                  <a:pt x="478925" y="208010"/>
                </a:lnTo>
                <a:lnTo>
                  <a:pt x="482866" y="171742"/>
                </a:lnTo>
                <a:lnTo>
                  <a:pt x="476695" y="126141"/>
                </a:lnTo>
                <a:lnTo>
                  <a:pt x="459286" y="85131"/>
                </a:lnTo>
                <a:lnTo>
                  <a:pt x="446527" y="68694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913109" y="3797793"/>
            <a:ext cx="820419" cy="647700"/>
          </a:xfrm>
          <a:custGeom>
            <a:avLst/>
            <a:gdLst/>
            <a:ahLst/>
            <a:cxnLst/>
            <a:rect l="l" t="t" r="r" b="b"/>
            <a:pathLst>
              <a:path w="820420" h="647700">
                <a:moveTo>
                  <a:pt x="682936" y="555842"/>
                </a:moveTo>
                <a:lnTo>
                  <a:pt x="501611" y="555842"/>
                </a:lnTo>
                <a:lnTo>
                  <a:pt x="786803" y="647130"/>
                </a:lnTo>
                <a:lnTo>
                  <a:pt x="789660" y="647587"/>
                </a:lnTo>
                <a:lnTo>
                  <a:pt x="798487" y="647587"/>
                </a:lnTo>
                <a:lnTo>
                  <a:pt x="804138" y="645746"/>
                </a:lnTo>
                <a:lnTo>
                  <a:pt x="816013" y="637122"/>
                </a:lnTo>
                <a:lnTo>
                  <a:pt x="820280" y="628766"/>
                </a:lnTo>
                <a:lnTo>
                  <a:pt x="820280" y="582042"/>
                </a:lnTo>
                <a:lnTo>
                  <a:pt x="764794" y="582042"/>
                </a:lnTo>
                <a:lnTo>
                  <a:pt x="682936" y="555842"/>
                </a:lnTo>
                <a:close/>
              </a:path>
              <a:path w="820420" h="647700">
                <a:moveTo>
                  <a:pt x="379749" y="458802"/>
                </a:moveTo>
                <a:lnTo>
                  <a:pt x="198412" y="458802"/>
                </a:lnTo>
                <a:lnTo>
                  <a:pt x="233680" y="470079"/>
                </a:lnTo>
                <a:lnTo>
                  <a:pt x="233680" y="556477"/>
                </a:lnTo>
                <a:lnTo>
                  <a:pt x="239208" y="583679"/>
                </a:lnTo>
                <a:lnTo>
                  <a:pt x="254276" y="605917"/>
                </a:lnTo>
                <a:lnTo>
                  <a:pt x="276606" y="620923"/>
                </a:lnTo>
                <a:lnTo>
                  <a:pt x="303923" y="626429"/>
                </a:lnTo>
                <a:lnTo>
                  <a:pt x="431380" y="626429"/>
                </a:lnTo>
                <a:lnTo>
                  <a:pt x="458690" y="620923"/>
                </a:lnTo>
                <a:lnTo>
                  <a:pt x="481017" y="605917"/>
                </a:lnTo>
                <a:lnTo>
                  <a:pt x="496083" y="583679"/>
                </a:lnTo>
                <a:lnTo>
                  <a:pt x="498625" y="571171"/>
                </a:lnTo>
                <a:lnTo>
                  <a:pt x="295783" y="571171"/>
                </a:lnTo>
                <a:lnTo>
                  <a:pt x="289179" y="564580"/>
                </a:lnTo>
                <a:lnTo>
                  <a:pt x="289179" y="487847"/>
                </a:lnTo>
                <a:lnTo>
                  <a:pt x="470495" y="487847"/>
                </a:lnTo>
                <a:lnTo>
                  <a:pt x="379749" y="458802"/>
                </a:lnTo>
                <a:close/>
              </a:path>
              <a:path w="820420" h="647700">
                <a:moveTo>
                  <a:pt x="820280" y="65495"/>
                </a:moveTo>
                <a:lnTo>
                  <a:pt x="764794" y="65495"/>
                </a:lnTo>
                <a:lnTo>
                  <a:pt x="764794" y="582042"/>
                </a:lnTo>
                <a:lnTo>
                  <a:pt x="820280" y="582042"/>
                </a:lnTo>
                <a:lnTo>
                  <a:pt x="820280" y="65495"/>
                </a:lnTo>
                <a:close/>
              </a:path>
              <a:path w="820420" h="647700">
                <a:moveTo>
                  <a:pt x="470495" y="487847"/>
                </a:moveTo>
                <a:lnTo>
                  <a:pt x="289179" y="487847"/>
                </a:lnTo>
                <a:lnTo>
                  <a:pt x="446125" y="538075"/>
                </a:lnTo>
                <a:lnTo>
                  <a:pt x="446125" y="564580"/>
                </a:lnTo>
                <a:lnTo>
                  <a:pt x="439508" y="571171"/>
                </a:lnTo>
                <a:lnTo>
                  <a:pt x="498625" y="571171"/>
                </a:lnTo>
                <a:lnTo>
                  <a:pt x="501611" y="556477"/>
                </a:lnTo>
                <a:lnTo>
                  <a:pt x="501611" y="555842"/>
                </a:lnTo>
                <a:lnTo>
                  <a:pt x="682936" y="555842"/>
                </a:lnTo>
                <a:lnTo>
                  <a:pt x="470495" y="487847"/>
                </a:lnTo>
                <a:close/>
              </a:path>
              <a:path w="820420" h="647700">
                <a:moveTo>
                  <a:pt x="30963" y="127058"/>
                </a:moveTo>
                <a:lnTo>
                  <a:pt x="0" y="154497"/>
                </a:lnTo>
                <a:lnTo>
                  <a:pt x="0" y="493015"/>
                </a:lnTo>
                <a:lnTo>
                  <a:pt x="30885" y="520452"/>
                </a:lnTo>
                <a:lnTo>
                  <a:pt x="37503" y="518898"/>
                </a:lnTo>
                <a:lnTo>
                  <a:pt x="198412" y="458802"/>
                </a:lnTo>
                <a:lnTo>
                  <a:pt x="379749" y="458802"/>
                </a:lnTo>
                <a:lnTo>
                  <a:pt x="362012" y="453125"/>
                </a:lnTo>
                <a:lnTo>
                  <a:pt x="55486" y="453125"/>
                </a:lnTo>
                <a:lnTo>
                  <a:pt x="55486" y="194375"/>
                </a:lnTo>
                <a:lnTo>
                  <a:pt x="362102" y="194375"/>
                </a:lnTo>
                <a:lnTo>
                  <a:pt x="379839" y="188698"/>
                </a:lnTo>
                <a:lnTo>
                  <a:pt x="198386" y="188698"/>
                </a:lnTo>
                <a:lnTo>
                  <a:pt x="37490" y="128614"/>
                </a:lnTo>
                <a:lnTo>
                  <a:pt x="30963" y="127058"/>
                </a:lnTo>
                <a:close/>
              </a:path>
              <a:path w="820420" h="647700">
                <a:moveTo>
                  <a:pt x="362102" y="194375"/>
                </a:moveTo>
                <a:lnTo>
                  <a:pt x="55486" y="194375"/>
                </a:lnTo>
                <a:lnTo>
                  <a:pt x="169951" y="237123"/>
                </a:lnTo>
                <a:lnTo>
                  <a:pt x="169951" y="410377"/>
                </a:lnTo>
                <a:lnTo>
                  <a:pt x="55486" y="453125"/>
                </a:lnTo>
                <a:lnTo>
                  <a:pt x="362012" y="453125"/>
                </a:lnTo>
                <a:lnTo>
                  <a:pt x="225437" y="409411"/>
                </a:lnTo>
                <a:lnTo>
                  <a:pt x="225437" y="238114"/>
                </a:lnTo>
                <a:lnTo>
                  <a:pt x="362102" y="194375"/>
                </a:lnTo>
                <a:close/>
              </a:path>
              <a:path w="820420" h="647700">
                <a:moveTo>
                  <a:pt x="790478" y="0"/>
                </a:moveTo>
                <a:lnTo>
                  <a:pt x="784047" y="1233"/>
                </a:lnTo>
                <a:lnTo>
                  <a:pt x="198386" y="188698"/>
                </a:lnTo>
                <a:lnTo>
                  <a:pt x="379839" y="188698"/>
                </a:lnTo>
                <a:lnTo>
                  <a:pt x="764794" y="65495"/>
                </a:lnTo>
                <a:lnTo>
                  <a:pt x="820280" y="65495"/>
                </a:lnTo>
                <a:lnTo>
                  <a:pt x="820280" y="18747"/>
                </a:lnTo>
                <a:lnTo>
                  <a:pt x="816025" y="10415"/>
                </a:lnTo>
                <a:lnTo>
                  <a:pt x="808888" y="5247"/>
                </a:lnTo>
                <a:lnTo>
                  <a:pt x="803185" y="2051"/>
                </a:lnTo>
                <a:lnTo>
                  <a:pt x="796953" y="287"/>
                </a:lnTo>
                <a:lnTo>
                  <a:pt x="790478" y="0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53125" y="4009301"/>
            <a:ext cx="374650" cy="224790"/>
          </a:xfrm>
          <a:custGeom>
            <a:avLst/>
            <a:gdLst/>
            <a:ahLst/>
            <a:cxnLst/>
            <a:rect l="l" t="t" r="r" b="b"/>
            <a:pathLst>
              <a:path w="374650" h="224789">
                <a:moveTo>
                  <a:pt x="303810" y="0"/>
                </a:moveTo>
                <a:lnTo>
                  <a:pt x="155106" y="0"/>
                </a:lnTo>
                <a:lnTo>
                  <a:pt x="127789" y="5504"/>
                </a:lnTo>
                <a:lnTo>
                  <a:pt x="105459" y="20505"/>
                </a:lnTo>
                <a:lnTo>
                  <a:pt x="90391" y="42739"/>
                </a:lnTo>
                <a:lnTo>
                  <a:pt x="84862" y="69938"/>
                </a:lnTo>
                <a:lnTo>
                  <a:pt x="84862" y="100812"/>
                </a:lnTo>
                <a:lnTo>
                  <a:pt x="8027" y="177342"/>
                </a:lnTo>
                <a:lnTo>
                  <a:pt x="3115" y="183940"/>
                </a:lnTo>
                <a:lnTo>
                  <a:pt x="406" y="191493"/>
                </a:lnTo>
                <a:lnTo>
                  <a:pt x="0" y="199499"/>
                </a:lnTo>
                <a:lnTo>
                  <a:pt x="1995" y="207454"/>
                </a:lnTo>
                <a:lnTo>
                  <a:pt x="6224" y="214491"/>
                </a:lnTo>
                <a:lnTo>
                  <a:pt x="12191" y="219868"/>
                </a:lnTo>
                <a:lnTo>
                  <a:pt x="19470" y="223302"/>
                </a:lnTo>
                <a:lnTo>
                  <a:pt x="27636" y="224510"/>
                </a:lnTo>
                <a:lnTo>
                  <a:pt x="303810" y="224510"/>
                </a:lnTo>
                <a:lnTo>
                  <a:pt x="331120" y="219006"/>
                </a:lnTo>
                <a:lnTo>
                  <a:pt x="353447" y="204004"/>
                </a:lnTo>
                <a:lnTo>
                  <a:pt x="368513" y="181771"/>
                </a:lnTo>
                <a:lnTo>
                  <a:pt x="371057" y="169252"/>
                </a:lnTo>
                <a:lnTo>
                  <a:pt x="94616" y="169252"/>
                </a:lnTo>
                <a:lnTo>
                  <a:pt x="137466" y="126606"/>
                </a:lnTo>
                <a:lnTo>
                  <a:pt x="140361" y="119659"/>
                </a:lnTo>
                <a:lnTo>
                  <a:pt x="140361" y="61848"/>
                </a:lnTo>
                <a:lnTo>
                  <a:pt x="146965" y="55257"/>
                </a:lnTo>
                <a:lnTo>
                  <a:pt x="371057" y="55257"/>
                </a:lnTo>
                <a:lnTo>
                  <a:pt x="368513" y="42739"/>
                </a:lnTo>
                <a:lnTo>
                  <a:pt x="353447" y="20505"/>
                </a:lnTo>
                <a:lnTo>
                  <a:pt x="331120" y="5504"/>
                </a:lnTo>
                <a:lnTo>
                  <a:pt x="303810" y="0"/>
                </a:lnTo>
                <a:close/>
              </a:path>
              <a:path w="374650" h="224789">
                <a:moveTo>
                  <a:pt x="371057" y="55257"/>
                </a:moveTo>
                <a:lnTo>
                  <a:pt x="311938" y="55257"/>
                </a:lnTo>
                <a:lnTo>
                  <a:pt x="318555" y="61848"/>
                </a:lnTo>
                <a:lnTo>
                  <a:pt x="318555" y="162661"/>
                </a:lnTo>
                <a:lnTo>
                  <a:pt x="311938" y="169252"/>
                </a:lnTo>
                <a:lnTo>
                  <a:pt x="371057" y="169252"/>
                </a:lnTo>
                <a:lnTo>
                  <a:pt x="374041" y="154571"/>
                </a:lnTo>
                <a:lnTo>
                  <a:pt x="374041" y="69938"/>
                </a:lnTo>
                <a:lnTo>
                  <a:pt x="371057" y="55257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29465" y="4121556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222" y="0"/>
                </a:lnTo>
              </a:path>
            </a:pathLst>
          </a:custGeom>
          <a:ln w="42316">
            <a:solidFill>
              <a:srgbClr val="5B8A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77570" y="4075518"/>
            <a:ext cx="127139" cy="1797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68870" y="3869448"/>
            <a:ext cx="149872" cy="1632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269022" y="3869448"/>
            <a:ext cx="149872" cy="1632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88455" y="3491490"/>
            <a:ext cx="1101725" cy="762000"/>
          </a:xfrm>
          <a:custGeom>
            <a:avLst/>
            <a:gdLst/>
            <a:ahLst/>
            <a:cxnLst/>
            <a:rect l="l" t="t" r="r" b="b"/>
            <a:pathLst>
              <a:path w="1101725" h="762000">
                <a:moveTo>
                  <a:pt x="433933" y="532288"/>
                </a:moveTo>
                <a:lnTo>
                  <a:pt x="398195" y="532288"/>
                </a:lnTo>
                <a:lnTo>
                  <a:pt x="398195" y="725951"/>
                </a:lnTo>
                <a:lnTo>
                  <a:pt x="8013" y="725951"/>
                </a:lnTo>
                <a:lnTo>
                  <a:pt x="0" y="733939"/>
                </a:lnTo>
                <a:lnTo>
                  <a:pt x="0" y="753560"/>
                </a:lnTo>
                <a:lnTo>
                  <a:pt x="8013" y="761549"/>
                </a:lnTo>
                <a:lnTo>
                  <a:pt x="425919" y="761549"/>
                </a:lnTo>
                <a:lnTo>
                  <a:pt x="433933" y="753560"/>
                </a:lnTo>
                <a:lnTo>
                  <a:pt x="433933" y="532288"/>
                </a:lnTo>
                <a:close/>
              </a:path>
              <a:path w="1101725" h="762000">
                <a:moveTo>
                  <a:pt x="719277" y="330854"/>
                </a:moveTo>
                <a:lnTo>
                  <a:pt x="683526" y="330854"/>
                </a:lnTo>
                <a:lnTo>
                  <a:pt x="683526" y="740238"/>
                </a:lnTo>
                <a:lnTo>
                  <a:pt x="691540" y="748226"/>
                </a:lnTo>
                <a:lnTo>
                  <a:pt x="1019454" y="748226"/>
                </a:lnTo>
                <a:lnTo>
                  <a:pt x="1027468" y="740238"/>
                </a:lnTo>
                <a:lnTo>
                  <a:pt x="1027468" y="712628"/>
                </a:lnTo>
                <a:lnTo>
                  <a:pt x="719277" y="712628"/>
                </a:lnTo>
                <a:lnTo>
                  <a:pt x="719277" y="330854"/>
                </a:lnTo>
                <a:close/>
              </a:path>
              <a:path w="1101725" h="762000">
                <a:moveTo>
                  <a:pt x="268935" y="210902"/>
                </a:moveTo>
                <a:lnTo>
                  <a:pt x="219206" y="217577"/>
                </a:lnTo>
                <a:lnTo>
                  <a:pt x="174484" y="236406"/>
                </a:lnTo>
                <a:lnTo>
                  <a:pt x="136567" y="265598"/>
                </a:lnTo>
                <a:lnTo>
                  <a:pt x="107256" y="303360"/>
                </a:lnTo>
                <a:lnTo>
                  <a:pt x="88350" y="347900"/>
                </a:lnTo>
                <a:lnTo>
                  <a:pt x="81648" y="397427"/>
                </a:lnTo>
                <a:lnTo>
                  <a:pt x="87515" y="443826"/>
                </a:lnTo>
                <a:lnTo>
                  <a:pt x="104139" y="485975"/>
                </a:lnTo>
                <a:lnTo>
                  <a:pt x="130051" y="522412"/>
                </a:lnTo>
                <a:lnTo>
                  <a:pt x="163784" y="551677"/>
                </a:lnTo>
                <a:lnTo>
                  <a:pt x="203871" y="572309"/>
                </a:lnTo>
                <a:lnTo>
                  <a:pt x="248843" y="582847"/>
                </a:lnTo>
                <a:lnTo>
                  <a:pt x="248843" y="725951"/>
                </a:lnTo>
                <a:lnTo>
                  <a:pt x="284581" y="725951"/>
                </a:lnTo>
                <a:lnTo>
                  <a:pt x="284581" y="583203"/>
                </a:lnTo>
                <a:lnTo>
                  <a:pt x="316048" y="577853"/>
                </a:lnTo>
                <a:lnTo>
                  <a:pt x="345879" y="567370"/>
                </a:lnTo>
                <a:lnTo>
                  <a:pt x="373465" y="552075"/>
                </a:lnTo>
                <a:lnTo>
                  <a:pt x="379196" y="547490"/>
                </a:lnTo>
                <a:lnTo>
                  <a:pt x="284581" y="547490"/>
                </a:lnTo>
                <a:lnTo>
                  <a:pt x="284581" y="546982"/>
                </a:lnTo>
                <a:lnTo>
                  <a:pt x="248843" y="546982"/>
                </a:lnTo>
                <a:lnTo>
                  <a:pt x="206720" y="534991"/>
                </a:lnTo>
                <a:lnTo>
                  <a:pt x="170563" y="512104"/>
                </a:lnTo>
                <a:lnTo>
                  <a:pt x="142320" y="480257"/>
                </a:lnTo>
                <a:lnTo>
                  <a:pt x="123944" y="441386"/>
                </a:lnTo>
                <a:lnTo>
                  <a:pt x="117386" y="397427"/>
                </a:lnTo>
                <a:lnTo>
                  <a:pt x="125124" y="349773"/>
                </a:lnTo>
                <a:lnTo>
                  <a:pt x="146664" y="308348"/>
                </a:lnTo>
                <a:lnTo>
                  <a:pt x="179489" y="275658"/>
                </a:lnTo>
                <a:lnTo>
                  <a:pt x="221084" y="254207"/>
                </a:lnTo>
                <a:lnTo>
                  <a:pt x="268935" y="246500"/>
                </a:lnTo>
                <a:lnTo>
                  <a:pt x="378336" y="246500"/>
                </a:lnTo>
                <a:lnTo>
                  <a:pt x="346300" y="227704"/>
                </a:lnTo>
                <a:lnTo>
                  <a:pt x="308720" y="215213"/>
                </a:lnTo>
                <a:lnTo>
                  <a:pt x="268935" y="210902"/>
                </a:lnTo>
                <a:close/>
              </a:path>
              <a:path w="1101725" h="762000">
                <a:moveTo>
                  <a:pt x="1063519" y="330854"/>
                </a:moveTo>
                <a:lnTo>
                  <a:pt x="991742" y="330854"/>
                </a:lnTo>
                <a:lnTo>
                  <a:pt x="991742" y="712628"/>
                </a:lnTo>
                <a:lnTo>
                  <a:pt x="1027468" y="712628"/>
                </a:lnTo>
                <a:lnTo>
                  <a:pt x="1027468" y="346005"/>
                </a:lnTo>
                <a:lnTo>
                  <a:pt x="1079779" y="346005"/>
                </a:lnTo>
                <a:lnTo>
                  <a:pt x="1063519" y="330854"/>
                </a:lnTo>
                <a:close/>
              </a:path>
              <a:path w="1101725" h="762000">
                <a:moveTo>
                  <a:pt x="433933" y="335273"/>
                </a:moveTo>
                <a:lnTo>
                  <a:pt x="398195" y="335273"/>
                </a:lnTo>
                <a:lnTo>
                  <a:pt x="398195" y="478872"/>
                </a:lnTo>
                <a:lnTo>
                  <a:pt x="396417" y="480066"/>
                </a:lnTo>
                <a:lnTo>
                  <a:pt x="394792" y="481577"/>
                </a:lnTo>
                <a:lnTo>
                  <a:pt x="393496" y="483431"/>
                </a:lnTo>
                <a:lnTo>
                  <a:pt x="371915" y="508139"/>
                </a:lnTo>
                <a:lnTo>
                  <a:pt x="345892" y="527396"/>
                </a:lnTo>
                <a:lnTo>
                  <a:pt x="316442" y="540685"/>
                </a:lnTo>
                <a:lnTo>
                  <a:pt x="284581" y="547490"/>
                </a:lnTo>
                <a:lnTo>
                  <a:pt x="379196" y="547490"/>
                </a:lnTo>
                <a:lnTo>
                  <a:pt x="398195" y="532288"/>
                </a:lnTo>
                <a:lnTo>
                  <a:pt x="433933" y="532288"/>
                </a:lnTo>
                <a:lnTo>
                  <a:pt x="433933" y="335273"/>
                </a:lnTo>
                <a:close/>
              </a:path>
              <a:path w="1101725" h="762000">
                <a:moveTo>
                  <a:pt x="276567" y="421811"/>
                </a:moveTo>
                <a:lnTo>
                  <a:pt x="256857" y="421811"/>
                </a:lnTo>
                <a:lnTo>
                  <a:pt x="248843" y="429787"/>
                </a:lnTo>
                <a:lnTo>
                  <a:pt x="248843" y="546982"/>
                </a:lnTo>
                <a:lnTo>
                  <a:pt x="284581" y="546982"/>
                </a:lnTo>
                <a:lnTo>
                  <a:pt x="284581" y="429787"/>
                </a:lnTo>
                <a:lnTo>
                  <a:pt x="276567" y="421811"/>
                </a:lnTo>
                <a:close/>
              </a:path>
              <a:path w="1101725" h="762000">
                <a:moveTo>
                  <a:pt x="1079779" y="346005"/>
                </a:moveTo>
                <a:lnTo>
                  <a:pt x="1027468" y="346005"/>
                </a:lnTo>
                <a:lnTo>
                  <a:pt x="1071156" y="386708"/>
                </a:lnTo>
                <a:lnTo>
                  <a:pt x="1071905" y="387191"/>
                </a:lnTo>
                <a:lnTo>
                  <a:pt x="1072451" y="387508"/>
                </a:lnTo>
                <a:lnTo>
                  <a:pt x="1075715" y="390061"/>
                </a:lnTo>
                <a:lnTo>
                  <a:pt x="1079639" y="391318"/>
                </a:lnTo>
                <a:lnTo>
                  <a:pt x="1088110" y="391318"/>
                </a:lnTo>
                <a:lnTo>
                  <a:pt x="1092644" y="389604"/>
                </a:lnTo>
                <a:lnTo>
                  <a:pt x="1096086" y="386187"/>
                </a:lnTo>
                <a:lnTo>
                  <a:pt x="1100008" y="380299"/>
                </a:lnTo>
                <a:lnTo>
                  <a:pt x="1101315" y="373597"/>
                </a:lnTo>
                <a:lnTo>
                  <a:pt x="1100008" y="366898"/>
                </a:lnTo>
                <a:lnTo>
                  <a:pt x="1096086" y="361016"/>
                </a:lnTo>
                <a:lnTo>
                  <a:pt x="1085926" y="351732"/>
                </a:lnTo>
                <a:lnTo>
                  <a:pt x="1079779" y="346005"/>
                </a:lnTo>
                <a:close/>
              </a:path>
              <a:path w="1101725" h="762000">
                <a:moveTo>
                  <a:pt x="378336" y="246500"/>
                </a:moveTo>
                <a:lnTo>
                  <a:pt x="268935" y="246500"/>
                </a:lnTo>
                <a:lnTo>
                  <a:pt x="301559" y="250082"/>
                </a:lnTo>
                <a:lnTo>
                  <a:pt x="332341" y="260456"/>
                </a:lnTo>
                <a:lnTo>
                  <a:pt x="360201" y="277066"/>
                </a:lnTo>
                <a:lnTo>
                  <a:pt x="384060" y="299358"/>
                </a:lnTo>
                <a:lnTo>
                  <a:pt x="325602" y="355784"/>
                </a:lnTo>
                <a:lnTo>
                  <a:pt x="321599" y="361601"/>
                </a:lnTo>
                <a:lnTo>
                  <a:pt x="320190" y="368279"/>
                </a:lnTo>
                <a:lnTo>
                  <a:pt x="321389" y="375002"/>
                </a:lnTo>
                <a:lnTo>
                  <a:pt x="325208" y="380955"/>
                </a:lnTo>
                <a:lnTo>
                  <a:pt x="331054" y="384944"/>
                </a:lnTo>
                <a:lnTo>
                  <a:pt x="337759" y="386348"/>
                </a:lnTo>
                <a:lnTo>
                  <a:pt x="344507" y="385154"/>
                </a:lnTo>
                <a:lnTo>
                  <a:pt x="350481" y="381349"/>
                </a:lnTo>
                <a:lnTo>
                  <a:pt x="398195" y="335273"/>
                </a:lnTo>
                <a:lnTo>
                  <a:pt x="433933" y="335273"/>
                </a:lnTo>
                <a:lnTo>
                  <a:pt x="433933" y="330854"/>
                </a:lnTo>
                <a:lnTo>
                  <a:pt x="1063519" y="330854"/>
                </a:lnTo>
                <a:lnTo>
                  <a:pt x="1025330" y="295268"/>
                </a:lnTo>
                <a:lnTo>
                  <a:pt x="439648" y="295268"/>
                </a:lnTo>
                <a:lnTo>
                  <a:pt x="461092" y="274567"/>
                </a:lnTo>
                <a:lnTo>
                  <a:pt x="409740" y="274567"/>
                </a:lnTo>
                <a:lnTo>
                  <a:pt x="380399" y="247710"/>
                </a:lnTo>
                <a:lnTo>
                  <a:pt x="378336" y="246500"/>
                </a:lnTo>
                <a:close/>
              </a:path>
              <a:path w="1101725" h="762000">
                <a:moveTo>
                  <a:pt x="719277" y="59836"/>
                </a:moveTo>
                <a:lnTo>
                  <a:pt x="683526" y="59836"/>
                </a:lnTo>
                <a:lnTo>
                  <a:pt x="683526" y="295268"/>
                </a:lnTo>
                <a:lnTo>
                  <a:pt x="719277" y="295268"/>
                </a:lnTo>
                <a:lnTo>
                  <a:pt x="719277" y="59836"/>
                </a:lnTo>
                <a:close/>
              </a:path>
              <a:path w="1101725" h="762000">
                <a:moveTo>
                  <a:pt x="771578" y="58820"/>
                </a:moveTo>
                <a:lnTo>
                  <a:pt x="719277" y="58820"/>
                </a:lnTo>
                <a:lnTo>
                  <a:pt x="973023" y="295268"/>
                </a:lnTo>
                <a:lnTo>
                  <a:pt x="1025330" y="295268"/>
                </a:lnTo>
                <a:lnTo>
                  <a:pt x="771578" y="58820"/>
                </a:lnTo>
                <a:close/>
              </a:path>
              <a:path w="1101725" h="762000">
                <a:moveTo>
                  <a:pt x="541845" y="71520"/>
                </a:moveTo>
                <a:lnTo>
                  <a:pt x="459714" y="71520"/>
                </a:lnTo>
                <a:lnTo>
                  <a:pt x="451700" y="79508"/>
                </a:lnTo>
                <a:lnTo>
                  <a:pt x="451789" y="233978"/>
                </a:lnTo>
                <a:lnTo>
                  <a:pt x="409740" y="274567"/>
                </a:lnTo>
                <a:lnTo>
                  <a:pt x="461092" y="274567"/>
                </a:lnTo>
                <a:lnTo>
                  <a:pt x="538789" y="199561"/>
                </a:lnTo>
                <a:lnTo>
                  <a:pt x="487438" y="199561"/>
                </a:lnTo>
                <a:lnTo>
                  <a:pt x="487438" y="107105"/>
                </a:lnTo>
                <a:lnTo>
                  <a:pt x="549859" y="107105"/>
                </a:lnTo>
                <a:lnTo>
                  <a:pt x="549859" y="79508"/>
                </a:lnTo>
                <a:lnTo>
                  <a:pt x="541845" y="71520"/>
                </a:lnTo>
                <a:close/>
              </a:path>
              <a:path w="1101725" h="762000">
                <a:moveTo>
                  <a:pt x="549859" y="107105"/>
                </a:moveTo>
                <a:lnTo>
                  <a:pt x="514121" y="107105"/>
                </a:lnTo>
                <a:lnTo>
                  <a:pt x="514121" y="173805"/>
                </a:lnTo>
                <a:lnTo>
                  <a:pt x="487438" y="199561"/>
                </a:lnTo>
                <a:lnTo>
                  <a:pt x="538789" y="199561"/>
                </a:lnTo>
                <a:lnTo>
                  <a:pt x="601199" y="139312"/>
                </a:lnTo>
                <a:lnTo>
                  <a:pt x="549859" y="139312"/>
                </a:lnTo>
                <a:lnTo>
                  <a:pt x="549859" y="107105"/>
                </a:lnTo>
                <a:close/>
              </a:path>
              <a:path w="1101725" h="762000">
                <a:moveTo>
                  <a:pt x="701246" y="0"/>
                </a:moveTo>
                <a:lnTo>
                  <a:pt x="694732" y="1285"/>
                </a:lnTo>
                <a:lnTo>
                  <a:pt x="688974" y="5022"/>
                </a:lnTo>
                <a:lnTo>
                  <a:pt x="549859" y="139312"/>
                </a:lnTo>
                <a:lnTo>
                  <a:pt x="601199" y="139312"/>
                </a:lnTo>
                <a:lnTo>
                  <a:pt x="683526" y="59836"/>
                </a:lnTo>
                <a:lnTo>
                  <a:pt x="719277" y="59836"/>
                </a:lnTo>
                <a:lnTo>
                  <a:pt x="719277" y="58820"/>
                </a:lnTo>
                <a:lnTo>
                  <a:pt x="771578" y="58820"/>
                </a:lnTo>
                <a:lnTo>
                  <a:pt x="713612" y="4806"/>
                </a:lnTo>
                <a:lnTo>
                  <a:pt x="707784" y="1172"/>
                </a:lnTo>
                <a:lnTo>
                  <a:pt x="701246" y="0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522897" y="4326103"/>
            <a:ext cx="1031240" cy="1024890"/>
          </a:xfrm>
          <a:custGeom>
            <a:avLst/>
            <a:gdLst/>
            <a:ahLst/>
            <a:cxnLst/>
            <a:rect l="l" t="t" r="r" b="b"/>
            <a:pathLst>
              <a:path w="1031240" h="1024889">
                <a:moveTo>
                  <a:pt x="1023416" y="991869"/>
                </a:moveTo>
                <a:lnTo>
                  <a:pt x="9042" y="991869"/>
                </a:lnTo>
                <a:lnTo>
                  <a:pt x="1612" y="999489"/>
                </a:lnTo>
                <a:lnTo>
                  <a:pt x="1612" y="1018539"/>
                </a:lnTo>
                <a:lnTo>
                  <a:pt x="9245" y="1024889"/>
                </a:lnTo>
                <a:lnTo>
                  <a:pt x="1023416" y="1024889"/>
                </a:lnTo>
                <a:lnTo>
                  <a:pt x="1031062" y="1018539"/>
                </a:lnTo>
                <a:lnTo>
                  <a:pt x="1031062" y="999489"/>
                </a:lnTo>
                <a:lnTo>
                  <a:pt x="1023416" y="991869"/>
                </a:lnTo>
                <a:close/>
              </a:path>
              <a:path w="1031240" h="1024889">
                <a:moveTo>
                  <a:pt x="87274" y="496569"/>
                </a:moveTo>
                <a:lnTo>
                  <a:pt x="52895" y="496569"/>
                </a:lnTo>
                <a:lnTo>
                  <a:pt x="52895" y="923289"/>
                </a:lnTo>
                <a:lnTo>
                  <a:pt x="39458" y="925829"/>
                </a:lnTo>
                <a:lnTo>
                  <a:pt x="28532" y="933449"/>
                </a:lnTo>
                <a:lnTo>
                  <a:pt x="21189" y="943609"/>
                </a:lnTo>
                <a:lnTo>
                  <a:pt x="18503" y="957579"/>
                </a:lnTo>
                <a:lnTo>
                  <a:pt x="18503" y="991869"/>
                </a:lnTo>
                <a:lnTo>
                  <a:pt x="52895" y="991869"/>
                </a:lnTo>
                <a:lnTo>
                  <a:pt x="52895" y="957579"/>
                </a:lnTo>
                <a:lnTo>
                  <a:pt x="996873" y="957579"/>
                </a:lnTo>
                <a:lnTo>
                  <a:pt x="994159" y="943609"/>
                </a:lnTo>
                <a:lnTo>
                  <a:pt x="986769" y="933449"/>
                </a:lnTo>
                <a:lnTo>
                  <a:pt x="975833" y="925829"/>
                </a:lnTo>
                <a:lnTo>
                  <a:pt x="962482" y="923289"/>
                </a:lnTo>
                <a:lnTo>
                  <a:pt x="87083" y="923289"/>
                </a:lnTo>
                <a:lnTo>
                  <a:pt x="87083" y="581659"/>
                </a:lnTo>
                <a:lnTo>
                  <a:pt x="962482" y="581659"/>
                </a:lnTo>
                <a:lnTo>
                  <a:pt x="962482" y="547369"/>
                </a:lnTo>
                <a:lnTo>
                  <a:pt x="87274" y="547369"/>
                </a:lnTo>
                <a:lnTo>
                  <a:pt x="87274" y="496569"/>
                </a:lnTo>
                <a:close/>
              </a:path>
              <a:path w="1031240" h="1024889">
                <a:moveTo>
                  <a:pt x="430568" y="957579"/>
                </a:moveTo>
                <a:lnTo>
                  <a:pt x="396176" y="957579"/>
                </a:lnTo>
                <a:lnTo>
                  <a:pt x="396176" y="991869"/>
                </a:lnTo>
                <a:lnTo>
                  <a:pt x="430364" y="991869"/>
                </a:lnTo>
                <a:lnTo>
                  <a:pt x="430568" y="957579"/>
                </a:lnTo>
                <a:close/>
              </a:path>
              <a:path w="1031240" h="1024889">
                <a:moveTo>
                  <a:pt x="996873" y="957579"/>
                </a:moveTo>
                <a:lnTo>
                  <a:pt x="962482" y="957579"/>
                </a:lnTo>
                <a:lnTo>
                  <a:pt x="962482" y="991869"/>
                </a:lnTo>
                <a:lnTo>
                  <a:pt x="996873" y="991869"/>
                </a:lnTo>
                <a:lnTo>
                  <a:pt x="996873" y="957579"/>
                </a:lnTo>
                <a:close/>
              </a:path>
              <a:path w="1031240" h="1024889">
                <a:moveTo>
                  <a:pt x="464756" y="581659"/>
                </a:moveTo>
                <a:lnTo>
                  <a:pt x="430364" y="581659"/>
                </a:lnTo>
                <a:lnTo>
                  <a:pt x="430364" y="923289"/>
                </a:lnTo>
                <a:lnTo>
                  <a:pt x="464756" y="923289"/>
                </a:lnTo>
                <a:lnTo>
                  <a:pt x="464756" y="581659"/>
                </a:lnTo>
                <a:close/>
              </a:path>
              <a:path w="1031240" h="1024889">
                <a:moveTo>
                  <a:pt x="533527" y="581659"/>
                </a:moveTo>
                <a:lnTo>
                  <a:pt x="499135" y="581659"/>
                </a:lnTo>
                <a:lnTo>
                  <a:pt x="499135" y="615949"/>
                </a:lnTo>
                <a:lnTo>
                  <a:pt x="500307" y="624839"/>
                </a:lnTo>
                <a:lnTo>
                  <a:pt x="503686" y="632459"/>
                </a:lnTo>
                <a:lnTo>
                  <a:pt x="509063" y="640079"/>
                </a:lnTo>
                <a:lnTo>
                  <a:pt x="516229" y="645159"/>
                </a:lnTo>
                <a:lnTo>
                  <a:pt x="516229" y="859789"/>
                </a:lnTo>
                <a:lnTo>
                  <a:pt x="509063" y="864869"/>
                </a:lnTo>
                <a:lnTo>
                  <a:pt x="503686" y="872489"/>
                </a:lnTo>
                <a:lnTo>
                  <a:pt x="500307" y="880109"/>
                </a:lnTo>
                <a:lnTo>
                  <a:pt x="499135" y="888999"/>
                </a:lnTo>
                <a:lnTo>
                  <a:pt x="499135" y="923289"/>
                </a:lnTo>
                <a:lnTo>
                  <a:pt x="533323" y="923289"/>
                </a:lnTo>
                <a:lnTo>
                  <a:pt x="533323" y="888999"/>
                </a:lnTo>
                <a:lnTo>
                  <a:pt x="636498" y="888999"/>
                </a:lnTo>
                <a:lnTo>
                  <a:pt x="635326" y="880109"/>
                </a:lnTo>
                <a:lnTo>
                  <a:pt x="631947" y="872489"/>
                </a:lnTo>
                <a:lnTo>
                  <a:pt x="626570" y="864869"/>
                </a:lnTo>
                <a:lnTo>
                  <a:pt x="619404" y="859789"/>
                </a:lnTo>
                <a:lnTo>
                  <a:pt x="619404" y="854709"/>
                </a:lnTo>
                <a:lnTo>
                  <a:pt x="550418" y="854709"/>
                </a:lnTo>
                <a:lnTo>
                  <a:pt x="550418" y="650239"/>
                </a:lnTo>
                <a:lnTo>
                  <a:pt x="619404" y="650239"/>
                </a:lnTo>
                <a:lnTo>
                  <a:pt x="619404" y="645159"/>
                </a:lnTo>
                <a:lnTo>
                  <a:pt x="626484" y="640079"/>
                </a:lnTo>
                <a:lnTo>
                  <a:pt x="631871" y="632459"/>
                </a:lnTo>
                <a:lnTo>
                  <a:pt x="635297" y="624839"/>
                </a:lnTo>
                <a:lnTo>
                  <a:pt x="636498" y="615949"/>
                </a:lnTo>
                <a:lnTo>
                  <a:pt x="533527" y="615949"/>
                </a:lnTo>
                <a:lnTo>
                  <a:pt x="533527" y="581659"/>
                </a:lnTo>
                <a:close/>
              </a:path>
              <a:path w="1031240" h="1024889">
                <a:moveTo>
                  <a:pt x="636498" y="888999"/>
                </a:moveTo>
                <a:lnTo>
                  <a:pt x="601903" y="888999"/>
                </a:lnTo>
                <a:lnTo>
                  <a:pt x="601903" y="923289"/>
                </a:lnTo>
                <a:lnTo>
                  <a:pt x="636498" y="923289"/>
                </a:lnTo>
                <a:lnTo>
                  <a:pt x="636498" y="888999"/>
                </a:lnTo>
                <a:close/>
              </a:path>
              <a:path w="1031240" h="1024889">
                <a:moveTo>
                  <a:pt x="790943" y="581659"/>
                </a:moveTo>
                <a:lnTo>
                  <a:pt x="756551" y="581659"/>
                </a:lnTo>
                <a:lnTo>
                  <a:pt x="756551" y="615949"/>
                </a:lnTo>
                <a:lnTo>
                  <a:pt x="757724" y="624839"/>
                </a:lnTo>
                <a:lnTo>
                  <a:pt x="761103" y="632459"/>
                </a:lnTo>
                <a:lnTo>
                  <a:pt x="766479" y="640079"/>
                </a:lnTo>
                <a:lnTo>
                  <a:pt x="773645" y="645159"/>
                </a:lnTo>
                <a:lnTo>
                  <a:pt x="773645" y="859789"/>
                </a:lnTo>
                <a:lnTo>
                  <a:pt x="766479" y="864869"/>
                </a:lnTo>
                <a:lnTo>
                  <a:pt x="761103" y="872489"/>
                </a:lnTo>
                <a:lnTo>
                  <a:pt x="757724" y="880109"/>
                </a:lnTo>
                <a:lnTo>
                  <a:pt x="756551" y="888999"/>
                </a:lnTo>
                <a:lnTo>
                  <a:pt x="756551" y="923289"/>
                </a:lnTo>
                <a:lnTo>
                  <a:pt x="790740" y="923289"/>
                </a:lnTo>
                <a:lnTo>
                  <a:pt x="790740" y="888999"/>
                </a:lnTo>
                <a:lnTo>
                  <a:pt x="893711" y="888999"/>
                </a:lnTo>
                <a:lnTo>
                  <a:pt x="892539" y="880109"/>
                </a:lnTo>
                <a:lnTo>
                  <a:pt x="889160" y="872489"/>
                </a:lnTo>
                <a:lnTo>
                  <a:pt x="883783" y="864869"/>
                </a:lnTo>
                <a:lnTo>
                  <a:pt x="876617" y="859789"/>
                </a:lnTo>
                <a:lnTo>
                  <a:pt x="876617" y="854709"/>
                </a:lnTo>
                <a:lnTo>
                  <a:pt x="807834" y="854709"/>
                </a:lnTo>
                <a:lnTo>
                  <a:pt x="807834" y="650239"/>
                </a:lnTo>
                <a:lnTo>
                  <a:pt x="876617" y="650239"/>
                </a:lnTo>
                <a:lnTo>
                  <a:pt x="876617" y="645159"/>
                </a:lnTo>
                <a:lnTo>
                  <a:pt x="883783" y="640079"/>
                </a:lnTo>
                <a:lnTo>
                  <a:pt x="889160" y="632459"/>
                </a:lnTo>
                <a:lnTo>
                  <a:pt x="892539" y="624839"/>
                </a:lnTo>
                <a:lnTo>
                  <a:pt x="893711" y="615949"/>
                </a:lnTo>
                <a:lnTo>
                  <a:pt x="790943" y="615949"/>
                </a:lnTo>
                <a:lnTo>
                  <a:pt x="790943" y="581659"/>
                </a:lnTo>
                <a:close/>
              </a:path>
              <a:path w="1031240" h="1024889">
                <a:moveTo>
                  <a:pt x="893711" y="888999"/>
                </a:moveTo>
                <a:lnTo>
                  <a:pt x="859523" y="888999"/>
                </a:lnTo>
                <a:lnTo>
                  <a:pt x="859523" y="923289"/>
                </a:lnTo>
                <a:lnTo>
                  <a:pt x="893711" y="923289"/>
                </a:lnTo>
                <a:lnTo>
                  <a:pt x="893711" y="888999"/>
                </a:lnTo>
                <a:close/>
              </a:path>
              <a:path w="1031240" h="1024889">
                <a:moveTo>
                  <a:pt x="962482" y="581659"/>
                </a:moveTo>
                <a:lnTo>
                  <a:pt x="928090" y="581659"/>
                </a:lnTo>
                <a:lnTo>
                  <a:pt x="928090" y="923289"/>
                </a:lnTo>
                <a:lnTo>
                  <a:pt x="962482" y="923289"/>
                </a:lnTo>
                <a:lnTo>
                  <a:pt x="962482" y="581659"/>
                </a:lnTo>
                <a:close/>
              </a:path>
              <a:path w="1031240" h="1024889">
                <a:moveTo>
                  <a:pt x="619404" y="650239"/>
                </a:moveTo>
                <a:lnTo>
                  <a:pt x="584809" y="650239"/>
                </a:lnTo>
                <a:lnTo>
                  <a:pt x="584809" y="854709"/>
                </a:lnTo>
                <a:lnTo>
                  <a:pt x="619404" y="854709"/>
                </a:lnTo>
                <a:lnTo>
                  <a:pt x="619404" y="650239"/>
                </a:lnTo>
                <a:close/>
              </a:path>
              <a:path w="1031240" h="1024889">
                <a:moveTo>
                  <a:pt x="876617" y="650239"/>
                </a:moveTo>
                <a:lnTo>
                  <a:pt x="842225" y="650239"/>
                </a:lnTo>
                <a:lnTo>
                  <a:pt x="842225" y="854709"/>
                </a:lnTo>
                <a:lnTo>
                  <a:pt x="876617" y="854709"/>
                </a:lnTo>
                <a:lnTo>
                  <a:pt x="876617" y="650239"/>
                </a:lnTo>
                <a:close/>
              </a:path>
              <a:path w="1031240" h="1024889">
                <a:moveTo>
                  <a:pt x="636498" y="581659"/>
                </a:moveTo>
                <a:lnTo>
                  <a:pt x="602107" y="581659"/>
                </a:lnTo>
                <a:lnTo>
                  <a:pt x="602107" y="615949"/>
                </a:lnTo>
                <a:lnTo>
                  <a:pt x="636498" y="615949"/>
                </a:lnTo>
                <a:lnTo>
                  <a:pt x="636498" y="581659"/>
                </a:lnTo>
                <a:close/>
              </a:path>
              <a:path w="1031240" h="1024889">
                <a:moveTo>
                  <a:pt x="893711" y="581659"/>
                </a:moveTo>
                <a:lnTo>
                  <a:pt x="859523" y="581659"/>
                </a:lnTo>
                <a:lnTo>
                  <a:pt x="859523" y="615949"/>
                </a:lnTo>
                <a:lnTo>
                  <a:pt x="893711" y="615949"/>
                </a:lnTo>
                <a:lnTo>
                  <a:pt x="893711" y="581659"/>
                </a:lnTo>
                <a:close/>
              </a:path>
              <a:path w="1031240" h="1024889">
                <a:moveTo>
                  <a:pt x="464756" y="496569"/>
                </a:moveTo>
                <a:lnTo>
                  <a:pt x="430364" y="496569"/>
                </a:lnTo>
                <a:lnTo>
                  <a:pt x="430364" y="547369"/>
                </a:lnTo>
                <a:lnTo>
                  <a:pt x="464756" y="547369"/>
                </a:lnTo>
                <a:lnTo>
                  <a:pt x="464756" y="496569"/>
                </a:lnTo>
                <a:close/>
              </a:path>
              <a:path w="1031240" h="1024889">
                <a:moveTo>
                  <a:pt x="704875" y="113029"/>
                </a:moveTo>
                <a:lnTo>
                  <a:pt x="670687" y="113029"/>
                </a:lnTo>
                <a:lnTo>
                  <a:pt x="670687" y="171449"/>
                </a:lnTo>
                <a:lnTo>
                  <a:pt x="327393" y="171449"/>
                </a:lnTo>
                <a:lnTo>
                  <a:pt x="293408" y="189229"/>
                </a:lnTo>
                <a:lnTo>
                  <a:pt x="6629" y="467359"/>
                </a:lnTo>
                <a:lnTo>
                  <a:pt x="1612" y="471169"/>
                </a:lnTo>
                <a:lnTo>
                  <a:pt x="0" y="478789"/>
                </a:lnTo>
                <a:lnTo>
                  <a:pt x="5232" y="491489"/>
                </a:lnTo>
                <a:lnTo>
                  <a:pt x="11468" y="496569"/>
                </a:lnTo>
                <a:lnTo>
                  <a:pt x="928090" y="496569"/>
                </a:lnTo>
                <a:lnTo>
                  <a:pt x="928090" y="547369"/>
                </a:lnTo>
                <a:lnTo>
                  <a:pt x="962482" y="547369"/>
                </a:lnTo>
                <a:lnTo>
                  <a:pt x="962482" y="495299"/>
                </a:lnTo>
                <a:lnTo>
                  <a:pt x="1003909" y="495299"/>
                </a:lnTo>
                <a:lnTo>
                  <a:pt x="1010145" y="491489"/>
                </a:lnTo>
                <a:lnTo>
                  <a:pt x="1015377" y="478789"/>
                </a:lnTo>
                <a:lnTo>
                  <a:pt x="1013764" y="471169"/>
                </a:lnTo>
                <a:lnTo>
                  <a:pt x="1008735" y="466089"/>
                </a:lnTo>
                <a:lnTo>
                  <a:pt x="1004795" y="462279"/>
                </a:lnTo>
                <a:lnTo>
                  <a:pt x="60731" y="462279"/>
                </a:lnTo>
                <a:lnTo>
                  <a:pt x="325793" y="205739"/>
                </a:lnTo>
                <a:lnTo>
                  <a:pt x="743686" y="205739"/>
                </a:lnTo>
                <a:lnTo>
                  <a:pt x="748106" y="203199"/>
                </a:lnTo>
                <a:lnTo>
                  <a:pt x="754545" y="196849"/>
                </a:lnTo>
                <a:lnTo>
                  <a:pt x="756348" y="193039"/>
                </a:lnTo>
                <a:lnTo>
                  <a:pt x="756348" y="187959"/>
                </a:lnTo>
                <a:lnTo>
                  <a:pt x="758683" y="176529"/>
                </a:lnTo>
                <a:lnTo>
                  <a:pt x="707682" y="176529"/>
                </a:lnTo>
                <a:lnTo>
                  <a:pt x="706882" y="175259"/>
                </a:lnTo>
                <a:lnTo>
                  <a:pt x="706081" y="175259"/>
                </a:lnTo>
                <a:lnTo>
                  <a:pt x="705675" y="173989"/>
                </a:lnTo>
                <a:lnTo>
                  <a:pt x="704875" y="173989"/>
                </a:lnTo>
                <a:lnTo>
                  <a:pt x="704875" y="113029"/>
                </a:lnTo>
                <a:close/>
              </a:path>
              <a:path w="1031240" h="1024889">
                <a:moveTo>
                  <a:pt x="738657" y="205739"/>
                </a:moveTo>
                <a:lnTo>
                  <a:pt x="654189" y="205739"/>
                </a:lnTo>
                <a:lnTo>
                  <a:pt x="389140" y="462279"/>
                </a:lnTo>
                <a:lnTo>
                  <a:pt x="438404" y="462279"/>
                </a:lnTo>
                <a:lnTo>
                  <a:pt x="696429" y="212089"/>
                </a:lnTo>
                <a:lnTo>
                  <a:pt x="745199" y="212089"/>
                </a:lnTo>
                <a:lnTo>
                  <a:pt x="738657" y="205739"/>
                </a:lnTo>
                <a:close/>
              </a:path>
              <a:path w="1031240" h="1024889">
                <a:moveTo>
                  <a:pt x="745199" y="212089"/>
                </a:moveTo>
                <a:lnTo>
                  <a:pt x="696429" y="212089"/>
                </a:lnTo>
                <a:lnTo>
                  <a:pt x="954443" y="462279"/>
                </a:lnTo>
                <a:lnTo>
                  <a:pt x="1004795" y="462279"/>
                </a:lnTo>
                <a:lnTo>
                  <a:pt x="880033" y="341629"/>
                </a:lnTo>
                <a:lnTo>
                  <a:pt x="945184" y="341629"/>
                </a:lnTo>
                <a:lnTo>
                  <a:pt x="976613" y="336549"/>
                </a:lnTo>
                <a:lnTo>
                  <a:pt x="1002931" y="320039"/>
                </a:lnTo>
                <a:lnTo>
                  <a:pt x="1011842" y="308609"/>
                </a:lnTo>
                <a:lnTo>
                  <a:pt x="844638" y="308609"/>
                </a:lnTo>
                <a:lnTo>
                  <a:pt x="745199" y="212089"/>
                </a:lnTo>
                <a:close/>
              </a:path>
              <a:path w="1031240" h="1024889">
                <a:moveTo>
                  <a:pt x="924482" y="102869"/>
                </a:moveTo>
                <a:lnTo>
                  <a:pt x="842225" y="102869"/>
                </a:lnTo>
                <a:lnTo>
                  <a:pt x="875664" y="109219"/>
                </a:lnTo>
                <a:lnTo>
                  <a:pt x="902955" y="128269"/>
                </a:lnTo>
                <a:lnTo>
                  <a:pt x="921348" y="154939"/>
                </a:lnTo>
                <a:lnTo>
                  <a:pt x="928090" y="187959"/>
                </a:lnTo>
                <a:lnTo>
                  <a:pt x="928090" y="193039"/>
                </a:lnTo>
                <a:lnTo>
                  <a:pt x="929906" y="196849"/>
                </a:lnTo>
                <a:lnTo>
                  <a:pt x="936345" y="203199"/>
                </a:lnTo>
                <a:lnTo>
                  <a:pt x="940562" y="205739"/>
                </a:lnTo>
                <a:lnTo>
                  <a:pt x="945184" y="205739"/>
                </a:lnTo>
                <a:lnTo>
                  <a:pt x="965193" y="209549"/>
                </a:lnTo>
                <a:lnTo>
                  <a:pt x="981562" y="220979"/>
                </a:lnTo>
                <a:lnTo>
                  <a:pt x="992613" y="237489"/>
                </a:lnTo>
                <a:lnTo>
                  <a:pt x="996670" y="256539"/>
                </a:lnTo>
                <a:lnTo>
                  <a:pt x="992613" y="276859"/>
                </a:lnTo>
                <a:lnTo>
                  <a:pt x="981562" y="293369"/>
                </a:lnTo>
                <a:lnTo>
                  <a:pt x="965193" y="303529"/>
                </a:lnTo>
                <a:lnTo>
                  <a:pt x="945184" y="308609"/>
                </a:lnTo>
                <a:lnTo>
                  <a:pt x="1011842" y="308609"/>
                </a:lnTo>
                <a:lnTo>
                  <a:pt x="1021744" y="295909"/>
                </a:lnTo>
                <a:lnTo>
                  <a:pt x="1030655" y="265429"/>
                </a:lnTo>
                <a:lnTo>
                  <a:pt x="1027735" y="233679"/>
                </a:lnTo>
                <a:lnTo>
                  <a:pt x="1013915" y="205739"/>
                </a:lnTo>
                <a:lnTo>
                  <a:pt x="991120" y="184149"/>
                </a:lnTo>
                <a:lnTo>
                  <a:pt x="961275" y="172719"/>
                </a:lnTo>
                <a:lnTo>
                  <a:pt x="947851" y="132079"/>
                </a:lnTo>
                <a:lnTo>
                  <a:pt x="924482" y="102869"/>
                </a:lnTo>
                <a:close/>
              </a:path>
              <a:path w="1031240" h="1024889">
                <a:moveTo>
                  <a:pt x="842225" y="68579"/>
                </a:moveTo>
                <a:lnTo>
                  <a:pt x="799271" y="77469"/>
                </a:lnTo>
                <a:lnTo>
                  <a:pt x="763012" y="99059"/>
                </a:lnTo>
                <a:lnTo>
                  <a:pt x="736598" y="132079"/>
                </a:lnTo>
                <a:lnTo>
                  <a:pt x="723176" y="172719"/>
                </a:lnTo>
                <a:lnTo>
                  <a:pt x="718350" y="173989"/>
                </a:lnTo>
                <a:lnTo>
                  <a:pt x="709091" y="176529"/>
                </a:lnTo>
                <a:lnTo>
                  <a:pt x="758683" y="176529"/>
                </a:lnTo>
                <a:lnTo>
                  <a:pt x="763092" y="154939"/>
                </a:lnTo>
                <a:lnTo>
                  <a:pt x="781489" y="128269"/>
                </a:lnTo>
                <a:lnTo>
                  <a:pt x="808785" y="109219"/>
                </a:lnTo>
                <a:lnTo>
                  <a:pt x="842225" y="102869"/>
                </a:lnTo>
                <a:lnTo>
                  <a:pt x="924482" y="102869"/>
                </a:lnTo>
                <a:lnTo>
                  <a:pt x="921434" y="99059"/>
                </a:lnTo>
                <a:lnTo>
                  <a:pt x="885175" y="77469"/>
                </a:lnTo>
                <a:lnTo>
                  <a:pt x="842225" y="68579"/>
                </a:lnTo>
                <a:close/>
              </a:path>
              <a:path w="1031240" h="1024889">
                <a:moveTo>
                  <a:pt x="571944" y="0"/>
                </a:moveTo>
                <a:lnTo>
                  <a:pt x="565099" y="0"/>
                </a:lnTo>
                <a:lnTo>
                  <a:pt x="553847" y="5079"/>
                </a:lnTo>
                <a:lnTo>
                  <a:pt x="550418" y="11429"/>
                </a:lnTo>
                <a:lnTo>
                  <a:pt x="550418" y="86359"/>
                </a:lnTo>
                <a:lnTo>
                  <a:pt x="550621" y="86359"/>
                </a:lnTo>
                <a:lnTo>
                  <a:pt x="550824" y="87629"/>
                </a:lnTo>
                <a:lnTo>
                  <a:pt x="550621" y="92709"/>
                </a:lnTo>
                <a:lnTo>
                  <a:pt x="553237" y="99059"/>
                </a:lnTo>
                <a:lnTo>
                  <a:pt x="558063" y="101599"/>
                </a:lnTo>
                <a:lnTo>
                  <a:pt x="572802" y="110489"/>
                </a:lnTo>
                <a:lnTo>
                  <a:pt x="588481" y="115569"/>
                </a:lnTo>
                <a:lnTo>
                  <a:pt x="604838" y="119379"/>
                </a:lnTo>
                <a:lnTo>
                  <a:pt x="621614" y="120649"/>
                </a:lnTo>
                <a:lnTo>
                  <a:pt x="646450" y="118109"/>
                </a:lnTo>
                <a:lnTo>
                  <a:pt x="670687" y="113029"/>
                </a:lnTo>
                <a:lnTo>
                  <a:pt x="704875" y="113029"/>
                </a:lnTo>
                <a:lnTo>
                  <a:pt x="704875" y="85089"/>
                </a:lnTo>
                <a:lnTo>
                  <a:pt x="627895" y="85089"/>
                </a:lnTo>
                <a:lnTo>
                  <a:pt x="606087" y="83819"/>
                </a:lnTo>
                <a:lnTo>
                  <a:pt x="584809" y="77469"/>
                </a:lnTo>
                <a:lnTo>
                  <a:pt x="584809" y="44449"/>
                </a:lnTo>
                <a:lnTo>
                  <a:pt x="662229" y="44449"/>
                </a:lnTo>
                <a:lnTo>
                  <a:pt x="670687" y="41909"/>
                </a:lnTo>
                <a:lnTo>
                  <a:pt x="704875" y="41909"/>
                </a:lnTo>
                <a:lnTo>
                  <a:pt x="704875" y="15239"/>
                </a:lnTo>
                <a:lnTo>
                  <a:pt x="611070" y="15239"/>
                </a:lnTo>
                <a:lnTo>
                  <a:pt x="577164" y="3809"/>
                </a:lnTo>
                <a:lnTo>
                  <a:pt x="571944" y="0"/>
                </a:lnTo>
                <a:close/>
              </a:path>
              <a:path w="1031240" h="1024889">
                <a:moveTo>
                  <a:pt x="704875" y="41909"/>
                </a:moveTo>
                <a:lnTo>
                  <a:pt x="670687" y="41909"/>
                </a:lnTo>
                <a:lnTo>
                  <a:pt x="670687" y="76199"/>
                </a:lnTo>
                <a:lnTo>
                  <a:pt x="649630" y="82549"/>
                </a:lnTo>
                <a:lnTo>
                  <a:pt x="627895" y="85089"/>
                </a:lnTo>
                <a:lnTo>
                  <a:pt x="704875" y="85089"/>
                </a:lnTo>
                <a:lnTo>
                  <a:pt x="704875" y="41909"/>
                </a:lnTo>
                <a:close/>
              </a:path>
              <a:path w="1031240" h="1024889">
                <a:moveTo>
                  <a:pt x="662229" y="44449"/>
                </a:moveTo>
                <a:lnTo>
                  <a:pt x="584809" y="44449"/>
                </a:lnTo>
                <a:lnTo>
                  <a:pt x="606287" y="48259"/>
                </a:lnTo>
                <a:lnTo>
                  <a:pt x="627972" y="49529"/>
                </a:lnTo>
                <a:lnTo>
                  <a:pt x="649544" y="48259"/>
                </a:lnTo>
                <a:lnTo>
                  <a:pt x="662229" y="44449"/>
                </a:lnTo>
                <a:close/>
              </a:path>
              <a:path w="1031240" h="1024889">
                <a:moveTo>
                  <a:pt x="691603" y="0"/>
                </a:moveTo>
                <a:lnTo>
                  <a:pt x="685165" y="0"/>
                </a:lnTo>
                <a:lnTo>
                  <a:pt x="679932" y="2539"/>
                </a:lnTo>
                <a:lnTo>
                  <a:pt x="669672" y="6349"/>
                </a:lnTo>
                <a:lnTo>
                  <a:pt x="644312" y="13969"/>
                </a:lnTo>
                <a:lnTo>
                  <a:pt x="611070" y="15239"/>
                </a:lnTo>
                <a:lnTo>
                  <a:pt x="704875" y="15239"/>
                </a:lnTo>
                <a:lnTo>
                  <a:pt x="704875" y="11429"/>
                </a:lnTo>
                <a:lnTo>
                  <a:pt x="701649" y="6349"/>
                </a:lnTo>
                <a:lnTo>
                  <a:pt x="691603" y="0"/>
                </a:lnTo>
                <a:close/>
              </a:path>
            </a:pathLst>
          </a:custGeom>
          <a:solidFill>
            <a:srgbClr val="5B8A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655549" y="4986375"/>
            <a:ext cx="112052" cy="15636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801281" y="4986375"/>
            <a:ext cx="112052" cy="15636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162889" y="4637785"/>
            <a:ext cx="111658" cy="12113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279001" y="2008708"/>
            <a:ext cx="1274470" cy="171944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9411678" y="2188755"/>
            <a:ext cx="10217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75" dirty="0">
                <a:solidFill>
                  <a:srgbClr val="FFFFFF"/>
                </a:solidFill>
                <a:latin typeface="Times New Roman"/>
                <a:cs typeface="Times New Roman"/>
              </a:rPr>
              <a:t>DO</a:t>
            </a:r>
            <a:r>
              <a:rPr sz="1500" b="1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KOŃCA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5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LUTEGO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87806" y="2633383"/>
            <a:ext cx="3804285" cy="3366135"/>
          </a:xfrm>
          <a:custGeom>
            <a:avLst/>
            <a:gdLst/>
            <a:ahLst/>
            <a:cxnLst/>
            <a:rect l="l" t="t" r="r" b="b"/>
            <a:pathLst>
              <a:path w="3804285" h="3366135">
                <a:moveTo>
                  <a:pt x="0" y="3365893"/>
                </a:moveTo>
                <a:lnTo>
                  <a:pt x="3804196" y="3365893"/>
                </a:lnTo>
                <a:lnTo>
                  <a:pt x="3804196" y="0"/>
                </a:lnTo>
                <a:lnTo>
                  <a:pt x="0" y="0"/>
                </a:lnTo>
                <a:lnTo>
                  <a:pt x="0" y="3365893"/>
                </a:lnTo>
                <a:close/>
              </a:path>
            </a:pathLst>
          </a:custGeom>
          <a:solidFill>
            <a:srgbClr val="660099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547266" y="3152990"/>
            <a:ext cx="3133090" cy="868044"/>
          </a:xfrm>
          <a:custGeom>
            <a:avLst/>
            <a:gdLst/>
            <a:ahLst/>
            <a:cxnLst/>
            <a:rect l="l" t="t" r="r" b="b"/>
            <a:pathLst>
              <a:path w="3133090" h="868045">
                <a:moveTo>
                  <a:pt x="3132734" y="867575"/>
                </a:moveTo>
                <a:lnTo>
                  <a:pt x="313273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6600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90010" y="3008591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9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9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8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9" y="0"/>
                </a:lnTo>
                <a:close/>
              </a:path>
            </a:pathLst>
          </a:custGeom>
          <a:solidFill>
            <a:srgbClr val="66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762654" y="3081248"/>
            <a:ext cx="130784" cy="130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1639239" y="3449269"/>
            <a:ext cx="2602865" cy="2159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65" dirty="0">
                <a:solidFill>
                  <a:srgbClr val="231F20"/>
                </a:solidFill>
                <a:latin typeface="Arial"/>
                <a:cs typeface="Arial"/>
              </a:rPr>
              <a:t>terminy</a:t>
            </a:r>
            <a:r>
              <a:rPr sz="1400" b="1" spc="-1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400" b="1" spc="-85" dirty="0">
                <a:solidFill>
                  <a:srgbClr val="231F20"/>
                </a:solidFill>
                <a:latin typeface="Arial"/>
                <a:cs typeface="Arial"/>
              </a:rPr>
              <a:t>przeprowadzania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postępowania</a:t>
            </a:r>
            <a:r>
              <a:rPr sz="1400" b="1" spc="-180" dirty="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rekrutacyjnego</a:t>
            </a:r>
            <a:endParaRPr sz="14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400" b="1" spc="-135" dirty="0">
                <a:solidFill>
                  <a:srgbClr val="231F20"/>
                </a:solidFill>
                <a:latin typeface="Verdana"/>
                <a:cs typeface="Verdana"/>
              </a:rPr>
              <a:t>i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uzupełniającego </a:t>
            </a:r>
            <a:r>
              <a:rPr sz="1400" b="1" spc="-245" dirty="0">
                <a:solidFill>
                  <a:srgbClr val="231F20"/>
                </a:solidFill>
                <a:latin typeface="Verdana"/>
                <a:cs typeface="Verdana"/>
              </a:rPr>
              <a:t>(uwzględniając 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ustawowe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terminy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przewidziane 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dla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wójta </a:t>
            </a:r>
            <a:r>
              <a:rPr sz="1400" b="1" spc="-200" dirty="0">
                <a:solidFill>
                  <a:srgbClr val="231F20"/>
                </a:solidFill>
                <a:latin typeface="Verdana"/>
                <a:cs typeface="Verdana"/>
              </a:rPr>
              <a:t>lub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prezydenta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miasta, 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którego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zadaniem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jest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weryfikacja 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oświadczeń</a:t>
            </a:r>
            <a:r>
              <a:rPr sz="1400" b="1" spc="-180" dirty="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składanych</a:t>
            </a:r>
            <a:endParaRPr sz="1400">
              <a:latin typeface="Verdana"/>
              <a:cs typeface="Verdana"/>
            </a:endParaRPr>
          </a:p>
          <a:p>
            <a:pPr marL="12700" marR="189865">
              <a:lnSpc>
                <a:spcPct val="100000"/>
              </a:lnSpc>
            </a:pP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postępowaniu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rekrutacyjnym  </a:t>
            </a:r>
            <a:r>
              <a:rPr sz="1400" b="1" spc="-135" dirty="0">
                <a:solidFill>
                  <a:srgbClr val="231F20"/>
                </a:solidFill>
                <a:latin typeface="Verdana"/>
                <a:cs typeface="Verdana"/>
              </a:rPr>
              <a:t>i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uzupełniającym,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oraz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termin  postępowania</a:t>
            </a:r>
            <a:r>
              <a:rPr sz="1400" b="1" spc="-185" dirty="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odwoławczego)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156294" y="2796047"/>
            <a:ext cx="139763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b="1" spc="-170" dirty="0">
                <a:solidFill>
                  <a:srgbClr val="660099"/>
                </a:solidFill>
                <a:latin typeface="Verdana"/>
                <a:cs typeface="Verdana"/>
              </a:rPr>
              <a:t>WYZNACZA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26161" y="2008708"/>
            <a:ext cx="1249108" cy="168522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446054" y="2161082"/>
            <a:ext cx="102171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75" dirty="0">
                <a:solidFill>
                  <a:srgbClr val="FFFFFF"/>
                </a:solidFill>
                <a:latin typeface="Times New Roman"/>
                <a:cs typeface="Times New Roman"/>
              </a:rPr>
              <a:t>DO</a:t>
            </a:r>
            <a:r>
              <a:rPr sz="15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 KOŃCA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6426" y="2389682"/>
            <a:ext cx="1001394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STYCZNIA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55813" y="3517125"/>
            <a:ext cx="0" cy="525780"/>
          </a:xfrm>
          <a:custGeom>
            <a:avLst/>
            <a:gdLst/>
            <a:ahLst/>
            <a:cxnLst/>
            <a:rect l="l" t="t" r="r" b="b"/>
            <a:pathLst>
              <a:path h="525779">
                <a:moveTo>
                  <a:pt x="0" y="0"/>
                </a:moveTo>
                <a:lnTo>
                  <a:pt x="0" y="525259"/>
                </a:lnTo>
              </a:path>
            </a:pathLst>
          </a:custGeom>
          <a:ln w="25400">
            <a:solidFill>
              <a:srgbClr val="059389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55813" y="346712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55813" y="406740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67202" y="699338"/>
            <a:ext cx="7347584" cy="908685"/>
          </a:xfrm>
          <a:custGeom>
            <a:avLst/>
            <a:gdLst/>
            <a:ahLst/>
            <a:cxnLst/>
            <a:rect l="l" t="t" r="r" b="b"/>
            <a:pathLst>
              <a:path w="7347584" h="908685">
                <a:moveTo>
                  <a:pt x="0" y="0"/>
                </a:moveTo>
                <a:lnTo>
                  <a:pt x="7347165" y="0"/>
                </a:lnTo>
                <a:lnTo>
                  <a:pt x="7347165" y="908405"/>
                </a:lnTo>
                <a:lnTo>
                  <a:pt x="0" y="908405"/>
                </a:lnTo>
                <a:lnTo>
                  <a:pt x="0" y="0"/>
                </a:lnTo>
                <a:close/>
              </a:path>
            </a:pathLst>
          </a:custGeom>
          <a:solidFill>
            <a:srgbClr val="18A99F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99338"/>
            <a:ext cx="504190" cy="908685"/>
          </a:xfrm>
          <a:custGeom>
            <a:avLst/>
            <a:gdLst/>
            <a:ahLst/>
            <a:cxnLst/>
            <a:rect l="l" t="t" r="r" b="b"/>
            <a:pathLst>
              <a:path w="504190" h="908685">
                <a:moveTo>
                  <a:pt x="0" y="0"/>
                </a:moveTo>
                <a:lnTo>
                  <a:pt x="503999" y="0"/>
                </a:lnTo>
                <a:lnTo>
                  <a:pt x="503999" y="908405"/>
                </a:lnTo>
                <a:lnTo>
                  <a:pt x="0" y="908405"/>
                </a:lnTo>
                <a:lnTo>
                  <a:pt x="0" y="0"/>
                </a:lnTo>
                <a:close/>
              </a:path>
            </a:pathLst>
          </a:custGeom>
          <a:solidFill>
            <a:srgbClr val="18A99F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765063" y="3239058"/>
            <a:ext cx="219913" cy="100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33504" y="2828137"/>
            <a:ext cx="2332990" cy="2324100"/>
          </a:xfrm>
          <a:custGeom>
            <a:avLst/>
            <a:gdLst/>
            <a:ahLst/>
            <a:cxnLst/>
            <a:rect l="l" t="t" r="r" b="b"/>
            <a:pathLst>
              <a:path w="2332990" h="2324100">
                <a:moveTo>
                  <a:pt x="1064887" y="0"/>
                </a:moveTo>
                <a:lnTo>
                  <a:pt x="266517" y="0"/>
                </a:lnTo>
                <a:lnTo>
                  <a:pt x="225620" y="12700"/>
                </a:lnTo>
                <a:lnTo>
                  <a:pt x="189522" y="38100"/>
                </a:lnTo>
                <a:lnTo>
                  <a:pt x="159399" y="76200"/>
                </a:lnTo>
                <a:lnTo>
                  <a:pt x="136426" y="101600"/>
                </a:lnTo>
                <a:lnTo>
                  <a:pt x="121780" y="152400"/>
                </a:lnTo>
                <a:lnTo>
                  <a:pt x="116636" y="190500"/>
                </a:lnTo>
                <a:lnTo>
                  <a:pt x="116636" y="508000"/>
                </a:lnTo>
                <a:lnTo>
                  <a:pt x="85444" y="520700"/>
                </a:lnTo>
                <a:lnTo>
                  <a:pt x="60829" y="546100"/>
                </a:lnTo>
                <a:lnTo>
                  <a:pt x="44677" y="584200"/>
                </a:lnTo>
                <a:lnTo>
                  <a:pt x="38874" y="622300"/>
                </a:lnTo>
                <a:lnTo>
                  <a:pt x="48056" y="660400"/>
                </a:lnTo>
                <a:lnTo>
                  <a:pt x="73080" y="698500"/>
                </a:lnTo>
                <a:lnTo>
                  <a:pt x="110160" y="723900"/>
                </a:lnTo>
                <a:lnTo>
                  <a:pt x="155511" y="736600"/>
                </a:lnTo>
                <a:lnTo>
                  <a:pt x="194398" y="736600"/>
                </a:lnTo>
                <a:lnTo>
                  <a:pt x="194398" y="965200"/>
                </a:lnTo>
                <a:lnTo>
                  <a:pt x="202338" y="1016000"/>
                </a:lnTo>
                <a:lnTo>
                  <a:pt x="224439" y="1066800"/>
                </a:lnTo>
                <a:lnTo>
                  <a:pt x="258120" y="1092200"/>
                </a:lnTo>
                <a:lnTo>
                  <a:pt x="300804" y="1117600"/>
                </a:lnTo>
                <a:lnTo>
                  <a:pt x="349910" y="1130300"/>
                </a:lnTo>
                <a:lnTo>
                  <a:pt x="349910" y="1168400"/>
                </a:lnTo>
                <a:lnTo>
                  <a:pt x="223298" y="1168400"/>
                </a:lnTo>
                <a:lnTo>
                  <a:pt x="177284" y="1181100"/>
                </a:lnTo>
                <a:lnTo>
                  <a:pt x="134894" y="1206500"/>
                </a:lnTo>
                <a:lnTo>
                  <a:pt x="96902" y="1231900"/>
                </a:lnTo>
                <a:lnTo>
                  <a:pt x="64081" y="1257300"/>
                </a:lnTo>
                <a:lnTo>
                  <a:pt x="37207" y="1295400"/>
                </a:lnTo>
                <a:lnTo>
                  <a:pt x="17052" y="1346200"/>
                </a:lnTo>
                <a:lnTo>
                  <a:pt x="4392" y="1384300"/>
                </a:lnTo>
                <a:lnTo>
                  <a:pt x="0" y="1435100"/>
                </a:lnTo>
                <a:lnTo>
                  <a:pt x="0" y="2286000"/>
                </a:lnTo>
                <a:lnTo>
                  <a:pt x="3055" y="2311400"/>
                </a:lnTo>
                <a:lnTo>
                  <a:pt x="11388" y="2324100"/>
                </a:lnTo>
                <a:lnTo>
                  <a:pt x="1116125" y="2324100"/>
                </a:lnTo>
                <a:lnTo>
                  <a:pt x="1124460" y="2311400"/>
                </a:lnTo>
                <a:lnTo>
                  <a:pt x="1127518" y="2286000"/>
                </a:lnTo>
                <a:lnTo>
                  <a:pt x="1127518" y="2247900"/>
                </a:lnTo>
                <a:lnTo>
                  <a:pt x="77749" y="2247900"/>
                </a:lnTo>
                <a:lnTo>
                  <a:pt x="77749" y="1435100"/>
                </a:lnTo>
                <a:lnTo>
                  <a:pt x="84376" y="1384300"/>
                </a:lnTo>
                <a:lnTo>
                  <a:pt x="103088" y="1346200"/>
                </a:lnTo>
                <a:lnTo>
                  <a:pt x="132125" y="1308100"/>
                </a:lnTo>
                <a:lnTo>
                  <a:pt x="169730" y="1270000"/>
                </a:lnTo>
                <a:lnTo>
                  <a:pt x="214147" y="1257300"/>
                </a:lnTo>
                <a:lnTo>
                  <a:pt x="302444" y="1257300"/>
                </a:lnTo>
                <a:lnTo>
                  <a:pt x="296189" y="1244600"/>
                </a:lnTo>
                <a:lnTo>
                  <a:pt x="1137258" y="1244600"/>
                </a:lnTo>
                <a:lnTo>
                  <a:pt x="1126081" y="1231900"/>
                </a:lnTo>
                <a:lnTo>
                  <a:pt x="544322" y="1231900"/>
                </a:lnTo>
                <a:lnTo>
                  <a:pt x="427672" y="1181100"/>
                </a:lnTo>
                <a:lnTo>
                  <a:pt x="427672" y="1130300"/>
                </a:lnTo>
                <a:lnTo>
                  <a:pt x="738720" y="1130300"/>
                </a:lnTo>
                <a:lnTo>
                  <a:pt x="787827" y="1117600"/>
                </a:lnTo>
                <a:lnTo>
                  <a:pt x="830510" y="1092200"/>
                </a:lnTo>
                <a:lnTo>
                  <a:pt x="864192" y="1066800"/>
                </a:lnTo>
                <a:lnTo>
                  <a:pt x="875242" y="1041400"/>
                </a:lnTo>
                <a:lnTo>
                  <a:pt x="319674" y="1041400"/>
                </a:lnTo>
                <a:lnTo>
                  <a:pt x="294957" y="1028700"/>
                </a:lnTo>
                <a:lnTo>
                  <a:pt x="278280" y="1003300"/>
                </a:lnTo>
                <a:lnTo>
                  <a:pt x="272161" y="965200"/>
                </a:lnTo>
                <a:lnTo>
                  <a:pt x="272161" y="660400"/>
                </a:lnTo>
                <a:lnTo>
                  <a:pt x="140398" y="660400"/>
                </a:lnTo>
                <a:lnTo>
                  <a:pt x="128039" y="647700"/>
                </a:lnTo>
                <a:lnTo>
                  <a:pt x="119698" y="635000"/>
                </a:lnTo>
                <a:lnTo>
                  <a:pt x="116636" y="622300"/>
                </a:lnTo>
                <a:lnTo>
                  <a:pt x="119698" y="609600"/>
                </a:lnTo>
                <a:lnTo>
                  <a:pt x="128039" y="596900"/>
                </a:lnTo>
                <a:lnTo>
                  <a:pt x="140398" y="584200"/>
                </a:lnTo>
                <a:lnTo>
                  <a:pt x="272161" y="584200"/>
                </a:lnTo>
                <a:lnTo>
                  <a:pt x="272161" y="571500"/>
                </a:lnTo>
                <a:lnTo>
                  <a:pt x="315112" y="571500"/>
                </a:lnTo>
                <a:lnTo>
                  <a:pt x="323444" y="558800"/>
                </a:lnTo>
                <a:lnTo>
                  <a:pt x="339656" y="558800"/>
                </a:lnTo>
                <a:lnTo>
                  <a:pt x="347510" y="546100"/>
                </a:lnTo>
                <a:lnTo>
                  <a:pt x="359460" y="546100"/>
                </a:lnTo>
                <a:lnTo>
                  <a:pt x="367188" y="533400"/>
                </a:lnTo>
                <a:lnTo>
                  <a:pt x="381952" y="533400"/>
                </a:lnTo>
                <a:lnTo>
                  <a:pt x="382269" y="520700"/>
                </a:lnTo>
                <a:lnTo>
                  <a:pt x="389433" y="520700"/>
                </a:lnTo>
                <a:lnTo>
                  <a:pt x="396132" y="508000"/>
                </a:lnTo>
                <a:lnTo>
                  <a:pt x="194398" y="508000"/>
                </a:lnTo>
                <a:lnTo>
                  <a:pt x="194398" y="190500"/>
                </a:lnTo>
                <a:lnTo>
                  <a:pt x="203579" y="152400"/>
                </a:lnTo>
                <a:lnTo>
                  <a:pt x="228600" y="114300"/>
                </a:lnTo>
                <a:lnTo>
                  <a:pt x="265679" y="88900"/>
                </a:lnTo>
                <a:lnTo>
                  <a:pt x="311035" y="76200"/>
                </a:lnTo>
                <a:lnTo>
                  <a:pt x="1085116" y="76200"/>
                </a:lnTo>
                <a:lnTo>
                  <a:pt x="1088644" y="38100"/>
                </a:lnTo>
                <a:lnTo>
                  <a:pt x="1085586" y="25400"/>
                </a:lnTo>
                <a:lnTo>
                  <a:pt x="1077248" y="12700"/>
                </a:lnTo>
                <a:lnTo>
                  <a:pt x="1064887" y="0"/>
                </a:lnTo>
                <a:close/>
              </a:path>
              <a:path w="2332990" h="2324100">
                <a:moveTo>
                  <a:pt x="302444" y="1257300"/>
                </a:moveTo>
                <a:lnTo>
                  <a:pt x="214147" y="1257300"/>
                </a:lnTo>
                <a:lnTo>
                  <a:pt x="505434" y="1828800"/>
                </a:lnTo>
                <a:lnTo>
                  <a:pt x="505434" y="2247900"/>
                </a:lnTo>
                <a:lnTo>
                  <a:pt x="583196" y="2247900"/>
                </a:lnTo>
                <a:lnTo>
                  <a:pt x="583196" y="1828800"/>
                </a:lnTo>
                <a:lnTo>
                  <a:pt x="628269" y="1739900"/>
                </a:lnTo>
                <a:lnTo>
                  <a:pt x="544322" y="1739900"/>
                </a:lnTo>
                <a:lnTo>
                  <a:pt x="506755" y="1663700"/>
                </a:lnTo>
                <a:lnTo>
                  <a:pt x="524848" y="1536700"/>
                </a:lnTo>
                <a:lnTo>
                  <a:pt x="445681" y="1536700"/>
                </a:lnTo>
                <a:lnTo>
                  <a:pt x="400037" y="1447800"/>
                </a:lnTo>
                <a:lnTo>
                  <a:pt x="461619" y="1409700"/>
                </a:lnTo>
                <a:lnTo>
                  <a:pt x="795680" y="1409700"/>
                </a:lnTo>
                <a:lnTo>
                  <a:pt x="808558" y="1384300"/>
                </a:lnTo>
                <a:lnTo>
                  <a:pt x="364998" y="1384300"/>
                </a:lnTo>
                <a:lnTo>
                  <a:pt x="302444" y="1257300"/>
                </a:lnTo>
                <a:close/>
              </a:path>
              <a:path w="2332990" h="2324100">
                <a:moveTo>
                  <a:pt x="1117015" y="1638300"/>
                </a:moveTo>
                <a:lnTo>
                  <a:pt x="1064244" y="1638300"/>
                </a:lnTo>
                <a:lnTo>
                  <a:pt x="1056490" y="1651000"/>
                </a:lnTo>
                <a:lnTo>
                  <a:pt x="1051513" y="1663700"/>
                </a:lnTo>
                <a:lnTo>
                  <a:pt x="1049756" y="1663700"/>
                </a:lnTo>
                <a:lnTo>
                  <a:pt x="1049756" y="2247900"/>
                </a:lnTo>
                <a:lnTo>
                  <a:pt x="1127518" y="2247900"/>
                </a:lnTo>
                <a:lnTo>
                  <a:pt x="1127518" y="1765300"/>
                </a:lnTo>
                <a:lnTo>
                  <a:pt x="1234109" y="1765300"/>
                </a:lnTo>
                <a:lnTo>
                  <a:pt x="1117015" y="1638300"/>
                </a:lnTo>
                <a:close/>
              </a:path>
              <a:path w="2332990" h="2324100">
                <a:moveTo>
                  <a:pt x="1234109" y="1765300"/>
                </a:moveTo>
                <a:lnTo>
                  <a:pt x="1127518" y="1765300"/>
                </a:lnTo>
                <a:lnTo>
                  <a:pt x="1200734" y="1841500"/>
                </a:lnTo>
                <a:lnTo>
                  <a:pt x="1236249" y="1879600"/>
                </a:lnTo>
                <a:lnTo>
                  <a:pt x="1275458" y="1905000"/>
                </a:lnTo>
                <a:lnTo>
                  <a:pt x="1317576" y="1917700"/>
                </a:lnTo>
                <a:lnTo>
                  <a:pt x="1361821" y="1930400"/>
                </a:lnTo>
                <a:lnTo>
                  <a:pt x="1453560" y="1930400"/>
                </a:lnTo>
                <a:lnTo>
                  <a:pt x="1499489" y="1917700"/>
                </a:lnTo>
                <a:lnTo>
                  <a:pt x="1542506" y="1892300"/>
                </a:lnTo>
                <a:lnTo>
                  <a:pt x="1580144" y="1866900"/>
                </a:lnTo>
                <a:lnTo>
                  <a:pt x="1590746" y="1854200"/>
                </a:lnTo>
                <a:lnTo>
                  <a:pt x="1344270" y="1854200"/>
                </a:lnTo>
                <a:lnTo>
                  <a:pt x="1299574" y="1828800"/>
                </a:lnTo>
                <a:lnTo>
                  <a:pt x="1257528" y="1790700"/>
                </a:lnTo>
                <a:lnTo>
                  <a:pt x="1234109" y="1765300"/>
                </a:lnTo>
                <a:close/>
              </a:path>
              <a:path w="2332990" h="2324100">
                <a:moveTo>
                  <a:pt x="1671840" y="1282700"/>
                </a:moveTo>
                <a:lnTo>
                  <a:pt x="1594078" y="1282700"/>
                </a:lnTo>
                <a:lnTo>
                  <a:pt x="1594078" y="1663700"/>
                </a:lnTo>
                <a:lnTo>
                  <a:pt x="1586987" y="1714500"/>
                </a:lnTo>
                <a:lnTo>
                  <a:pt x="1567881" y="1765300"/>
                </a:lnTo>
                <a:lnTo>
                  <a:pt x="1540007" y="1790700"/>
                </a:lnTo>
                <a:lnTo>
                  <a:pt x="1506614" y="1828800"/>
                </a:lnTo>
                <a:lnTo>
                  <a:pt x="1470952" y="1841500"/>
                </a:lnTo>
                <a:lnTo>
                  <a:pt x="1432289" y="1854200"/>
                </a:lnTo>
                <a:lnTo>
                  <a:pt x="1590746" y="1854200"/>
                </a:lnTo>
                <a:lnTo>
                  <a:pt x="1637475" y="1790700"/>
                </a:lnTo>
                <a:lnTo>
                  <a:pt x="1656266" y="1752600"/>
                </a:lnTo>
                <a:lnTo>
                  <a:pt x="1667871" y="1714500"/>
                </a:lnTo>
                <a:lnTo>
                  <a:pt x="1671840" y="1663700"/>
                </a:lnTo>
                <a:lnTo>
                  <a:pt x="1671840" y="1282700"/>
                </a:lnTo>
                <a:close/>
              </a:path>
              <a:path w="2332990" h="2324100">
                <a:moveTo>
                  <a:pt x="633679" y="1473200"/>
                </a:moveTo>
                <a:lnTo>
                  <a:pt x="554736" y="1473200"/>
                </a:lnTo>
                <a:lnTo>
                  <a:pt x="581875" y="1663700"/>
                </a:lnTo>
                <a:lnTo>
                  <a:pt x="544322" y="1739900"/>
                </a:lnTo>
                <a:lnTo>
                  <a:pt x="628269" y="1739900"/>
                </a:lnTo>
                <a:lnTo>
                  <a:pt x="731291" y="1536700"/>
                </a:lnTo>
                <a:lnTo>
                  <a:pt x="642950" y="1536700"/>
                </a:lnTo>
                <a:lnTo>
                  <a:pt x="633679" y="1473200"/>
                </a:lnTo>
                <a:close/>
              </a:path>
              <a:path w="2332990" h="2324100">
                <a:moveTo>
                  <a:pt x="1097173" y="1625600"/>
                </a:moveTo>
                <a:lnTo>
                  <a:pt x="1085749" y="1625600"/>
                </a:lnTo>
                <a:lnTo>
                  <a:pt x="1074331" y="1638300"/>
                </a:lnTo>
                <a:lnTo>
                  <a:pt x="1107847" y="1638300"/>
                </a:lnTo>
                <a:lnTo>
                  <a:pt x="1097173" y="1625600"/>
                </a:lnTo>
                <a:close/>
              </a:path>
              <a:path w="2332990" h="2324100">
                <a:moveTo>
                  <a:pt x="1137258" y="1244600"/>
                </a:moveTo>
                <a:lnTo>
                  <a:pt x="985941" y="1244600"/>
                </a:lnTo>
                <a:lnTo>
                  <a:pt x="1024645" y="1257300"/>
                </a:lnTo>
                <a:lnTo>
                  <a:pt x="1059859" y="1282700"/>
                </a:lnTo>
                <a:lnTo>
                  <a:pt x="1090307" y="1308100"/>
                </a:lnTo>
                <a:lnTo>
                  <a:pt x="1331760" y="1574800"/>
                </a:lnTo>
                <a:lnTo>
                  <a:pt x="1340882" y="1587500"/>
                </a:lnTo>
                <a:lnTo>
                  <a:pt x="1384913" y="1587500"/>
                </a:lnTo>
                <a:lnTo>
                  <a:pt x="1392815" y="1574800"/>
                </a:lnTo>
                <a:lnTo>
                  <a:pt x="1397888" y="1562100"/>
                </a:lnTo>
                <a:lnTo>
                  <a:pt x="1399679" y="1549400"/>
                </a:lnTo>
                <a:lnTo>
                  <a:pt x="1399679" y="1447800"/>
                </a:lnTo>
                <a:lnTo>
                  <a:pt x="1321917" y="1447800"/>
                </a:lnTo>
                <a:lnTo>
                  <a:pt x="1148435" y="1257300"/>
                </a:lnTo>
                <a:lnTo>
                  <a:pt x="1137258" y="1244600"/>
                </a:lnTo>
                <a:close/>
              </a:path>
              <a:path w="2332990" h="2324100">
                <a:moveTo>
                  <a:pt x="624408" y="1409700"/>
                </a:moveTo>
                <a:lnTo>
                  <a:pt x="464223" y="1409700"/>
                </a:lnTo>
                <a:lnTo>
                  <a:pt x="445681" y="1536700"/>
                </a:lnTo>
                <a:lnTo>
                  <a:pt x="524848" y="1536700"/>
                </a:lnTo>
                <a:lnTo>
                  <a:pt x="533895" y="1473200"/>
                </a:lnTo>
                <a:lnTo>
                  <a:pt x="633679" y="1473200"/>
                </a:lnTo>
                <a:lnTo>
                  <a:pt x="624408" y="1409700"/>
                </a:lnTo>
                <a:close/>
              </a:path>
              <a:path w="2332990" h="2324100">
                <a:moveTo>
                  <a:pt x="795680" y="1409700"/>
                </a:moveTo>
                <a:lnTo>
                  <a:pt x="627011" y="1409700"/>
                </a:lnTo>
                <a:lnTo>
                  <a:pt x="688555" y="1447800"/>
                </a:lnTo>
                <a:lnTo>
                  <a:pt x="642950" y="1536700"/>
                </a:lnTo>
                <a:lnTo>
                  <a:pt x="731291" y="1536700"/>
                </a:lnTo>
                <a:lnTo>
                  <a:pt x="795680" y="1409700"/>
                </a:lnTo>
                <a:close/>
              </a:path>
              <a:path w="2332990" h="2324100">
                <a:moveTo>
                  <a:pt x="1376121" y="660400"/>
                </a:moveTo>
                <a:lnTo>
                  <a:pt x="1339418" y="660400"/>
                </a:lnTo>
                <a:lnTo>
                  <a:pt x="1332070" y="673100"/>
                </a:lnTo>
                <a:lnTo>
                  <a:pt x="1326567" y="673100"/>
                </a:lnTo>
                <a:lnTo>
                  <a:pt x="1323114" y="685800"/>
                </a:lnTo>
                <a:lnTo>
                  <a:pt x="1321917" y="698500"/>
                </a:lnTo>
                <a:lnTo>
                  <a:pt x="1321917" y="1447800"/>
                </a:lnTo>
                <a:lnTo>
                  <a:pt x="1399679" y="1447800"/>
                </a:lnTo>
                <a:lnTo>
                  <a:pt x="1399679" y="1282700"/>
                </a:lnTo>
                <a:lnTo>
                  <a:pt x="1671840" y="1282700"/>
                </a:lnTo>
                <a:lnTo>
                  <a:pt x="1671840" y="1206500"/>
                </a:lnTo>
                <a:lnTo>
                  <a:pt x="1399679" y="1206500"/>
                </a:lnTo>
                <a:lnTo>
                  <a:pt x="1399679" y="1130300"/>
                </a:lnTo>
                <a:lnTo>
                  <a:pt x="1438554" y="1130300"/>
                </a:lnTo>
                <a:lnTo>
                  <a:pt x="1451373" y="1117600"/>
                </a:lnTo>
                <a:lnTo>
                  <a:pt x="1462490" y="1117600"/>
                </a:lnTo>
                <a:lnTo>
                  <a:pt x="1471069" y="1104900"/>
                </a:lnTo>
                <a:lnTo>
                  <a:pt x="1476273" y="1092200"/>
                </a:lnTo>
                <a:lnTo>
                  <a:pt x="1488887" y="1041400"/>
                </a:lnTo>
                <a:lnTo>
                  <a:pt x="1399679" y="1041400"/>
                </a:lnTo>
                <a:lnTo>
                  <a:pt x="1399679" y="762000"/>
                </a:lnTo>
                <a:lnTo>
                  <a:pt x="1604664" y="762000"/>
                </a:lnTo>
                <a:lnTo>
                  <a:pt x="1376121" y="660400"/>
                </a:lnTo>
                <a:close/>
              </a:path>
              <a:path w="2332990" h="2324100">
                <a:moveTo>
                  <a:pt x="1886702" y="1143000"/>
                </a:moveTo>
                <a:lnTo>
                  <a:pt x="1671840" y="1143000"/>
                </a:lnTo>
                <a:lnTo>
                  <a:pt x="2283891" y="1397000"/>
                </a:lnTo>
                <a:lnTo>
                  <a:pt x="2315578" y="1397000"/>
                </a:lnTo>
                <a:lnTo>
                  <a:pt x="2322796" y="1384300"/>
                </a:lnTo>
                <a:lnTo>
                  <a:pt x="2328213" y="1371600"/>
                </a:lnTo>
                <a:lnTo>
                  <a:pt x="2331617" y="1371600"/>
                </a:lnTo>
                <a:lnTo>
                  <a:pt x="2332799" y="1358900"/>
                </a:lnTo>
                <a:lnTo>
                  <a:pt x="2332799" y="1295400"/>
                </a:lnTo>
                <a:lnTo>
                  <a:pt x="2255037" y="1295400"/>
                </a:lnTo>
                <a:lnTo>
                  <a:pt x="1886702" y="1143000"/>
                </a:lnTo>
                <a:close/>
              </a:path>
              <a:path w="2332990" h="2324100">
                <a:moveTo>
                  <a:pt x="709015" y="1244600"/>
                </a:moveTo>
                <a:lnTo>
                  <a:pt x="379615" y="1244600"/>
                </a:lnTo>
                <a:lnTo>
                  <a:pt x="478688" y="1295400"/>
                </a:lnTo>
                <a:lnTo>
                  <a:pt x="441794" y="1333500"/>
                </a:lnTo>
                <a:lnTo>
                  <a:pt x="364998" y="1384300"/>
                </a:lnTo>
                <a:lnTo>
                  <a:pt x="544322" y="1384300"/>
                </a:lnTo>
                <a:lnTo>
                  <a:pt x="521538" y="1358900"/>
                </a:lnTo>
                <a:lnTo>
                  <a:pt x="544322" y="1333500"/>
                </a:lnTo>
                <a:lnTo>
                  <a:pt x="646849" y="1333500"/>
                </a:lnTo>
                <a:lnTo>
                  <a:pt x="609942" y="1295400"/>
                </a:lnTo>
                <a:lnTo>
                  <a:pt x="709015" y="1244600"/>
                </a:lnTo>
                <a:close/>
              </a:path>
              <a:path w="2332990" h="2324100">
                <a:moveTo>
                  <a:pt x="646849" y="1333500"/>
                </a:moveTo>
                <a:lnTo>
                  <a:pt x="544322" y="1333500"/>
                </a:lnTo>
                <a:lnTo>
                  <a:pt x="567105" y="1358900"/>
                </a:lnTo>
                <a:lnTo>
                  <a:pt x="544322" y="1384300"/>
                </a:lnTo>
                <a:lnTo>
                  <a:pt x="723633" y="1384300"/>
                </a:lnTo>
                <a:lnTo>
                  <a:pt x="646849" y="1333500"/>
                </a:lnTo>
                <a:close/>
              </a:path>
              <a:path w="2332990" h="2324100">
                <a:moveTo>
                  <a:pt x="879386" y="1244600"/>
                </a:moveTo>
                <a:lnTo>
                  <a:pt x="792454" y="1244600"/>
                </a:lnTo>
                <a:lnTo>
                  <a:pt x="723633" y="1384300"/>
                </a:lnTo>
                <a:lnTo>
                  <a:pt x="808558" y="1384300"/>
                </a:lnTo>
                <a:lnTo>
                  <a:pt x="879386" y="1244600"/>
                </a:lnTo>
                <a:close/>
              </a:path>
              <a:path w="2332990" h="2324100">
                <a:moveTo>
                  <a:pt x="2332799" y="596900"/>
                </a:moveTo>
                <a:lnTo>
                  <a:pt x="2255037" y="596900"/>
                </a:lnTo>
                <a:lnTo>
                  <a:pt x="2255037" y="1295400"/>
                </a:lnTo>
                <a:lnTo>
                  <a:pt x="2332799" y="1295400"/>
                </a:lnTo>
                <a:lnTo>
                  <a:pt x="2332799" y="596900"/>
                </a:lnTo>
                <a:close/>
              </a:path>
              <a:path w="2332990" h="2324100">
                <a:moveTo>
                  <a:pt x="738720" y="1130300"/>
                </a:moveTo>
                <a:lnTo>
                  <a:pt x="660958" y="1130300"/>
                </a:lnTo>
                <a:lnTo>
                  <a:pt x="660958" y="1181100"/>
                </a:lnTo>
                <a:lnTo>
                  <a:pt x="544322" y="1231900"/>
                </a:lnTo>
                <a:lnTo>
                  <a:pt x="1126081" y="1231900"/>
                </a:lnTo>
                <a:lnTo>
                  <a:pt x="1114904" y="1219200"/>
                </a:lnTo>
                <a:lnTo>
                  <a:pt x="1076884" y="1193800"/>
                </a:lnTo>
                <a:lnTo>
                  <a:pt x="1035288" y="1181100"/>
                </a:lnTo>
                <a:lnTo>
                  <a:pt x="991029" y="1168400"/>
                </a:lnTo>
                <a:lnTo>
                  <a:pt x="738720" y="1168400"/>
                </a:lnTo>
                <a:lnTo>
                  <a:pt x="738720" y="1130300"/>
                </a:lnTo>
                <a:close/>
              </a:path>
              <a:path w="2332990" h="2324100">
                <a:moveTo>
                  <a:pt x="1671840" y="965200"/>
                </a:moveTo>
                <a:lnTo>
                  <a:pt x="1594078" y="965200"/>
                </a:lnTo>
                <a:lnTo>
                  <a:pt x="1594078" y="1206500"/>
                </a:lnTo>
                <a:lnTo>
                  <a:pt x="1671840" y="1206500"/>
                </a:lnTo>
                <a:lnTo>
                  <a:pt x="1671840" y="1143000"/>
                </a:lnTo>
                <a:lnTo>
                  <a:pt x="1886702" y="1143000"/>
                </a:lnTo>
                <a:lnTo>
                  <a:pt x="1671840" y="1054100"/>
                </a:lnTo>
                <a:lnTo>
                  <a:pt x="1671840" y="965200"/>
                </a:lnTo>
                <a:close/>
              </a:path>
              <a:path w="2332990" h="2324100">
                <a:moveTo>
                  <a:pt x="903884" y="266700"/>
                </a:moveTo>
                <a:lnTo>
                  <a:pt x="824992" y="266700"/>
                </a:lnTo>
                <a:lnTo>
                  <a:pt x="922197" y="660400"/>
                </a:lnTo>
                <a:lnTo>
                  <a:pt x="840228" y="660400"/>
                </a:lnTo>
                <a:lnTo>
                  <a:pt x="827871" y="673100"/>
                </a:lnTo>
                <a:lnTo>
                  <a:pt x="819538" y="685800"/>
                </a:lnTo>
                <a:lnTo>
                  <a:pt x="816483" y="698500"/>
                </a:lnTo>
                <a:lnTo>
                  <a:pt x="816483" y="774700"/>
                </a:lnTo>
                <a:lnTo>
                  <a:pt x="723590" y="774700"/>
                </a:lnTo>
                <a:lnTo>
                  <a:pt x="711228" y="787400"/>
                </a:lnTo>
                <a:lnTo>
                  <a:pt x="702891" y="800100"/>
                </a:lnTo>
                <a:lnTo>
                  <a:pt x="699833" y="812800"/>
                </a:lnTo>
                <a:lnTo>
                  <a:pt x="699833" y="850900"/>
                </a:lnTo>
                <a:lnTo>
                  <a:pt x="708054" y="901700"/>
                </a:lnTo>
                <a:lnTo>
                  <a:pt x="730904" y="952500"/>
                </a:lnTo>
                <a:lnTo>
                  <a:pt x="765659" y="977900"/>
                </a:lnTo>
                <a:lnTo>
                  <a:pt x="809599" y="1003300"/>
                </a:lnTo>
                <a:lnTo>
                  <a:pt x="797781" y="1016000"/>
                </a:lnTo>
                <a:lnTo>
                  <a:pt x="781370" y="1028700"/>
                </a:lnTo>
                <a:lnTo>
                  <a:pt x="761354" y="1041400"/>
                </a:lnTo>
                <a:lnTo>
                  <a:pt x="875242" y="1041400"/>
                </a:lnTo>
                <a:lnTo>
                  <a:pt x="886292" y="1016000"/>
                </a:lnTo>
                <a:lnTo>
                  <a:pt x="894232" y="965200"/>
                </a:lnTo>
                <a:lnTo>
                  <a:pt x="891176" y="952500"/>
                </a:lnTo>
                <a:lnTo>
                  <a:pt x="882843" y="939800"/>
                </a:lnTo>
                <a:lnTo>
                  <a:pt x="870486" y="939800"/>
                </a:lnTo>
                <a:lnTo>
                  <a:pt x="825114" y="927100"/>
                </a:lnTo>
                <a:lnTo>
                  <a:pt x="800393" y="901700"/>
                </a:lnTo>
                <a:lnTo>
                  <a:pt x="783714" y="889000"/>
                </a:lnTo>
                <a:lnTo>
                  <a:pt x="777595" y="850900"/>
                </a:lnTo>
                <a:lnTo>
                  <a:pt x="870486" y="850900"/>
                </a:lnTo>
                <a:lnTo>
                  <a:pt x="882843" y="838200"/>
                </a:lnTo>
                <a:lnTo>
                  <a:pt x="891176" y="825500"/>
                </a:lnTo>
                <a:lnTo>
                  <a:pt x="894232" y="812800"/>
                </a:lnTo>
                <a:lnTo>
                  <a:pt x="894232" y="736600"/>
                </a:lnTo>
                <a:lnTo>
                  <a:pt x="989050" y="736600"/>
                </a:lnTo>
                <a:lnTo>
                  <a:pt x="996433" y="723900"/>
                </a:lnTo>
                <a:lnTo>
                  <a:pt x="1002639" y="723900"/>
                </a:lnTo>
                <a:lnTo>
                  <a:pt x="1007250" y="711200"/>
                </a:lnTo>
                <a:lnTo>
                  <a:pt x="1010019" y="711200"/>
                </a:lnTo>
                <a:lnTo>
                  <a:pt x="1010867" y="698500"/>
                </a:lnTo>
                <a:lnTo>
                  <a:pt x="1009713" y="685800"/>
                </a:lnTo>
                <a:lnTo>
                  <a:pt x="903884" y="266700"/>
                </a:lnTo>
                <a:close/>
              </a:path>
              <a:path w="2332990" h="2324100">
                <a:moveTo>
                  <a:pt x="1604664" y="762000"/>
                </a:moveTo>
                <a:lnTo>
                  <a:pt x="1399679" y="762000"/>
                </a:lnTo>
                <a:lnTo>
                  <a:pt x="1594078" y="838200"/>
                </a:lnTo>
                <a:lnTo>
                  <a:pt x="1594078" y="889000"/>
                </a:lnTo>
                <a:lnTo>
                  <a:pt x="1464627" y="889000"/>
                </a:lnTo>
                <a:lnTo>
                  <a:pt x="1453510" y="901700"/>
                </a:lnTo>
                <a:lnTo>
                  <a:pt x="1444928" y="914400"/>
                </a:lnTo>
                <a:lnTo>
                  <a:pt x="1439722" y="927100"/>
                </a:lnTo>
                <a:lnTo>
                  <a:pt x="1408188" y="1041400"/>
                </a:lnTo>
                <a:lnTo>
                  <a:pt x="1488887" y="1041400"/>
                </a:lnTo>
                <a:lnTo>
                  <a:pt x="1507807" y="965200"/>
                </a:lnTo>
                <a:lnTo>
                  <a:pt x="1671840" y="965200"/>
                </a:lnTo>
                <a:lnTo>
                  <a:pt x="1671840" y="838200"/>
                </a:lnTo>
                <a:lnTo>
                  <a:pt x="1825313" y="774700"/>
                </a:lnTo>
                <a:lnTo>
                  <a:pt x="1633232" y="774700"/>
                </a:lnTo>
                <a:lnTo>
                  <a:pt x="1604664" y="762000"/>
                </a:lnTo>
                <a:close/>
              </a:path>
              <a:path w="2332990" h="2324100">
                <a:moveTo>
                  <a:pt x="2315578" y="508000"/>
                </a:moveTo>
                <a:lnTo>
                  <a:pt x="2279103" y="508000"/>
                </a:lnTo>
                <a:lnTo>
                  <a:pt x="1633232" y="774700"/>
                </a:lnTo>
                <a:lnTo>
                  <a:pt x="1825313" y="774700"/>
                </a:lnTo>
                <a:lnTo>
                  <a:pt x="2255037" y="596900"/>
                </a:lnTo>
                <a:lnTo>
                  <a:pt x="2332799" y="596900"/>
                </a:lnTo>
                <a:lnTo>
                  <a:pt x="2332799" y="546100"/>
                </a:lnTo>
                <a:lnTo>
                  <a:pt x="2331617" y="533400"/>
                </a:lnTo>
                <a:lnTo>
                  <a:pt x="2328213" y="520700"/>
                </a:lnTo>
                <a:lnTo>
                  <a:pt x="2322796" y="520700"/>
                </a:lnTo>
                <a:lnTo>
                  <a:pt x="2315578" y="508000"/>
                </a:lnTo>
                <a:close/>
              </a:path>
              <a:path w="2332990" h="2324100">
                <a:moveTo>
                  <a:pt x="272161" y="584200"/>
                </a:moveTo>
                <a:lnTo>
                  <a:pt x="194398" y="584200"/>
                </a:lnTo>
                <a:lnTo>
                  <a:pt x="194398" y="660400"/>
                </a:lnTo>
                <a:lnTo>
                  <a:pt x="272161" y="660400"/>
                </a:lnTo>
                <a:lnTo>
                  <a:pt x="272161" y="584200"/>
                </a:lnTo>
                <a:close/>
              </a:path>
              <a:path w="2332990" h="2324100">
                <a:moveTo>
                  <a:pt x="1085116" y="76200"/>
                </a:moveTo>
                <a:lnTo>
                  <a:pt x="1005979" y="76200"/>
                </a:lnTo>
                <a:lnTo>
                  <a:pt x="985300" y="127000"/>
                </a:lnTo>
                <a:lnTo>
                  <a:pt x="951285" y="165100"/>
                </a:lnTo>
                <a:lnTo>
                  <a:pt x="906961" y="177800"/>
                </a:lnTo>
                <a:lnTo>
                  <a:pt x="855357" y="190500"/>
                </a:lnTo>
                <a:lnTo>
                  <a:pt x="412543" y="190500"/>
                </a:lnTo>
                <a:lnTo>
                  <a:pt x="400186" y="203200"/>
                </a:lnTo>
                <a:lnTo>
                  <a:pt x="391853" y="215900"/>
                </a:lnTo>
                <a:lnTo>
                  <a:pt x="388797" y="228600"/>
                </a:lnTo>
                <a:lnTo>
                  <a:pt x="388797" y="342900"/>
                </a:lnTo>
                <a:lnTo>
                  <a:pt x="380857" y="393700"/>
                </a:lnTo>
                <a:lnTo>
                  <a:pt x="358756" y="444500"/>
                </a:lnTo>
                <a:lnTo>
                  <a:pt x="325073" y="469900"/>
                </a:lnTo>
                <a:lnTo>
                  <a:pt x="282386" y="495300"/>
                </a:lnTo>
                <a:lnTo>
                  <a:pt x="233273" y="508000"/>
                </a:lnTo>
                <a:lnTo>
                  <a:pt x="402573" y="508000"/>
                </a:lnTo>
                <a:lnTo>
                  <a:pt x="409638" y="495300"/>
                </a:lnTo>
                <a:lnTo>
                  <a:pt x="417023" y="495300"/>
                </a:lnTo>
                <a:lnTo>
                  <a:pt x="422328" y="482600"/>
                </a:lnTo>
                <a:lnTo>
                  <a:pt x="427363" y="482600"/>
                </a:lnTo>
                <a:lnTo>
                  <a:pt x="432142" y="469900"/>
                </a:lnTo>
                <a:lnTo>
                  <a:pt x="435216" y="469900"/>
                </a:lnTo>
                <a:lnTo>
                  <a:pt x="439472" y="457200"/>
                </a:lnTo>
                <a:lnTo>
                  <a:pt x="443436" y="444500"/>
                </a:lnTo>
                <a:lnTo>
                  <a:pt x="447099" y="444500"/>
                </a:lnTo>
                <a:lnTo>
                  <a:pt x="450456" y="431800"/>
                </a:lnTo>
                <a:lnTo>
                  <a:pt x="452602" y="431800"/>
                </a:lnTo>
                <a:lnTo>
                  <a:pt x="455517" y="419100"/>
                </a:lnTo>
                <a:lnTo>
                  <a:pt x="458127" y="406400"/>
                </a:lnTo>
                <a:lnTo>
                  <a:pt x="460403" y="406400"/>
                </a:lnTo>
                <a:lnTo>
                  <a:pt x="462635" y="393700"/>
                </a:lnTo>
                <a:lnTo>
                  <a:pt x="463016" y="381000"/>
                </a:lnTo>
                <a:lnTo>
                  <a:pt x="464475" y="381000"/>
                </a:lnTo>
                <a:lnTo>
                  <a:pt x="465593" y="368300"/>
                </a:lnTo>
                <a:lnTo>
                  <a:pt x="466308" y="355600"/>
                </a:lnTo>
                <a:lnTo>
                  <a:pt x="466559" y="342900"/>
                </a:lnTo>
                <a:lnTo>
                  <a:pt x="466559" y="266700"/>
                </a:lnTo>
                <a:lnTo>
                  <a:pt x="903884" y="266700"/>
                </a:lnTo>
                <a:lnTo>
                  <a:pt x="947305" y="254000"/>
                </a:lnTo>
                <a:lnTo>
                  <a:pt x="986605" y="228600"/>
                </a:lnTo>
                <a:lnTo>
                  <a:pt x="1020851" y="203200"/>
                </a:lnTo>
                <a:lnTo>
                  <a:pt x="1049111" y="165100"/>
                </a:lnTo>
                <a:lnTo>
                  <a:pt x="1070452" y="127000"/>
                </a:lnTo>
                <a:lnTo>
                  <a:pt x="1083940" y="88900"/>
                </a:lnTo>
                <a:lnTo>
                  <a:pt x="1085116" y="7620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38625" y="2936062"/>
            <a:ext cx="0" cy="311150"/>
          </a:xfrm>
          <a:custGeom>
            <a:avLst/>
            <a:gdLst/>
            <a:ahLst/>
            <a:cxnLst/>
            <a:rect l="l" t="t" r="r" b="b"/>
            <a:pathLst>
              <a:path h="311150">
                <a:moveTo>
                  <a:pt x="0" y="0"/>
                </a:moveTo>
                <a:lnTo>
                  <a:pt x="0" y="311035"/>
                </a:lnTo>
              </a:path>
            </a:pathLst>
          </a:custGeom>
          <a:ln w="77762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64018" y="2988894"/>
            <a:ext cx="254635" cy="283210"/>
          </a:xfrm>
          <a:custGeom>
            <a:avLst/>
            <a:gdLst/>
            <a:ahLst/>
            <a:cxnLst/>
            <a:rect l="l" t="t" r="r" b="b"/>
            <a:pathLst>
              <a:path w="254634" h="283210">
                <a:moveTo>
                  <a:pt x="194398" y="0"/>
                </a:moveTo>
                <a:lnTo>
                  <a:pt x="0" y="233260"/>
                </a:lnTo>
                <a:lnTo>
                  <a:pt x="59740" y="283044"/>
                </a:lnTo>
                <a:lnTo>
                  <a:pt x="254139" y="49771"/>
                </a:lnTo>
                <a:lnTo>
                  <a:pt x="194398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758787" y="2988906"/>
            <a:ext cx="254635" cy="283210"/>
          </a:xfrm>
          <a:custGeom>
            <a:avLst/>
            <a:gdLst/>
            <a:ahLst/>
            <a:cxnLst/>
            <a:rect l="l" t="t" r="r" b="b"/>
            <a:pathLst>
              <a:path w="254634" h="283210">
                <a:moveTo>
                  <a:pt x="59740" y="0"/>
                </a:moveTo>
                <a:lnTo>
                  <a:pt x="0" y="49784"/>
                </a:lnTo>
                <a:lnTo>
                  <a:pt x="194398" y="283044"/>
                </a:lnTo>
                <a:lnTo>
                  <a:pt x="254139" y="233273"/>
                </a:lnTo>
                <a:lnTo>
                  <a:pt x="59740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72225" y="4569021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>
                <a:moveTo>
                  <a:pt x="0" y="0"/>
                </a:moveTo>
                <a:lnTo>
                  <a:pt x="233286" y="0"/>
                </a:lnTo>
              </a:path>
            </a:pathLst>
          </a:custGeom>
          <a:ln w="77762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013598" y="409244"/>
            <a:ext cx="3506470" cy="1198880"/>
          </a:xfrm>
          <a:custGeom>
            <a:avLst/>
            <a:gdLst/>
            <a:ahLst/>
            <a:cxnLst/>
            <a:rect l="l" t="t" r="r" b="b"/>
            <a:pathLst>
              <a:path w="3506470" h="1198880">
                <a:moveTo>
                  <a:pt x="3506406" y="0"/>
                </a:moveTo>
                <a:lnTo>
                  <a:pt x="1184389" y="0"/>
                </a:lnTo>
                <a:lnTo>
                  <a:pt x="0" y="1184389"/>
                </a:lnTo>
                <a:lnTo>
                  <a:pt x="0" y="1198499"/>
                </a:lnTo>
                <a:lnTo>
                  <a:pt x="3506406" y="1198499"/>
                </a:lnTo>
                <a:lnTo>
                  <a:pt x="3506406" y="0"/>
                </a:lnTo>
                <a:close/>
              </a:path>
            </a:pathLst>
          </a:custGeom>
          <a:solidFill>
            <a:srgbClr val="547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358426" y="601065"/>
            <a:ext cx="18376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REKRUTACJA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DO</a:t>
            </a:r>
            <a:r>
              <a:rPr sz="12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SZKÓŁ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03219" y="783945"/>
            <a:ext cx="1892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PONADPODSTAWOWYCH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96844" y="966825"/>
            <a:ext cx="19989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PONADGIMNAZJALNYCH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057399" y="1149705"/>
            <a:ext cx="2138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2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ROK </a:t>
            </a:r>
            <a:r>
              <a:rPr sz="1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SZKOLNY</a:t>
            </a:r>
            <a:r>
              <a:rPr sz="1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2019/2020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63303" y="697090"/>
            <a:ext cx="4534535" cy="8585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60"/>
              </a:lnSpc>
              <a:spcBef>
                <a:spcPts val="100"/>
              </a:spcBef>
            </a:pPr>
            <a:r>
              <a:rPr sz="3200" b="1" spc="-110" dirty="0">
                <a:solidFill>
                  <a:srgbClr val="FFFFFF"/>
                </a:solidFill>
                <a:latin typeface="Times New Roman"/>
                <a:cs typeface="Times New Roman"/>
              </a:rPr>
              <a:t>DYREKTOR</a:t>
            </a:r>
            <a:r>
              <a:rPr sz="3200" b="1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spc="-180" dirty="0">
                <a:solidFill>
                  <a:srgbClr val="FFFFFF"/>
                </a:solidFill>
                <a:latin typeface="Times New Roman"/>
                <a:cs typeface="Times New Roman"/>
              </a:rPr>
              <a:t>SZKOŁY,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2800"/>
              </a:lnSpc>
            </a:pPr>
            <a:r>
              <a:rPr sz="2400" b="1" spc="-75" dirty="0">
                <a:solidFill>
                  <a:srgbClr val="FFFFFF"/>
                </a:solidFill>
                <a:latin typeface="Arial"/>
                <a:cs typeface="Arial"/>
              </a:rPr>
              <a:t>do </a:t>
            </a:r>
            <a:r>
              <a:rPr sz="2400" b="1" spc="35" dirty="0">
                <a:solidFill>
                  <a:srgbClr val="FFFFFF"/>
                </a:solidFill>
                <a:latin typeface="Arial"/>
                <a:cs typeface="Arial"/>
              </a:rPr>
              <a:t>której kandyduje</a:t>
            </a:r>
            <a:r>
              <a:rPr sz="2400" b="1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Arial"/>
                <a:cs typeface="Arial"/>
              </a:rPr>
              <a:t>absolwent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64692" y="0"/>
            <a:ext cx="2246630" cy="2695575"/>
          </a:xfrm>
          <a:custGeom>
            <a:avLst/>
            <a:gdLst/>
            <a:ahLst/>
            <a:cxnLst/>
            <a:rect l="l" t="t" r="r" b="b"/>
            <a:pathLst>
              <a:path w="2246630" h="2695575">
                <a:moveTo>
                  <a:pt x="0" y="2695003"/>
                </a:moveTo>
                <a:lnTo>
                  <a:pt x="2246617" y="2695003"/>
                </a:lnTo>
                <a:lnTo>
                  <a:pt x="2246617" y="0"/>
                </a:lnTo>
                <a:lnTo>
                  <a:pt x="0" y="0"/>
                </a:lnTo>
                <a:lnTo>
                  <a:pt x="0" y="2695003"/>
                </a:lnTo>
                <a:close/>
              </a:path>
            </a:pathLst>
          </a:custGeom>
          <a:solidFill>
            <a:srgbClr val="18A9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12867" y="1088491"/>
            <a:ext cx="1768894" cy="17689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993570" y="268039"/>
            <a:ext cx="1610995" cy="753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91770" marR="5080" indent="-179705">
              <a:lnSpc>
                <a:spcPct val="101600"/>
              </a:lnSpc>
              <a:spcBef>
                <a:spcPts val="90"/>
              </a:spcBef>
            </a:pPr>
            <a:r>
              <a:rPr sz="2350" b="1" spc="-90" dirty="0">
                <a:solidFill>
                  <a:srgbClr val="FFFFFF"/>
                </a:solidFill>
                <a:latin typeface="Times New Roman"/>
                <a:cs typeface="Times New Roman"/>
              </a:rPr>
              <a:t>DO </a:t>
            </a:r>
            <a:r>
              <a:rPr sz="2350" b="1" spc="-55" dirty="0">
                <a:solidFill>
                  <a:srgbClr val="FFFFFF"/>
                </a:solidFill>
                <a:latin typeface="Times New Roman"/>
                <a:cs typeface="Times New Roman"/>
              </a:rPr>
              <a:t>KOŃCA  </a:t>
            </a:r>
            <a:r>
              <a:rPr sz="2350" b="1" spc="-75" dirty="0">
                <a:solidFill>
                  <a:srgbClr val="FFFFFF"/>
                </a:solidFill>
                <a:latin typeface="Times New Roman"/>
                <a:cs typeface="Times New Roman"/>
              </a:rPr>
              <a:t>LUTEGO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547266" y="3464140"/>
            <a:ext cx="3686810" cy="0"/>
          </a:xfrm>
          <a:custGeom>
            <a:avLst/>
            <a:gdLst/>
            <a:ahLst/>
            <a:cxnLst/>
            <a:rect l="l" t="t" r="r" b="b"/>
            <a:pathLst>
              <a:path w="3686810">
                <a:moveTo>
                  <a:pt x="3686238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622997" y="3925112"/>
            <a:ext cx="2763520" cy="0"/>
          </a:xfrm>
          <a:custGeom>
            <a:avLst/>
            <a:gdLst/>
            <a:ahLst/>
            <a:cxnLst/>
            <a:rect l="l" t="t" r="r" b="b"/>
            <a:pathLst>
              <a:path w="2763520">
                <a:moveTo>
                  <a:pt x="27632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936001" y="3974325"/>
            <a:ext cx="0" cy="311150"/>
          </a:xfrm>
          <a:custGeom>
            <a:avLst/>
            <a:gdLst/>
            <a:ahLst/>
            <a:cxnLst/>
            <a:rect l="l" t="t" r="r" b="b"/>
            <a:pathLst>
              <a:path h="311150">
                <a:moveTo>
                  <a:pt x="0" y="0"/>
                </a:moveTo>
                <a:lnTo>
                  <a:pt x="0" y="310756"/>
                </a:lnTo>
              </a:path>
            </a:pathLst>
          </a:custGeom>
          <a:ln w="25400">
            <a:solidFill>
              <a:srgbClr val="059389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936001" y="392650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936001" y="43088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92656" y="3772344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9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9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8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9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65312" y="3845000"/>
            <a:ext cx="130784" cy="1307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391520" y="3974325"/>
            <a:ext cx="0" cy="311150"/>
          </a:xfrm>
          <a:custGeom>
            <a:avLst/>
            <a:gdLst/>
            <a:ahLst/>
            <a:cxnLst/>
            <a:rect l="l" t="t" r="r" b="b"/>
            <a:pathLst>
              <a:path h="311150">
                <a:moveTo>
                  <a:pt x="0" y="0"/>
                </a:moveTo>
                <a:lnTo>
                  <a:pt x="0" y="310756"/>
                </a:lnTo>
              </a:path>
            </a:pathLst>
          </a:custGeom>
          <a:ln w="25400">
            <a:solidFill>
              <a:srgbClr val="059389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391520" y="392650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391520" y="43088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248176" y="3772344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9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9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8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9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320820" y="3845000"/>
            <a:ext cx="130784" cy="1307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490671" y="3094596"/>
            <a:ext cx="0" cy="746125"/>
          </a:xfrm>
          <a:custGeom>
            <a:avLst/>
            <a:gdLst/>
            <a:ahLst/>
            <a:cxnLst/>
            <a:rect l="l" t="t" r="r" b="b"/>
            <a:pathLst>
              <a:path h="746125">
                <a:moveTo>
                  <a:pt x="0" y="74582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490671" y="389186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490671" y="306889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42005" y="3766502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9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9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8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9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414662" y="3839171"/>
            <a:ext cx="130784" cy="1307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317777" y="3319868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8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8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7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8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390421" y="3392525"/>
            <a:ext cx="130784" cy="1307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828046" y="3517125"/>
            <a:ext cx="0" cy="525780"/>
          </a:xfrm>
          <a:custGeom>
            <a:avLst/>
            <a:gdLst/>
            <a:ahLst/>
            <a:cxnLst/>
            <a:rect l="l" t="t" r="r" b="b"/>
            <a:pathLst>
              <a:path h="525779">
                <a:moveTo>
                  <a:pt x="0" y="0"/>
                </a:moveTo>
                <a:lnTo>
                  <a:pt x="0" y="525259"/>
                </a:lnTo>
              </a:path>
            </a:pathLst>
          </a:custGeom>
          <a:ln w="25400">
            <a:solidFill>
              <a:srgbClr val="059389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28046" y="346712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28046" y="406740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0593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90010" y="3319868"/>
            <a:ext cx="276225" cy="276225"/>
          </a:xfrm>
          <a:custGeom>
            <a:avLst/>
            <a:gdLst/>
            <a:ahLst/>
            <a:cxnLst/>
            <a:rect l="l" t="t" r="r" b="b"/>
            <a:pathLst>
              <a:path w="276225" h="276225">
                <a:moveTo>
                  <a:pt x="138049" y="0"/>
                </a:moveTo>
                <a:lnTo>
                  <a:pt x="94460" y="7049"/>
                </a:lnTo>
                <a:lnTo>
                  <a:pt x="56570" y="26669"/>
                </a:lnTo>
                <a:lnTo>
                  <a:pt x="26669" y="56570"/>
                </a:lnTo>
                <a:lnTo>
                  <a:pt x="7049" y="94460"/>
                </a:lnTo>
                <a:lnTo>
                  <a:pt x="0" y="138049"/>
                </a:lnTo>
                <a:lnTo>
                  <a:pt x="7049" y="181637"/>
                </a:lnTo>
                <a:lnTo>
                  <a:pt x="26669" y="219527"/>
                </a:lnTo>
                <a:lnTo>
                  <a:pt x="56570" y="249428"/>
                </a:lnTo>
                <a:lnTo>
                  <a:pt x="94460" y="269048"/>
                </a:lnTo>
                <a:lnTo>
                  <a:pt x="138049" y="276098"/>
                </a:lnTo>
                <a:lnTo>
                  <a:pt x="181637" y="269048"/>
                </a:lnTo>
                <a:lnTo>
                  <a:pt x="219527" y="249428"/>
                </a:lnTo>
                <a:lnTo>
                  <a:pt x="249428" y="219527"/>
                </a:lnTo>
                <a:lnTo>
                  <a:pt x="269048" y="181637"/>
                </a:lnTo>
                <a:lnTo>
                  <a:pt x="276098" y="138049"/>
                </a:lnTo>
                <a:lnTo>
                  <a:pt x="269048" y="94460"/>
                </a:lnTo>
                <a:lnTo>
                  <a:pt x="249428" y="56570"/>
                </a:lnTo>
                <a:lnTo>
                  <a:pt x="219527" y="26669"/>
                </a:lnTo>
                <a:lnTo>
                  <a:pt x="181637" y="7049"/>
                </a:lnTo>
                <a:lnTo>
                  <a:pt x="138049" y="0"/>
                </a:lnTo>
                <a:close/>
              </a:path>
            </a:pathLst>
          </a:custGeom>
          <a:solidFill>
            <a:srgbClr val="059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762654" y="3392525"/>
            <a:ext cx="130784" cy="1307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383299" y="4114406"/>
            <a:ext cx="2242820" cy="1945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60" dirty="0">
                <a:solidFill>
                  <a:srgbClr val="231F20"/>
                </a:solidFill>
                <a:latin typeface="Arial"/>
                <a:cs typeface="Arial"/>
              </a:rPr>
              <a:t>termin </a:t>
            </a:r>
            <a:r>
              <a:rPr sz="1400" b="1" spc="-80" dirty="0">
                <a:solidFill>
                  <a:srgbClr val="231F20"/>
                </a:solidFill>
                <a:latin typeface="Arial"/>
                <a:cs typeface="Arial"/>
              </a:rPr>
              <a:t>przeprowadzenia 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sprawdzianu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uzdolnień 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kierunkowych </a:t>
            </a:r>
            <a:r>
              <a:rPr sz="1400" b="1" spc="-245" dirty="0">
                <a:solidFill>
                  <a:srgbClr val="231F20"/>
                </a:solidFill>
                <a:latin typeface="Verdana"/>
                <a:cs typeface="Verdana"/>
              </a:rPr>
              <a:t>wymagających 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szczególnych</a:t>
            </a:r>
            <a:r>
              <a:rPr sz="1400" b="1" spc="-185" dirty="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umiejętności</a:t>
            </a:r>
            <a:endParaRPr sz="1400">
              <a:latin typeface="Verdana"/>
              <a:cs typeface="Verdana"/>
            </a:endParaRPr>
          </a:p>
          <a:p>
            <a:pPr marL="12700" marR="94615">
              <a:lnSpc>
                <a:spcPct val="100000"/>
              </a:lnSpc>
            </a:pP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określonym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zakresie oraz 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termin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ogłoszenia </a:t>
            </a:r>
            <a:r>
              <a:rPr sz="1400" b="1" spc="-185" dirty="0">
                <a:solidFill>
                  <a:srgbClr val="231F20"/>
                </a:solidFill>
                <a:latin typeface="Verdana"/>
                <a:cs typeface="Verdana"/>
              </a:rPr>
              <a:t>listy  </a:t>
            </a:r>
            <a:r>
              <a:rPr sz="1400" b="1" spc="-75" dirty="0">
                <a:solidFill>
                  <a:srgbClr val="231F20"/>
                </a:solidFill>
                <a:latin typeface="Arial"/>
                <a:cs typeface="Arial"/>
              </a:rPr>
              <a:t>kandydatów, </a:t>
            </a:r>
            <a:r>
              <a:rPr sz="1400" b="1" spc="-55" dirty="0">
                <a:solidFill>
                  <a:srgbClr val="231F20"/>
                </a:solidFill>
                <a:latin typeface="Arial"/>
                <a:cs typeface="Arial"/>
              </a:rPr>
              <a:t>którzy</a:t>
            </a:r>
            <a:r>
              <a:rPr sz="1400" b="1" spc="-2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400" b="1" spc="-100" dirty="0">
                <a:solidFill>
                  <a:srgbClr val="231F20"/>
                </a:solidFill>
                <a:latin typeface="Arial"/>
                <a:cs typeface="Arial"/>
              </a:rPr>
              <a:t>uzyskali  </a:t>
            </a:r>
            <a:r>
              <a:rPr sz="1400" b="1" spc="-65" dirty="0">
                <a:solidFill>
                  <a:srgbClr val="231F20"/>
                </a:solidFill>
                <a:latin typeface="Arial"/>
                <a:cs typeface="Arial"/>
              </a:rPr>
              <a:t>pozytywny </a:t>
            </a:r>
            <a:r>
              <a:rPr sz="1400" b="1" spc="-60" dirty="0">
                <a:solidFill>
                  <a:srgbClr val="231F20"/>
                </a:solidFill>
                <a:latin typeface="Arial"/>
                <a:cs typeface="Arial"/>
              </a:rPr>
              <a:t>wynik </a:t>
            </a:r>
            <a:r>
              <a:rPr sz="1400" b="1" spc="-65" dirty="0">
                <a:solidFill>
                  <a:srgbClr val="231F20"/>
                </a:solidFill>
                <a:latin typeface="Arial"/>
                <a:cs typeface="Arial"/>
              </a:rPr>
              <a:t>tego  </a:t>
            </a:r>
            <a:r>
              <a:rPr sz="1400" b="1" spc="-95" dirty="0">
                <a:solidFill>
                  <a:srgbClr val="231F20"/>
                </a:solidFill>
                <a:latin typeface="Arial"/>
                <a:cs typeface="Arial"/>
              </a:rPr>
              <a:t>sprawdzianu</a:t>
            </a:r>
            <a:endParaRPr sz="14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922148" y="4344682"/>
            <a:ext cx="2479675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informację </a:t>
            </a:r>
            <a:r>
              <a:rPr sz="1400" b="1" spc="-165" dirty="0">
                <a:solidFill>
                  <a:srgbClr val="231F20"/>
                </a:solidFill>
                <a:latin typeface="Verdana"/>
                <a:cs typeface="Verdana"/>
              </a:rPr>
              <a:t>o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języku obcym,  </a:t>
            </a:r>
            <a:r>
              <a:rPr sz="1400" b="1" spc="-195" dirty="0">
                <a:solidFill>
                  <a:srgbClr val="231F20"/>
                </a:solidFill>
                <a:latin typeface="Verdana"/>
                <a:cs typeface="Verdana"/>
              </a:rPr>
              <a:t>który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jest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drugim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językiem 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nauczania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szkole </a:t>
            </a:r>
            <a:r>
              <a:rPr sz="1400" b="1" spc="-200" dirty="0">
                <a:solidFill>
                  <a:srgbClr val="231F20"/>
                </a:solidFill>
                <a:latin typeface="Verdana"/>
                <a:cs typeface="Verdana"/>
              </a:rPr>
              <a:t>lub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oddziale 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dwujęzycznym, </a:t>
            </a:r>
            <a:r>
              <a:rPr sz="1400" b="1" spc="-200" dirty="0">
                <a:solidFill>
                  <a:srgbClr val="231F20"/>
                </a:solidFill>
                <a:latin typeface="Verdana"/>
                <a:cs typeface="Verdana"/>
              </a:rPr>
              <a:t>lub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jest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językiem 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nauczania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oddziale  </a:t>
            </a: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międzynarodowym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274494" y="2375484"/>
            <a:ext cx="261048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80" dirty="0">
                <a:solidFill>
                  <a:srgbClr val="231F20"/>
                </a:solidFill>
                <a:latin typeface="Arial"/>
                <a:cs typeface="Arial"/>
              </a:rPr>
              <a:t>przedmioty, </a:t>
            </a:r>
            <a:r>
              <a:rPr sz="1400" b="1" spc="-65" dirty="0">
                <a:solidFill>
                  <a:srgbClr val="231F20"/>
                </a:solidFill>
                <a:latin typeface="Arial"/>
                <a:cs typeface="Arial"/>
              </a:rPr>
              <a:t>z </a:t>
            </a:r>
            <a:r>
              <a:rPr sz="1400" b="1" spc="-70" dirty="0">
                <a:solidFill>
                  <a:srgbClr val="231F20"/>
                </a:solidFill>
                <a:latin typeface="Arial"/>
                <a:cs typeface="Arial"/>
              </a:rPr>
              <a:t>których</a:t>
            </a:r>
            <a:r>
              <a:rPr sz="1400" b="1" spc="-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400" b="1" spc="-90" dirty="0">
                <a:solidFill>
                  <a:srgbClr val="231F20"/>
                </a:solidFill>
                <a:latin typeface="Arial"/>
                <a:cs typeface="Arial"/>
              </a:rPr>
              <a:t>oceny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400" b="1" spc="-235" dirty="0">
                <a:solidFill>
                  <a:srgbClr val="231F20"/>
                </a:solidFill>
                <a:latin typeface="Verdana"/>
                <a:cs typeface="Verdana"/>
              </a:rPr>
              <a:t>na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świadectwie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ukończenia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szkoły  </a:t>
            </a:r>
            <a:r>
              <a:rPr sz="1400" b="1" spc="-240" dirty="0">
                <a:solidFill>
                  <a:srgbClr val="231F20"/>
                </a:solidFill>
                <a:latin typeface="Verdana"/>
                <a:cs typeface="Verdana"/>
              </a:rPr>
              <a:t>są </a:t>
            </a:r>
            <a:r>
              <a:rPr sz="1400" b="1" spc="-225" dirty="0">
                <a:solidFill>
                  <a:srgbClr val="231F20"/>
                </a:solidFill>
                <a:latin typeface="Verdana"/>
                <a:cs typeface="Verdana"/>
              </a:rPr>
              <a:t>punktowane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</a:t>
            </a:r>
            <a:r>
              <a:rPr sz="1400" b="1" spc="-145" dirty="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rekrutacji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548901" y="4344682"/>
            <a:ext cx="164465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informację </a:t>
            </a:r>
            <a:r>
              <a:rPr sz="1400" b="1" spc="-165" dirty="0">
                <a:solidFill>
                  <a:srgbClr val="231F20"/>
                </a:solidFill>
                <a:latin typeface="Verdana"/>
                <a:cs typeface="Verdana"/>
              </a:rPr>
              <a:t>o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sporcie, 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220" dirty="0">
                <a:solidFill>
                  <a:srgbClr val="231F20"/>
                </a:solidFill>
                <a:latin typeface="Verdana"/>
                <a:cs typeface="Verdana"/>
              </a:rPr>
              <a:t>którym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odbywa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się 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szkolenie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sportowe  </a:t>
            </a:r>
            <a:r>
              <a:rPr sz="1400" b="1" spc="-260" dirty="0">
                <a:solidFill>
                  <a:srgbClr val="231F20"/>
                </a:solidFill>
                <a:latin typeface="Verdana"/>
                <a:cs typeface="Verdana"/>
              </a:rPr>
              <a:t>w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szkole </a:t>
            </a:r>
            <a:r>
              <a:rPr sz="1400" b="1" spc="-200" dirty="0">
                <a:solidFill>
                  <a:srgbClr val="231F20"/>
                </a:solidFill>
                <a:latin typeface="Verdana"/>
                <a:cs typeface="Verdana"/>
              </a:rPr>
              <a:t>lub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oddziale 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sportowym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801429" y="4114406"/>
            <a:ext cx="2157730" cy="1732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60" dirty="0">
                <a:solidFill>
                  <a:srgbClr val="231F20"/>
                </a:solidFill>
                <a:latin typeface="Arial"/>
                <a:cs typeface="Arial"/>
              </a:rPr>
              <a:t>termin </a:t>
            </a:r>
            <a:r>
              <a:rPr sz="1400" b="1" spc="-80" dirty="0">
                <a:solidFill>
                  <a:srgbClr val="231F20"/>
                </a:solidFill>
                <a:latin typeface="Arial"/>
                <a:cs typeface="Arial"/>
              </a:rPr>
              <a:t>przeprowadzenia  </a:t>
            </a:r>
            <a:r>
              <a:rPr sz="1400" b="1" spc="-229" dirty="0">
                <a:solidFill>
                  <a:srgbClr val="231F20"/>
                </a:solidFill>
                <a:latin typeface="Verdana"/>
                <a:cs typeface="Verdana"/>
              </a:rPr>
              <a:t>sprawdzianu </a:t>
            </a:r>
            <a:r>
              <a:rPr sz="1400" b="1" spc="-210" dirty="0">
                <a:solidFill>
                  <a:srgbClr val="231F20"/>
                </a:solidFill>
                <a:latin typeface="Verdana"/>
                <a:cs typeface="Verdana"/>
              </a:rPr>
              <a:t>uzdolnień lub  </a:t>
            </a:r>
            <a:r>
              <a:rPr sz="1400" b="1" spc="-95" dirty="0">
                <a:solidFill>
                  <a:srgbClr val="231F20"/>
                </a:solidFill>
                <a:latin typeface="Arial"/>
                <a:cs typeface="Arial"/>
              </a:rPr>
              <a:t>predyspozycji </a:t>
            </a:r>
            <a:r>
              <a:rPr sz="1400" b="1" spc="-85" dirty="0">
                <a:solidFill>
                  <a:srgbClr val="231F20"/>
                </a:solidFill>
                <a:latin typeface="Arial"/>
                <a:cs typeface="Arial"/>
              </a:rPr>
              <a:t>przydatnych  </a:t>
            </a:r>
            <a:r>
              <a:rPr sz="1400" b="1" spc="20" dirty="0">
                <a:solidFill>
                  <a:srgbClr val="231F20"/>
                </a:solidFill>
                <a:latin typeface="Arial"/>
                <a:cs typeface="Arial"/>
              </a:rPr>
              <a:t>w </a:t>
            </a:r>
            <a:r>
              <a:rPr sz="1400" b="1" spc="-95" dirty="0">
                <a:solidFill>
                  <a:srgbClr val="231F20"/>
                </a:solidFill>
                <a:latin typeface="Arial"/>
                <a:cs typeface="Arial"/>
              </a:rPr>
              <a:t>danym </a:t>
            </a:r>
            <a:r>
              <a:rPr sz="1400" b="1" spc="-75" dirty="0">
                <a:solidFill>
                  <a:srgbClr val="231F20"/>
                </a:solidFill>
                <a:latin typeface="Arial"/>
                <a:cs typeface="Arial"/>
              </a:rPr>
              <a:t>zawodzie </a:t>
            </a:r>
            <a:r>
              <a:rPr sz="1400" b="1" spc="-85" dirty="0">
                <a:solidFill>
                  <a:srgbClr val="231F20"/>
                </a:solidFill>
                <a:latin typeface="Arial"/>
                <a:cs typeface="Arial"/>
              </a:rPr>
              <a:t>oraz  </a:t>
            </a:r>
            <a:r>
              <a:rPr sz="1400" b="1" spc="-215" dirty="0">
                <a:solidFill>
                  <a:srgbClr val="231F20"/>
                </a:solidFill>
                <a:latin typeface="Verdana"/>
                <a:cs typeface="Verdana"/>
              </a:rPr>
              <a:t>termin </a:t>
            </a:r>
            <a:r>
              <a:rPr sz="1400" b="1" spc="-204" dirty="0">
                <a:solidFill>
                  <a:srgbClr val="231F20"/>
                </a:solidFill>
                <a:latin typeface="Verdana"/>
                <a:cs typeface="Verdana"/>
              </a:rPr>
              <a:t>ogłoszenia </a:t>
            </a:r>
            <a:r>
              <a:rPr sz="1400" b="1" spc="-185" dirty="0">
                <a:solidFill>
                  <a:srgbClr val="231F20"/>
                </a:solidFill>
                <a:latin typeface="Verdana"/>
                <a:cs typeface="Verdana"/>
              </a:rPr>
              <a:t>listy  </a:t>
            </a:r>
            <a:r>
              <a:rPr sz="1400" b="1" spc="-75" dirty="0">
                <a:solidFill>
                  <a:srgbClr val="231F20"/>
                </a:solidFill>
                <a:latin typeface="Arial"/>
                <a:cs typeface="Arial"/>
              </a:rPr>
              <a:t>kandydatów, </a:t>
            </a:r>
            <a:r>
              <a:rPr sz="1400" b="1" spc="-55" dirty="0">
                <a:solidFill>
                  <a:srgbClr val="231F20"/>
                </a:solidFill>
                <a:latin typeface="Arial"/>
                <a:cs typeface="Arial"/>
              </a:rPr>
              <a:t>którzy</a:t>
            </a:r>
            <a:r>
              <a:rPr sz="1400" b="1" spc="-1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400" b="1" spc="-100" dirty="0">
                <a:solidFill>
                  <a:srgbClr val="231F20"/>
                </a:solidFill>
                <a:latin typeface="Arial"/>
                <a:cs typeface="Arial"/>
              </a:rPr>
              <a:t>uzyskali  </a:t>
            </a:r>
            <a:r>
              <a:rPr sz="1400" b="1" spc="-65" dirty="0">
                <a:solidFill>
                  <a:srgbClr val="231F20"/>
                </a:solidFill>
                <a:latin typeface="Arial"/>
                <a:cs typeface="Arial"/>
              </a:rPr>
              <a:t>pozytywny </a:t>
            </a:r>
            <a:r>
              <a:rPr sz="1400" b="1" spc="-60" dirty="0">
                <a:solidFill>
                  <a:srgbClr val="231F20"/>
                </a:solidFill>
                <a:latin typeface="Arial"/>
                <a:cs typeface="Arial"/>
              </a:rPr>
              <a:t>wynik </a:t>
            </a:r>
            <a:r>
              <a:rPr sz="1400" b="1" spc="-65" dirty="0">
                <a:solidFill>
                  <a:srgbClr val="231F20"/>
                </a:solidFill>
                <a:latin typeface="Arial"/>
                <a:cs typeface="Arial"/>
              </a:rPr>
              <a:t>tego  </a:t>
            </a:r>
            <a:r>
              <a:rPr sz="1400" b="1" spc="-95" dirty="0">
                <a:solidFill>
                  <a:srgbClr val="231F20"/>
                </a:solidFill>
                <a:latin typeface="Arial"/>
                <a:cs typeface="Arial"/>
              </a:rPr>
              <a:t>sprawdzianu</a:t>
            </a:r>
            <a:endParaRPr sz="14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047506" y="3107324"/>
            <a:ext cx="139763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b="1" spc="-15" dirty="0">
                <a:solidFill>
                  <a:srgbClr val="059389"/>
                </a:solidFill>
                <a:latin typeface="Arial"/>
                <a:cs typeface="Arial"/>
              </a:rPr>
              <a:t>WYZNACZA</a:t>
            </a:r>
            <a:endParaRPr sz="19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120989" y="3504643"/>
            <a:ext cx="113347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b="1" spc="-190" dirty="0">
                <a:solidFill>
                  <a:srgbClr val="059389"/>
                </a:solidFill>
                <a:latin typeface="Verdana"/>
                <a:cs typeface="Verdana"/>
              </a:rPr>
              <a:t>OGŁASZA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3063" y="614937"/>
            <a:ext cx="9326245" cy="8502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700" spc="-55"/>
              <a:t>REKRUTACJA </a:t>
            </a:r>
            <a:r>
              <a:rPr sz="2700" spc="-125"/>
              <a:t>DO </a:t>
            </a:r>
            <a:r>
              <a:rPr sz="2700" spc="-135"/>
              <a:t>SZKÓŁ</a:t>
            </a:r>
            <a:r>
              <a:rPr sz="2700" spc="-245"/>
              <a:t> </a:t>
            </a:r>
            <a:r>
              <a:rPr sz="2700" spc="-60"/>
              <a:t>PONADPODSTAWOWYCH</a:t>
            </a:r>
            <a:endParaRPr sz="270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700" spc="-110"/>
              <a:t>I </a:t>
            </a:r>
            <a:r>
              <a:rPr sz="2700" spc="-45"/>
              <a:t>PONADGIMNAZJALNYCH </a:t>
            </a:r>
            <a:r>
              <a:rPr sz="2700" spc="-10"/>
              <a:t>NA </a:t>
            </a:r>
            <a:r>
              <a:rPr sz="2700" spc="-135"/>
              <a:t>ROK </a:t>
            </a:r>
            <a:r>
              <a:rPr sz="2700" spc="-85"/>
              <a:t>SZKOLNY</a:t>
            </a:r>
            <a:r>
              <a:rPr sz="2700" spc="-20"/>
              <a:t> </a:t>
            </a:r>
            <a:r>
              <a:rPr sz="2700" spc="165"/>
              <a:t>2019/2020</a:t>
            </a:r>
            <a:endParaRPr sz="2700"/>
          </a:p>
        </p:txBody>
      </p:sp>
      <p:sp>
        <p:nvSpPr>
          <p:cNvPr id="3" name="object 3"/>
          <p:cNvSpPr/>
          <p:nvPr/>
        </p:nvSpPr>
        <p:spPr>
          <a:xfrm>
            <a:off x="1334985" y="5567162"/>
            <a:ext cx="1417142" cy="328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34160" y="5945950"/>
            <a:ext cx="1189304" cy="1391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9757" y="5762561"/>
            <a:ext cx="61861" cy="293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1812" y="5504153"/>
            <a:ext cx="555523" cy="67066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8503" y="5583153"/>
            <a:ext cx="664788" cy="5155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51115" y="5715584"/>
            <a:ext cx="92845" cy="750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93456" y="5784384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368" y="622"/>
                </a:lnTo>
                <a:lnTo>
                  <a:pt x="1778" y="6934"/>
                </a:lnTo>
                <a:lnTo>
                  <a:pt x="34702" y="20945"/>
                </a:lnTo>
                <a:lnTo>
                  <a:pt x="53674" y="26295"/>
                </a:lnTo>
                <a:lnTo>
                  <a:pt x="65891" y="23596"/>
                </a:lnTo>
                <a:lnTo>
                  <a:pt x="69232" y="20921"/>
                </a:lnTo>
                <a:lnTo>
                  <a:pt x="46272" y="20921"/>
                </a:lnTo>
                <a:lnTo>
                  <a:pt x="29090" y="14831"/>
                </a:lnTo>
                <a:lnTo>
                  <a:pt x="0" y="0"/>
                </a:lnTo>
                <a:close/>
              </a:path>
              <a:path w="78740" h="26670">
                <a:moveTo>
                  <a:pt x="71856" y="11010"/>
                </a:moveTo>
                <a:lnTo>
                  <a:pt x="58282" y="19304"/>
                </a:lnTo>
                <a:lnTo>
                  <a:pt x="46272" y="20921"/>
                </a:lnTo>
                <a:lnTo>
                  <a:pt x="69232" y="20921"/>
                </a:lnTo>
                <a:lnTo>
                  <a:pt x="78549" y="13462"/>
                </a:lnTo>
                <a:lnTo>
                  <a:pt x="71856" y="11010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89666" y="5791791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4">
                <a:moveTo>
                  <a:pt x="5689" y="0"/>
                </a:moveTo>
                <a:lnTo>
                  <a:pt x="6350" y="4457"/>
                </a:lnTo>
                <a:lnTo>
                  <a:pt x="0" y="6451"/>
                </a:lnTo>
                <a:lnTo>
                  <a:pt x="1117" y="8153"/>
                </a:lnTo>
                <a:lnTo>
                  <a:pt x="38445" y="30472"/>
                </a:lnTo>
                <a:lnTo>
                  <a:pt x="57188" y="36966"/>
                </a:lnTo>
                <a:lnTo>
                  <a:pt x="67951" y="36457"/>
                </a:lnTo>
                <a:lnTo>
                  <a:pt x="71490" y="34251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25540" y="11846"/>
                </a:lnTo>
                <a:lnTo>
                  <a:pt x="5689" y="0"/>
                </a:lnTo>
                <a:close/>
              </a:path>
              <a:path w="78105" h="37464">
                <a:moveTo>
                  <a:pt x="77889" y="30264"/>
                </a:moveTo>
                <a:lnTo>
                  <a:pt x="70307" y="34251"/>
                </a:lnTo>
                <a:lnTo>
                  <a:pt x="71490" y="34251"/>
                </a:lnTo>
                <a:lnTo>
                  <a:pt x="77889" y="30264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89666" y="5791791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4">
                <a:moveTo>
                  <a:pt x="0" y="6451"/>
                </a:moveTo>
                <a:lnTo>
                  <a:pt x="33113" y="27449"/>
                </a:lnTo>
                <a:lnTo>
                  <a:pt x="57188" y="36966"/>
                </a:lnTo>
                <a:lnTo>
                  <a:pt x="67951" y="36457"/>
                </a:lnTo>
                <a:lnTo>
                  <a:pt x="77889" y="30264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35191" y="17741"/>
                </a:lnTo>
                <a:lnTo>
                  <a:pt x="25540" y="11846"/>
                </a:lnTo>
                <a:lnTo>
                  <a:pt x="15959" y="6094"/>
                </a:lnTo>
                <a:lnTo>
                  <a:pt x="8618" y="1730"/>
                </a:lnTo>
                <a:lnTo>
                  <a:pt x="5689" y="0"/>
                </a:lnTo>
                <a:lnTo>
                  <a:pt x="6350" y="4457"/>
                </a:lnTo>
                <a:lnTo>
                  <a:pt x="0" y="6451"/>
                </a:lnTo>
                <a:close/>
              </a:path>
            </a:pathLst>
          </a:custGeom>
          <a:ln w="3175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2913" y="5588116"/>
            <a:ext cx="233807" cy="3633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83971" y="5727077"/>
            <a:ext cx="65696" cy="5351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51783" y="5526740"/>
            <a:ext cx="103400" cy="1401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51193" y="5691006"/>
            <a:ext cx="54610" cy="95885"/>
          </a:xfrm>
          <a:custGeom>
            <a:avLst/>
            <a:gdLst/>
            <a:ahLst/>
            <a:cxnLst/>
            <a:rect l="l" t="t" r="r" b="b"/>
            <a:pathLst>
              <a:path w="54609" h="95885">
                <a:moveTo>
                  <a:pt x="46723" y="0"/>
                </a:moveTo>
                <a:lnTo>
                  <a:pt x="16624" y="14033"/>
                </a:lnTo>
                <a:lnTo>
                  <a:pt x="17106" y="15227"/>
                </a:lnTo>
                <a:lnTo>
                  <a:pt x="17500" y="16522"/>
                </a:lnTo>
                <a:lnTo>
                  <a:pt x="17767" y="17894"/>
                </a:lnTo>
                <a:lnTo>
                  <a:pt x="46723" y="0"/>
                </a:lnTo>
                <a:close/>
              </a:path>
              <a:path w="54609" h="95885">
                <a:moveTo>
                  <a:pt x="2984" y="71729"/>
                </a:moveTo>
                <a:lnTo>
                  <a:pt x="1765" y="72682"/>
                </a:lnTo>
                <a:lnTo>
                  <a:pt x="774" y="73202"/>
                </a:lnTo>
                <a:lnTo>
                  <a:pt x="241" y="73418"/>
                </a:lnTo>
                <a:lnTo>
                  <a:pt x="0" y="75018"/>
                </a:lnTo>
                <a:lnTo>
                  <a:pt x="33058" y="95567"/>
                </a:lnTo>
                <a:lnTo>
                  <a:pt x="2984" y="71729"/>
                </a:lnTo>
                <a:close/>
              </a:path>
              <a:path w="54609" h="95885">
                <a:moveTo>
                  <a:pt x="9956" y="44678"/>
                </a:moveTo>
                <a:lnTo>
                  <a:pt x="10337" y="46088"/>
                </a:lnTo>
                <a:lnTo>
                  <a:pt x="10718" y="47726"/>
                </a:lnTo>
                <a:lnTo>
                  <a:pt x="10985" y="49491"/>
                </a:lnTo>
                <a:lnTo>
                  <a:pt x="54406" y="48107"/>
                </a:lnTo>
                <a:lnTo>
                  <a:pt x="9956" y="44678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01324" y="5739552"/>
            <a:ext cx="66675" cy="19685"/>
          </a:xfrm>
          <a:custGeom>
            <a:avLst/>
            <a:gdLst/>
            <a:ahLst/>
            <a:cxnLst/>
            <a:rect l="l" t="t" r="r" b="b"/>
            <a:pathLst>
              <a:path w="66675" h="19685">
                <a:moveTo>
                  <a:pt x="5676" y="8661"/>
                </a:moveTo>
                <a:lnTo>
                  <a:pt x="4114" y="9855"/>
                </a:lnTo>
                <a:lnTo>
                  <a:pt x="2222" y="11125"/>
                </a:lnTo>
                <a:lnTo>
                  <a:pt x="0" y="12331"/>
                </a:lnTo>
                <a:lnTo>
                  <a:pt x="3416" y="12738"/>
                </a:lnTo>
                <a:lnTo>
                  <a:pt x="24028" y="19405"/>
                </a:lnTo>
                <a:lnTo>
                  <a:pt x="49767" y="18693"/>
                </a:lnTo>
                <a:lnTo>
                  <a:pt x="62298" y="11764"/>
                </a:lnTo>
                <a:lnTo>
                  <a:pt x="62858" y="10664"/>
                </a:lnTo>
                <a:lnTo>
                  <a:pt x="34067" y="10664"/>
                </a:lnTo>
                <a:lnTo>
                  <a:pt x="14493" y="9758"/>
                </a:lnTo>
                <a:lnTo>
                  <a:pt x="5791" y="8775"/>
                </a:lnTo>
                <a:close/>
              </a:path>
              <a:path w="66675" h="19685">
                <a:moveTo>
                  <a:pt x="66649" y="0"/>
                </a:moveTo>
                <a:lnTo>
                  <a:pt x="54718" y="8432"/>
                </a:lnTo>
                <a:lnTo>
                  <a:pt x="34067" y="10664"/>
                </a:lnTo>
                <a:lnTo>
                  <a:pt x="62858" y="10664"/>
                </a:lnTo>
                <a:lnTo>
                  <a:pt x="66349" y="3805"/>
                </a:lnTo>
                <a:lnTo>
                  <a:pt x="66649" y="0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00035" y="5995346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59" h="21589">
                <a:moveTo>
                  <a:pt x="3810" y="0"/>
                </a:moveTo>
                <a:lnTo>
                  <a:pt x="2159" y="4787"/>
                </a:lnTo>
                <a:lnTo>
                  <a:pt x="1282" y="11290"/>
                </a:lnTo>
                <a:lnTo>
                  <a:pt x="0" y="13487"/>
                </a:lnTo>
                <a:lnTo>
                  <a:pt x="3086" y="14998"/>
                </a:lnTo>
                <a:lnTo>
                  <a:pt x="4152" y="18554"/>
                </a:lnTo>
                <a:lnTo>
                  <a:pt x="5994" y="21335"/>
                </a:lnTo>
                <a:lnTo>
                  <a:pt x="9319" y="16550"/>
                </a:lnTo>
                <a:lnTo>
                  <a:pt x="10069" y="9815"/>
                </a:lnTo>
                <a:lnTo>
                  <a:pt x="8235" y="3506"/>
                </a:lnTo>
                <a:lnTo>
                  <a:pt x="3810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84546" y="6037567"/>
            <a:ext cx="14604" cy="15240"/>
          </a:xfrm>
          <a:custGeom>
            <a:avLst/>
            <a:gdLst/>
            <a:ahLst/>
            <a:cxnLst/>
            <a:rect l="l" t="t" r="r" b="b"/>
            <a:pathLst>
              <a:path w="14605" h="15239">
                <a:moveTo>
                  <a:pt x="13843" y="0"/>
                </a:moveTo>
                <a:lnTo>
                  <a:pt x="11023" y="965"/>
                </a:lnTo>
                <a:lnTo>
                  <a:pt x="8191" y="1904"/>
                </a:lnTo>
                <a:lnTo>
                  <a:pt x="1667" y="1904"/>
                </a:lnTo>
                <a:lnTo>
                  <a:pt x="1993" y="6527"/>
                </a:lnTo>
                <a:lnTo>
                  <a:pt x="1320" y="10388"/>
                </a:lnTo>
                <a:lnTo>
                  <a:pt x="0" y="14096"/>
                </a:lnTo>
                <a:lnTo>
                  <a:pt x="8686" y="14706"/>
                </a:lnTo>
                <a:lnTo>
                  <a:pt x="12865" y="8204"/>
                </a:lnTo>
                <a:lnTo>
                  <a:pt x="14068" y="1904"/>
                </a:lnTo>
                <a:lnTo>
                  <a:pt x="8191" y="1904"/>
                </a:lnTo>
                <a:lnTo>
                  <a:pt x="1638" y="1498"/>
                </a:lnTo>
                <a:lnTo>
                  <a:pt x="14145" y="1498"/>
                </a:lnTo>
                <a:lnTo>
                  <a:pt x="14150" y="965"/>
                </a:lnTo>
                <a:lnTo>
                  <a:pt x="13843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52666" y="6058401"/>
            <a:ext cx="19685" cy="12065"/>
          </a:xfrm>
          <a:custGeom>
            <a:avLst/>
            <a:gdLst/>
            <a:ahLst/>
            <a:cxnLst/>
            <a:rect l="l" t="t" r="r" b="b"/>
            <a:pathLst>
              <a:path w="19684" h="12064">
                <a:moveTo>
                  <a:pt x="7454" y="1638"/>
                </a:moveTo>
                <a:lnTo>
                  <a:pt x="5562" y="4343"/>
                </a:lnTo>
                <a:lnTo>
                  <a:pt x="2362" y="5753"/>
                </a:lnTo>
                <a:lnTo>
                  <a:pt x="0" y="8001"/>
                </a:lnTo>
                <a:lnTo>
                  <a:pt x="6413" y="11823"/>
                </a:lnTo>
                <a:lnTo>
                  <a:pt x="16179" y="8674"/>
                </a:lnTo>
                <a:lnTo>
                  <a:pt x="19113" y="2933"/>
                </a:lnTo>
                <a:lnTo>
                  <a:pt x="19061" y="2578"/>
                </a:lnTo>
                <a:lnTo>
                  <a:pt x="12306" y="2578"/>
                </a:lnTo>
                <a:lnTo>
                  <a:pt x="8178" y="2552"/>
                </a:lnTo>
                <a:lnTo>
                  <a:pt x="7454" y="1638"/>
                </a:lnTo>
                <a:close/>
              </a:path>
              <a:path w="19684" h="12064">
                <a:moveTo>
                  <a:pt x="19621" y="0"/>
                </a:moveTo>
                <a:lnTo>
                  <a:pt x="12306" y="2578"/>
                </a:lnTo>
                <a:lnTo>
                  <a:pt x="19061" y="2578"/>
                </a:lnTo>
                <a:lnTo>
                  <a:pt x="18961" y="1892"/>
                </a:lnTo>
                <a:lnTo>
                  <a:pt x="19304" y="1270"/>
                </a:lnTo>
                <a:lnTo>
                  <a:pt x="1962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01214" y="6033043"/>
            <a:ext cx="22225" cy="11430"/>
          </a:xfrm>
          <a:custGeom>
            <a:avLst/>
            <a:gdLst/>
            <a:ahLst/>
            <a:cxnLst/>
            <a:rect l="l" t="t" r="r" b="b"/>
            <a:pathLst>
              <a:path w="22225" h="11429">
                <a:moveTo>
                  <a:pt x="0" y="3200"/>
                </a:moveTo>
                <a:lnTo>
                  <a:pt x="3801" y="8438"/>
                </a:lnTo>
                <a:lnTo>
                  <a:pt x="10086" y="11329"/>
                </a:lnTo>
                <a:lnTo>
                  <a:pt x="16805" y="11413"/>
                </a:lnTo>
                <a:lnTo>
                  <a:pt x="21907" y="8229"/>
                </a:lnTo>
                <a:lnTo>
                  <a:pt x="17652" y="7543"/>
                </a:lnTo>
                <a:lnTo>
                  <a:pt x="15836" y="4483"/>
                </a:lnTo>
                <a:lnTo>
                  <a:pt x="15516" y="3479"/>
                </a:lnTo>
                <a:lnTo>
                  <a:pt x="3073" y="3479"/>
                </a:lnTo>
                <a:lnTo>
                  <a:pt x="0" y="3200"/>
                </a:lnTo>
                <a:close/>
              </a:path>
              <a:path w="22225" h="11429">
                <a:moveTo>
                  <a:pt x="14109" y="0"/>
                </a:moveTo>
                <a:lnTo>
                  <a:pt x="8267" y="2819"/>
                </a:lnTo>
                <a:lnTo>
                  <a:pt x="5664" y="3136"/>
                </a:lnTo>
                <a:lnTo>
                  <a:pt x="3073" y="3479"/>
                </a:lnTo>
                <a:lnTo>
                  <a:pt x="15516" y="3479"/>
                </a:lnTo>
                <a:lnTo>
                  <a:pt x="14643" y="749"/>
                </a:lnTo>
                <a:lnTo>
                  <a:pt x="14109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96664" y="6039731"/>
            <a:ext cx="18415" cy="13335"/>
          </a:xfrm>
          <a:custGeom>
            <a:avLst/>
            <a:gdLst/>
            <a:ahLst/>
            <a:cxnLst/>
            <a:rect l="l" t="t" r="r" b="b"/>
            <a:pathLst>
              <a:path w="18415" h="13335">
                <a:moveTo>
                  <a:pt x="4673" y="0"/>
                </a:moveTo>
                <a:lnTo>
                  <a:pt x="4557" y="1727"/>
                </a:lnTo>
                <a:lnTo>
                  <a:pt x="4445" y="4254"/>
                </a:lnTo>
                <a:lnTo>
                  <a:pt x="3289" y="6477"/>
                </a:lnTo>
                <a:lnTo>
                  <a:pt x="2476" y="7988"/>
                </a:lnTo>
                <a:lnTo>
                  <a:pt x="698" y="8356"/>
                </a:lnTo>
                <a:lnTo>
                  <a:pt x="0" y="9740"/>
                </a:lnTo>
                <a:lnTo>
                  <a:pt x="6311" y="13233"/>
                </a:lnTo>
                <a:lnTo>
                  <a:pt x="18237" y="11137"/>
                </a:lnTo>
                <a:lnTo>
                  <a:pt x="17310" y="2260"/>
                </a:lnTo>
                <a:lnTo>
                  <a:pt x="16738" y="1879"/>
                </a:lnTo>
                <a:lnTo>
                  <a:pt x="5562" y="1879"/>
                </a:lnTo>
                <a:lnTo>
                  <a:pt x="4673" y="0"/>
                </a:lnTo>
                <a:close/>
              </a:path>
              <a:path w="18415" h="13335">
                <a:moveTo>
                  <a:pt x="16510" y="1727"/>
                </a:moveTo>
                <a:lnTo>
                  <a:pt x="12471" y="1879"/>
                </a:lnTo>
                <a:lnTo>
                  <a:pt x="16738" y="1879"/>
                </a:lnTo>
                <a:lnTo>
                  <a:pt x="16510" y="1727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6911" y="6061991"/>
            <a:ext cx="22860" cy="12700"/>
          </a:xfrm>
          <a:custGeom>
            <a:avLst/>
            <a:gdLst/>
            <a:ahLst/>
            <a:cxnLst/>
            <a:rect l="l" t="t" r="r" b="b"/>
            <a:pathLst>
              <a:path w="22859" h="12700">
                <a:moveTo>
                  <a:pt x="0" y="4229"/>
                </a:moveTo>
                <a:lnTo>
                  <a:pt x="3362" y="9168"/>
                </a:lnTo>
                <a:lnTo>
                  <a:pt x="9713" y="12118"/>
                </a:lnTo>
                <a:lnTo>
                  <a:pt x="16768" y="12312"/>
                </a:lnTo>
                <a:lnTo>
                  <a:pt x="22237" y="8978"/>
                </a:lnTo>
                <a:lnTo>
                  <a:pt x="19862" y="7924"/>
                </a:lnTo>
                <a:lnTo>
                  <a:pt x="17048" y="5753"/>
                </a:lnTo>
                <a:lnTo>
                  <a:pt x="7632" y="5753"/>
                </a:lnTo>
                <a:lnTo>
                  <a:pt x="0" y="4229"/>
                </a:lnTo>
                <a:close/>
              </a:path>
              <a:path w="22859" h="12700">
                <a:moveTo>
                  <a:pt x="13766" y="0"/>
                </a:moveTo>
                <a:lnTo>
                  <a:pt x="7632" y="5753"/>
                </a:lnTo>
                <a:lnTo>
                  <a:pt x="17048" y="5753"/>
                </a:lnTo>
                <a:lnTo>
                  <a:pt x="14135" y="3505"/>
                </a:lnTo>
                <a:lnTo>
                  <a:pt x="13766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18687" y="6045269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4">
                <a:moveTo>
                  <a:pt x="0" y="571"/>
                </a:moveTo>
                <a:lnTo>
                  <a:pt x="635" y="5727"/>
                </a:lnTo>
                <a:lnTo>
                  <a:pt x="4406" y="8890"/>
                </a:lnTo>
                <a:lnTo>
                  <a:pt x="11506" y="13068"/>
                </a:lnTo>
                <a:lnTo>
                  <a:pt x="15735" y="14592"/>
                </a:lnTo>
                <a:lnTo>
                  <a:pt x="20231" y="14401"/>
                </a:lnTo>
                <a:lnTo>
                  <a:pt x="19519" y="12547"/>
                </a:lnTo>
                <a:lnTo>
                  <a:pt x="17602" y="11074"/>
                </a:lnTo>
                <a:lnTo>
                  <a:pt x="16776" y="8572"/>
                </a:lnTo>
                <a:lnTo>
                  <a:pt x="15887" y="5981"/>
                </a:lnTo>
                <a:lnTo>
                  <a:pt x="16358" y="3111"/>
                </a:lnTo>
                <a:lnTo>
                  <a:pt x="9448" y="3111"/>
                </a:lnTo>
                <a:lnTo>
                  <a:pt x="0" y="571"/>
                </a:lnTo>
                <a:close/>
              </a:path>
              <a:path w="20320" h="14604">
                <a:moveTo>
                  <a:pt x="15481" y="0"/>
                </a:moveTo>
                <a:lnTo>
                  <a:pt x="9448" y="3111"/>
                </a:lnTo>
                <a:lnTo>
                  <a:pt x="16358" y="3111"/>
                </a:lnTo>
                <a:lnTo>
                  <a:pt x="16395" y="2882"/>
                </a:lnTo>
                <a:lnTo>
                  <a:pt x="1548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07877" y="6006998"/>
            <a:ext cx="15240" cy="21590"/>
          </a:xfrm>
          <a:custGeom>
            <a:avLst/>
            <a:gdLst/>
            <a:ahLst/>
            <a:cxnLst/>
            <a:rect l="l" t="t" r="r" b="b"/>
            <a:pathLst>
              <a:path w="15240" h="21589">
                <a:moveTo>
                  <a:pt x="2978" y="0"/>
                </a:moveTo>
                <a:lnTo>
                  <a:pt x="252" y="5341"/>
                </a:lnTo>
                <a:lnTo>
                  <a:pt x="63" y="9296"/>
                </a:lnTo>
                <a:lnTo>
                  <a:pt x="0" y="12255"/>
                </a:lnTo>
                <a:lnTo>
                  <a:pt x="2085" y="18039"/>
                </a:lnTo>
                <a:lnTo>
                  <a:pt x="6788" y="21145"/>
                </a:lnTo>
                <a:lnTo>
                  <a:pt x="6674" y="14478"/>
                </a:lnTo>
                <a:lnTo>
                  <a:pt x="11017" y="12255"/>
                </a:lnTo>
                <a:lnTo>
                  <a:pt x="14637" y="9296"/>
                </a:lnTo>
                <a:lnTo>
                  <a:pt x="6039" y="7632"/>
                </a:lnTo>
                <a:lnTo>
                  <a:pt x="2978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99485" y="6046863"/>
            <a:ext cx="28575" cy="73660"/>
          </a:xfrm>
          <a:custGeom>
            <a:avLst/>
            <a:gdLst/>
            <a:ahLst/>
            <a:cxnLst/>
            <a:rect l="l" t="t" r="r" b="b"/>
            <a:pathLst>
              <a:path w="28575" h="73660">
                <a:moveTo>
                  <a:pt x="0" y="12839"/>
                </a:moveTo>
                <a:lnTo>
                  <a:pt x="623" y="39379"/>
                </a:lnTo>
                <a:lnTo>
                  <a:pt x="4346" y="55343"/>
                </a:lnTo>
                <a:lnTo>
                  <a:pt x="8522" y="63149"/>
                </a:lnTo>
                <a:lnTo>
                  <a:pt x="10502" y="65214"/>
                </a:lnTo>
                <a:lnTo>
                  <a:pt x="10693" y="73126"/>
                </a:lnTo>
                <a:lnTo>
                  <a:pt x="16266" y="63449"/>
                </a:lnTo>
                <a:lnTo>
                  <a:pt x="10375" y="63449"/>
                </a:lnTo>
                <a:lnTo>
                  <a:pt x="3778" y="50941"/>
                </a:lnTo>
                <a:lnTo>
                  <a:pt x="865" y="34147"/>
                </a:lnTo>
                <a:lnTo>
                  <a:pt x="295" y="21831"/>
                </a:lnTo>
                <a:lnTo>
                  <a:pt x="279" y="13093"/>
                </a:lnTo>
                <a:lnTo>
                  <a:pt x="0" y="12839"/>
                </a:lnTo>
                <a:close/>
              </a:path>
              <a:path w="28575" h="73660">
                <a:moveTo>
                  <a:pt x="23215" y="0"/>
                </a:moveTo>
                <a:lnTo>
                  <a:pt x="22491" y="2959"/>
                </a:lnTo>
                <a:lnTo>
                  <a:pt x="21551" y="5842"/>
                </a:lnTo>
                <a:lnTo>
                  <a:pt x="20269" y="8724"/>
                </a:lnTo>
                <a:lnTo>
                  <a:pt x="21659" y="31270"/>
                </a:lnTo>
                <a:lnTo>
                  <a:pt x="17932" y="48526"/>
                </a:lnTo>
                <a:lnTo>
                  <a:pt x="12900" y="59563"/>
                </a:lnTo>
                <a:lnTo>
                  <a:pt x="10375" y="63449"/>
                </a:lnTo>
                <a:lnTo>
                  <a:pt x="16266" y="63449"/>
                </a:lnTo>
                <a:lnTo>
                  <a:pt x="26377" y="21831"/>
                </a:lnTo>
                <a:lnTo>
                  <a:pt x="22720" y="11353"/>
                </a:lnTo>
                <a:lnTo>
                  <a:pt x="24785" y="11353"/>
                </a:lnTo>
                <a:lnTo>
                  <a:pt x="25044" y="3860"/>
                </a:lnTo>
                <a:lnTo>
                  <a:pt x="25272" y="1333"/>
                </a:lnTo>
                <a:lnTo>
                  <a:pt x="24053" y="457"/>
                </a:lnTo>
                <a:lnTo>
                  <a:pt x="23215" y="0"/>
                </a:lnTo>
                <a:close/>
              </a:path>
              <a:path w="28575" h="73660">
                <a:moveTo>
                  <a:pt x="24785" y="11353"/>
                </a:moveTo>
                <a:lnTo>
                  <a:pt x="22720" y="11353"/>
                </a:lnTo>
                <a:lnTo>
                  <a:pt x="25692" y="15786"/>
                </a:lnTo>
                <a:lnTo>
                  <a:pt x="28486" y="19126"/>
                </a:lnTo>
                <a:lnTo>
                  <a:pt x="24714" y="13411"/>
                </a:lnTo>
                <a:lnTo>
                  <a:pt x="24785" y="11353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265599" y="5606681"/>
            <a:ext cx="0" cy="447675"/>
          </a:xfrm>
          <a:custGeom>
            <a:avLst/>
            <a:gdLst/>
            <a:ahLst/>
            <a:cxnLst/>
            <a:rect l="l" t="t" r="r" b="b"/>
            <a:pathLst>
              <a:path h="447675">
                <a:moveTo>
                  <a:pt x="0" y="0"/>
                </a:moveTo>
                <a:lnTo>
                  <a:pt x="0" y="447662"/>
                </a:lnTo>
              </a:path>
            </a:pathLst>
          </a:custGeom>
          <a:ln w="6261">
            <a:solidFill>
              <a:srgbClr val="A7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316139" y="2585465"/>
            <a:ext cx="2839085" cy="157480"/>
          </a:xfrm>
          <a:custGeom>
            <a:avLst/>
            <a:gdLst/>
            <a:ahLst/>
            <a:cxnLst/>
            <a:rect l="l" t="t" r="r" b="b"/>
            <a:pathLst>
              <a:path w="2839084" h="157480">
                <a:moveTo>
                  <a:pt x="2838919" y="0"/>
                </a:moveTo>
                <a:lnTo>
                  <a:pt x="157848" y="0"/>
                </a:lnTo>
                <a:lnTo>
                  <a:pt x="0" y="156959"/>
                </a:lnTo>
              </a:path>
            </a:pathLst>
          </a:custGeom>
          <a:ln w="18859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178782" y="2585465"/>
            <a:ext cx="3139440" cy="2759710"/>
          </a:xfrm>
          <a:custGeom>
            <a:avLst/>
            <a:gdLst/>
            <a:ahLst/>
            <a:cxnLst/>
            <a:rect l="l" t="t" r="r" b="b"/>
            <a:pathLst>
              <a:path w="3139440" h="2759710">
                <a:moveTo>
                  <a:pt x="0" y="0"/>
                </a:moveTo>
                <a:lnTo>
                  <a:pt x="2981667" y="0"/>
                </a:lnTo>
                <a:lnTo>
                  <a:pt x="3139262" y="157365"/>
                </a:lnTo>
                <a:lnTo>
                  <a:pt x="3139262" y="2759278"/>
                </a:lnTo>
              </a:path>
            </a:pathLst>
          </a:custGeom>
          <a:ln w="18859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632572" y="2032622"/>
            <a:ext cx="3145155" cy="764540"/>
          </a:xfrm>
          <a:custGeom>
            <a:avLst/>
            <a:gdLst/>
            <a:ahLst/>
            <a:cxnLst/>
            <a:rect l="l" t="t" r="r" b="b"/>
            <a:pathLst>
              <a:path w="3145154" h="764539">
                <a:moveTo>
                  <a:pt x="0" y="764057"/>
                </a:moveTo>
                <a:lnTo>
                  <a:pt x="3144862" y="764057"/>
                </a:lnTo>
                <a:lnTo>
                  <a:pt x="3144862" y="0"/>
                </a:lnTo>
                <a:lnTo>
                  <a:pt x="0" y="0"/>
                </a:lnTo>
                <a:lnTo>
                  <a:pt x="0" y="7640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230924" y="4737811"/>
            <a:ext cx="691515" cy="691515"/>
          </a:xfrm>
          <a:custGeom>
            <a:avLst/>
            <a:gdLst/>
            <a:ahLst/>
            <a:cxnLst/>
            <a:rect l="l" t="t" r="r" b="b"/>
            <a:pathLst>
              <a:path w="691515" h="691514">
                <a:moveTo>
                  <a:pt x="289186" y="583412"/>
                </a:moveTo>
                <a:lnTo>
                  <a:pt x="249605" y="583412"/>
                </a:lnTo>
                <a:lnTo>
                  <a:pt x="256755" y="583793"/>
                </a:lnTo>
                <a:lnTo>
                  <a:pt x="265861" y="592899"/>
                </a:lnTo>
                <a:lnTo>
                  <a:pt x="266179" y="600113"/>
                </a:lnTo>
                <a:lnTo>
                  <a:pt x="203606" y="674877"/>
                </a:lnTo>
                <a:lnTo>
                  <a:pt x="204355" y="683399"/>
                </a:lnTo>
                <a:lnTo>
                  <a:pt x="212610" y="690295"/>
                </a:lnTo>
                <a:lnTo>
                  <a:pt x="215684" y="691337"/>
                </a:lnTo>
                <a:lnTo>
                  <a:pt x="222622" y="691324"/>
                </a:lnTo>
                <a:lnTo>
                  <a:pt x="226428" y="689686"/>
                </a:lnTo>
                <a:lnTo>
                  <a:pt x="282714" y="622426"/>
                </a:lnTo>
                <a:lnTo>
                  <a:pt x="289966" y="609497"/>
                </a:lnTo>
                <a:lnTo>
                  <a:pt x="291950" y="595352"/>
                </a:lnTo>
                <a:lnTo>
                  <a:pt x="289186" y="583412"/>
                </a:lnTo>
                <a:close/>
              </a:path>
              <a:path w="691515" h="691514">
                <a:moveTo>
                  <a:pt x="595172" y="0"/>
                </a:moveTo>
                <a:lnTo>
                  <a:pt x="96164" y="0"/>
                </a:lnTo>
                <a:lnTo>
                  <a:pt x="90500" y="507"/>
                </a:lnTo>
                <a:lnTo>
                  <a:pt x="84975" y="1447"/>
                </a:lnTo>
                <a:lnTo>
                  <a:pt x="84391" y="1511"/>
                </a:lnTo>
                <a:lnTo>
                  <a:pt x="23890" y="36466"/>
                </a:lnTo>
                <a:lnTo>
                  <a:pt x="0" y="101955"/>
                </a:lnTo>
                <a:lnTo>
                  <a:pt x="0" y="438149"/>
                </a:lnTo>
                <a:lnTo>
                  <a:pt x="796" y="451006"/>
                </a:lnTo>
                <a:lnTo>
                  <a:pt x="3163" y="463505"/>
                </a:lnTo>
                <a:lnTo>
                  <a:pt x="7066" y="475547"/>
                </a:lnTo>
                <a:lnTo>
                  <a:pt x="12471" y="487032"/>
                </a:lnTo>
                <a:lnTo>
                  <a:pt x="11391" y="488035"/>
                </a:lnTo>
                <a:lnTo>
                  <a:pt x="6557" y="493844"/>
                </a:lnTo>
                <a:lnTo>
                  <a:pt x="2981" y="500446"/>
                </a:lnTo>
                <a:lnTo>
                  <a:pt x="762" y="507605"/>
                </a:lnTo>
                <a:lnTo>
                  <a:pt x="0" y="515086"/>
                </a:lnTo>
                <a:lnTo>
                  <a:pt x="0" y="685279"/>
                </a:lnTo>
                <a:lnTo>
                  <a:pt x="6045" y="691324"/>
                </a:lnTo>
                <a:lnTo>
                  <a:pt x="20955" y="691324"/>
                </a:lnTo>
                <a:lnTo>
                  <a:pt x="27000" y="685279"/>
                </a:lnTo>
                <a:lnTo>
                  <a:pt x="27000" y="512203"/>
                </a:lnTo>
                <a:lnTo>
                  <a:pt x="28206" y="509371"/>
                </a:lnTo>
                <a:lnTo>
                  <a:pt x="31432" y="506209"/>
                </a:lnTo>
                <a:lnTo>
                  <a:pt x="33845" y="504355"/>
                </a:lnTo>
                <a:lnTo>
                  <a:pt x="168224" y="504355"/>
                </a:lnTo>
                <a:lnTo>
                  <a:pt x="168224" y="485940"/>
                </a:lnTo>
                <a:lnTo>
                  <a:pt x="60528" y="485940"/>
                </a:lnTo>
                <a:lnTo>
                  <a:pt x="54394" y="480860"/>
                </a:lnTo>
                <a:lnTo>
                  <a:pt x="46609" y="477710"/>
                </a:lnTo>
                <a:lnTo>
                  <a:pt x="27012" y="438149"/>
                </a:lnTo>
                <a:lnTo>
                  <a:pt x="27012" y="300291"/>
                </a:lnTo>
                <a:lnTo>
                  <a:pt x="99923" y="300291"/>
                </a:lnTo>
                <a:lnTo>
                  <a:pt x="99923" y="283552"/>
                </a:lnTo>
                <a:lnTo>
                  <a:pt x="46482" y="283552"/>
                </a:lnTo>
                <a:lnTo>
                  <a:pt x="40424" y="277494"/>
                </a:lnTo>
                <a:lnTo>
                  <a:pt x="40424" y="262610"/>
                </a:lnTo>
                <a:lnTo>
                  <a:pt x="46482" y="256552"/>
                </a:lnTo>
                <a:lnTo>
                  <a:pt x="99923" y="256552"/>
                </a:lnTo>
                <a:lnTo>
                  <a:pt x="99923" y="239814"/>
                </a:lnTo>
                <a:lnTo>
                  <a:pt x="27012" y="239814"/>
                </a:lnTo>
                <a:lnTo>
                  <a:pt x="27012" y="101955"/>
                </a:lnTo>
                <a:lnTo>
                  <a:pt x="30396" y="79664"/>
                </a:lnTo>
                <a:lnTo>
                  <a:pt x="39862" y="60034"/>
                </a:lnTo>
                <a:lnTo>
                  <a:pt x="54380" y="44093"/>
                </a:lnTo>
                <a:lnTo>
                  <a:pt x="72923" y="32867"/>
                </a:lnTo>
                <a:lnTo>
                  <a:pt x="99923" y="32867"/>
                </a:lnTo>
                <a:lnTo>
                  <a:pt x="99923" y="27063"/>
                </a:lnTo>
                <a:lnTo>
                  <a:pt x="101269" y="27012"/>
                </a:lnTo>
                <a:lnTo>
                  <a:pt x="656279" y="27012"/>
                </a:lnTo>
                <a:lnTo>
                  <a:pt x="641043" y="14114"/>
                </a:lnTo>
                <a:lnTo>
                  <a:pt x="608076" y="1752"/>
                </a:lnTo>
                <a:lnTo>
                  <a:pt x="607517" y="1612"/>
                </a:lnTo>
                <a:lnTo>
                  <a:pt x="606945" y="1511"/>
                </a:lnTo>
                <a:lnTo>
                  <a:pt x="606361" y="1447"/>
                </a:lnTo>
                <a:lnTo>
                  <a:pt x="600837" y="507"/>
                </a:lnTo>
                <a:lnTo>
                  <a:pt x="595172" y="0"/>
                </a:lnTo>
                <a:close/>
              </a:path>
              <a:path w="691515" h="691514">
                <a:moveTo>
                  <a:pt x="213260" y="416204"/>
                </a:moveTo>
                <a:lnTo>
                  <a:pt x="175056" y="416204"/>
                </a:lnTo>
                <a:lnTo>
                  <a:pt x="178460" y="416305"/>
                </a:lnTo>
                <a:lnTo>
                  <a:pt x="183883" y="416407"/>
                </a:lnTo>
                <a:lnTo>
                  <a:pt x="188290" y="420916"/>
                </a:lnTo>
                <a:lnTo>
                  <a:pt x="188290" y="609815"/>
                </a:lnTo>
                <a:lnTo>
                  <a:pt x="191287" y="614552"/>
                </a:lnTo>
                <a:lnTo>
                  <a:pt x="200660" y="619036"/>
                </a:lnTo>
                <a:lnTo>
                  <a:pt x="206222" y="618388"/>
                </a:lnTo>
                <a:lnTo>
                  <a:pt x="249605" y="583412"/>
                </a:lnTo>
                <a:lnTo>
                  <a:pt x="289186" y="583412"/>
                </a:lnTo>
                <a:lnTo>
                  <a:pt x="288729" y="581437"/>
                </a:lnTo>
                <a:lnTo>
                  <a:pt x="285270" y="576376"/>
                </a:lnTo>
                <a:lnTo>
                  <a:pt x="215303" y="576376"/>
                </a:lnTo>
                <a:lnTo>
                  <a:pt x="215303" y="540105"/>
                </a:lnTo>
                <a:lnTo>
                  <a:pt x="595160" y="540105"/>
                </a:lnTo>
                <a:lnTo>
                  <a:pt x="600811" y="539597"/>
                </a:lnTo>
                <a:lnTo>
                  <a:pt x="606336" y="538670"/>
                </a:lnTo>
                <a:lnTo>
                  <a:pt x="606933" y="538606"/>
                </a:lnTo>
                <a:lnTo>
                  <a:pt x="608076" y="538352"/>
                </a:lnTo>
                <a:lnTo>
                  <a:pt x="641048" y="525985"/>
                </a:lnTo>
                <a:lnTo>
                  <a:pt x="656278" y="513092"/>
                </a:lnTo>
                <a:lnTo>
                  <a:pt x="215303" y="513092"/>
                </a:lnTo>
                <a:lnTo>
                  <a:pt x="215303" y="426338"/>
                </a:lnTo>
                <a:lnTo>
                  <a:pt x="213260" y="416204"/>
                </a:lnTo>
                <a:close/>
              </a:path>
              <a:path w="691515" h="691514">
                <a:moveTo>
                  <a:pt x="254563" y="557682"/>
                </a:moveTo>
                <a:lnTo>
                  <a:pt x="240544" y="559471"/>
                </a:lnTo>
                <a:lnTo>
                  <a:pt x="227685" y="566394"/>
                </a:lnTo>
                <a:lnTo>
                  <a:pt x="215303" y="576376"/>
                </a:lnTo>
                <a:lnTo>
                  <a:pt x="285270" y="576376"/>
                </a:lnTo>
                <a:lnTo>
                  <a:pt x="280365" y="569201"/>
                </a:lnTo>
                <a:lnTo>
                  <a:pt x="268313" y="560951"/>
                </a:lnTo>
                <a:lnTo>
                  <a:pt x="254563" y="557682"/>
                </a:lnTo>
                <a:close/>
              </a:path>
              <a:path w="691515" h="691514">
                <a:moveTo>
                  <a:pt x="168224" y="504355"/>
                </a:moveTo>
                <a:lnTo>
                  <a:pt x="33845" y="504355"/>
                </a:lnTo>
                <a:lnTo>
                  <a:pt x="42659" y="504545"/>
                </a:lnTo>
                <a:lnTo>
                  <a:pt x="46966" y="508939"/>
                </a:lnTo>
                <a:lnTo>
                  <a:pt x="47066" y="569721"/>
                </a:lnTo>
                <a:lnTo>
                  <a:pt x="53111" y="575767"/>
                </a:lnTo>
                <a:lnTo>
                  <a:pt x="68033" y="575767"/>
                </a:lnTo>
                <a:lnTo>
                  <a:pt x="74079" y="569721"/>
                </a:lnTo>
                <a:lnTo>
                  <a:pt x="74079" y="508939"/>
                </a:lnTo>
                <a:lnTo>
                  <a:pt x="78574" y="504443"/>
                </a:lnTo>
                <a:lnTo>
                  <a:pt x="168224" y="504443"/>
                </a:lnTo>
                <a:close/>
              </a:path>
              <a:path w="691515" h="691514">
                <a:moveTo>
                  <a:pt x="125653" y="504443"/>
                </a:moveTo>
                <a:lnTo>
                  <a:pt x="89649" y="504443"/>
                </a:lnTo>
                <a:lnTo>
                  <a:pt x="94145" y="508939"/>
                </a:lnTo>
                <a:lnTo>
                  <a:pt x="94145" y="566978"/>
                </a:lnTo>
                <a:lnTo>
                  <a:pt x="100190" y="573023"/>
                </a:lnTo>
                <a:lnTo>
                  <a:pt x="115112" y="573023"/>
                </a:lnTo>
                <a:lnTo>
                  <a:pt x="121157" y="566978"/>
                </a:lnTo>
                <a:lnTo>
                  <a:pt x="121157" y="508939"/>
                </a:lnTo>
                <a:lnTo>
                  <a:pt x="125653" y="504443"/>
                </a:lnTo>
                <a:close/>
              </a:path>
              <a:path w="691515" h="691514">
                <a:moveTo>
                  <a:pt x="168224" y="504443"/>
                </a:moveTo>
                <a:lnTo>
                  <a:pt x="136715" y="504443"/>
                </a:lnTo>
                <a:lnTo>
                  <a:pt x="141224" y="508939"/>
                </a:lnTo>
                <a:lnTo>
                  <a:pt x="141224" y="566978"/>
                </a:lnTo>
                <a:lnTo>
                  <a:pt x="147269" y="573023"/>
                </a:lnTo>
                <a:lnTo>
                  <a:pt x="162179" y="573023"/>
                </a:lnTo>
                <a:lnTo>
                  <a:pt x="168224" y="566978"/>
                </a:lnTo>
                <a:lnTo>
                  <a:pt x="168224" y="504443"/>
                </a:lnTo>
                <a:close/>
              </a:path>
              <a:path w="691515" h="691514">
                <a:moveTo>
                  <a:pt x="301104" y="335000"/>
                </a:moveTo>
                <a:lnTo>
                  <a:pt x="274104" y="335000"/>
                </a:lnTo>
                <a:lnTo>
                  <a:pt x="274104" y="513092"/>
                </a:lnTo>
                <a:lnTo>
                  <a:pt x="301104" y="513092"/>
                </a:lnTo>
                <a:lnTo>
                  <a:pt x="301104" y="335000"/>
                </a:lnTo>
                <a:close/>
              </a:path>
              <a:path w="691515" h="691514">
                <a:moveTo>
                  <a:pt x="656279" y="27012"/>
                </a:moveTo>
                <a:lnTo>
                  <a:pt x="590067" y="27012"/>
                </a:lnTo>
                <a:lnTo>
                  <a:pt x="591413" y="27063"/>
                </a:lnTo>
                <a:lnTo>
                  <a:pt x="591413" y="513041"/>
                </a:lnTo>
                <a:lnTo>
                  <a:pt x="590067" y="513092"/>
                </a:lnTo>
                <a:lnTo>
                  <a:pt x="656278" y="513092"/>
                </a:lnTo>
                <a:lnTo>
                  <a:pt x="663194" y="507237"/>
                </a:lnTo>
                <a:lnTo>
                  <a:pt x="618413" y="507237"/>
                </a:lnTo>
                <a:lnTo>
                  <a:pt x="618413" y="32867"/>
                </a:lnTo>
                <a:lnTo>
                  <a:pt x="663195" y="32867"/>
                </a:lnTo>
                <a:lnTo>
                  <a:pt x="656279" y="27012"/>
                </a:lnTo>
                <a:close/>
              </a:path>
              <a:path w="691515" h="691514">
                <a:moveTo>
                  <a:pt x="663195" y="32867"/>
                </a:moveTo>
                <a:lnTo>
                  <a:pt x="618413" y="32867"/>
                </a:lnTo>
                <a:lnTo>
                  <a:pt x="636956" y="44093"/>
                </a:lnTo>
                <a:lnTo>
                  <a:pt x="651475" y="60034"/>
                </a:lnTo>
                <a:lnTo>
                  <a:pt x="660940" y="79664"/>
                </a:lnTo>
                <a:lnTo>
                  <a:pt x="664324" y="101955"/>
                </a:lnTo>
                <a:lnTo>
                  <a:pt x="664324" y="438149"/>
                </a:lnTo>
                <a:lnTo>
                  <a:pt x="660940" y="460441"/>
                </a:lnTo>
                <a:lnTo>
                  <a:pt x="651475" y="480071"/>
                </a:lnTo>
                <a:lnTo>
                  <a:pt x="636956" y="496012"/>
                </a:lnTo>
                <a:lnTo>
                  <a:pt x="618413" y="507237"/>
                </a:lnTo>
                <a:lnTo>
                  <a:pt x="663194" y="507237"/>
                </a:lnTo>
                <a:lnTo>
                  <a:pt x="667451" y="503634"/>
                </a:lnTo>
                <a:lnTo>
                  <a:pt x="684982" y="473591"/>
                </a:lnTo>
                <a:lnTo>
                  <a:pt x="691337" y="438149"/>
                </a:lnTo>
                <a:lnTo>
                  <a:pt x="691337" y="101955"/>
                </a:lnTo>
                <a:lnTo>
                  <a:pt x="684980" y="66512"/>
                </a:lnTo>
                <a:lnTo>
                  <a:pt x="667446" y="36466"/>
                </a:lnTo>
                <a:lnTo>
                  <a:pt x="663195" y="32867"/>
                </a:lnTo>
                <a:close/>
              </a:path>
              <a:path w="691515" h="691514">
                <a:moveTo>
                  <a:pt x="99923" y="305815"/>
                </a:moveTo>
                <a:lnTo>
                  <a:pt x="72923" y="305815"/>
                </a:lnTo>
                <a:lnTo>
                  <a:pt x="72923" y="479170"/>
                </a:lnTo>
                <a:lnTo>
                  <a:pt x="68338" y="480631"/>
                </a:lnTo>
                <a:lnTo>
                  <a:pt x="64147" y="482942"/>
                </a:lnTo>
                <a:lnTo>
                  <a:pt x="60528" y="485940"/>
                </a:lnTo>
                <a:lnTo>
                  <a:pt x="168224" y="485940"/>
                </a:lnTo>
                <a:lnTo>
                  <a:pt x="107657" y="485901"/>
                </a:lnTo>
                <a:lnTo>
                  <a:pt x="105308" y="483958"/>
                </a:lnTo>
                <a:lnTo>
                  <a:pt x="102704" y="482307"/>
                </a:lnTo>
                <a:lnTo>
                  <a:pt x="99923" y="480987"/>
                </a:lnTo>
                <a:lnTo>
                  <a:pt x="99923" y="335000"/>
                </a:lnTo>
                <a:lnTo>
                  <a:pt x="301104" y="335000"/>
                </a:lnTo>
                <a:lnTo>
                  <a:pt x="301104" y="314045"/>
                </a:lnTo>
                <a:lnTo>
                  <a:pt x="295059" y="308000"/>
                </a:lnTo>
                <a:lnTo>
                  <a:pt x="99923" y="308000"/>
                </a:lnTo>
                <a:lnTo>
                  <a:pt x="99923" y="305815"/>
                </a:lnTo>
                <a:close/>
              </a:path>
              <a:path w="691515" h="691514">
                <a:moveTo>
                  <a:pt x="134670" y="477443"/>
                </a:moveTo>
                <a:lnTo>
                  <a:pt x="122262" y="477443"/>
                </a:lnTo>
                <a:lnTo>
                  <a:pt x="114043" y="480631"/>
                </a:lnTo>
                <a:lnTo>
                  <a:pt x="107657" y="485901"/>
                </a:lnTo>
                <a:lnTo>
                  <a:pt x="168224" y="485901"/>
                </a:lnTo>
                <a:lnTo>
                  <a:pt x="168224" y="478828"/>
                </a:lnTo>
                <a:lnTo>
                  <a:pt x="141224" y="478828"/>
                </a:lnTo>
                <a:lnTo>
                  <a:pt x="138036" y="477926"/>
                </a:lnTo>
                <a:lnTo>
                  <a:pt x="134670" y="477443"/>
                </a:lnTo>
                <a:close/>
              </a:path>
              <a:path w="691515" h="691514">
                <a:moveTo>
                  <a:pt x="178968" y="389305"/>
                </a:moveTo>
                <a:lnTo>
                  <a:pt x="144205" y="412316"/>
                </a:lnTo>
                <a:lnTo>
                  <a:pt x="141224" y="478828"/>
                </a:lnTo>
                <a:lnTo>
                  <a:pt x="168224" y="478828"/>
                </a:lnTo>
                <a:lnTo>
                  <a:pt x="168224" y="424078"/>
                </a:lnTo>
                <a:lnTo>
                  <a:pt x="169430" y="421246"/>
                </a:lnTo>
                <a:lnTo>
                  <a:pt x="172656" y="418083"/>
                </a:lnTo>
                <a:lnTo>
                  <a:pt x="175056" y="416204"/>
                </a:lnTo>
                <a:lnTo>
                  <a:pt x="213260" y="416204"/>
                </a:lnTo>
                <a:lnTo>
                  <a:pt x="212444" y="412151"/>
                </a:lnTo>
                <a:lnTo>
                  <a:pt x="204650" y="400450"/>
                </a:lnTo>
                <a:lnTo>
                  <a:pt x="193100" y="392434"/>
                </a:lnTo>
                <a:lnTo>
                  <a:pt x="178968" y="389305"/>
                </a:lnTo>
                <a:close/>
              </a:path>
              <a:path w="691515" h="691514">
                <a:moveTo>
                  <a:pt x="99923" y="300291"/>
                </a:moveTo>
                <a:lnTo>
                  <a:pt x="27012" y="300291"/>
                </a:lnTo>
                <a:lnTo>
                  <a:pt x="32787" y="304591"/>
                </a:lnTo>
                <a:lnTo>
                  <a:pt x="39282" y="307824"/>
                </a:lnTo>
                <a:lnTo>
                  <a:pt x="46370" y="309858"/>
                </a:lnTo>
                <a:lnTo>
                  <a:pt x="53924" y="310565"/>
                </a:lnTo>
                <a:lnTo>
                  <a:pt x="60782" y="310565"/>
                </a:lnTo>
                <a:lnTo>
                  <a:pt x="67246" y="308838"/>
                </a:lnTo>
                <a:lnTo>
                  <a:pt x="72923" y="305815"/>
                </a:lnTo>
                <a:lnTo>
                  <a:pt x="99923" y="305815"/>
                </a:lnTo>
                <a:lnTo>
                  <a:pt x="99923" y="300291"/>
                </a:lnTo>
                <a:close/>
              </a:path>
              <a:path w="691515" h="691514">
                <a:moveTo>
                  <a:pt x="99923" y="256552"/>
                </a:moveTo>
                <a:lnTo>
                  <a:pt x="61366" y="256552"/>
                </a:lnTo>
                <a:lnTo>
                  <a:pt x="67424" y="262610"/>
                </a:lnTo>
                <a:lnTo>
                  <a:pt x="67424" y="277494"/>
                </a:lnTo>
                <a:lnTo>
                  <a:pt x="61366" y="283552"/>
                </a:lnTo>
                <a:lnTo>
                  <a:pt x="99923" y="283552"/>
                </a:lnTo>
                <a:lnTo>
                  <a:pt x="99923" y="256552"/>
                </a:lnTo>
                <a:close/>
              </a:path>
              <a:path w="691515" h="691514">
                <a:moveTo>
                  <a:pt x="60782" y="229552"/>
                </a:moveTo>
                <a:lnTo>
                  <a:pt x="53924" y="229552"/>
                </a:lnTo>
                <a:lnTo>
                  <a:pt x="46370" y="230259"/>
                </a:lnTo>
                <a:lnTo>
                  <a:pt x="39282" y="232292"/>
                </a:lnTo>
                <a:lnTo>
                  <a:pt x="32787" y="235521"/>
                </a:lnTo>
                <a:lnTo>
                  <a:pt x="27012" y="239814"/>
                </a:lnTo>
                <a:lnTo>
                  <a:pt x="99923" y="239814"/>
                </a:lnTo>
                <a:lnTo>
                  <a:pt x="99923" y="234289"/>
                </a:lnTo>
                <a:lnTo>
                  <a:pt x="72923" y="234289"/>
                </a:lnTo>
                <a:lnTo>
                  <a:pt x="67246" y="231266"/>
                </a:lnTo>
                <a:lnTo>
                  <a:pt x="60782" y="229552"/>
                </a:lnTo>
                <a:close/>
              </a:path>
              <a:path w="691515" h="691514">
                <a:moveTo>
                  <a:pt x="99923" y="32867"/>
                </a:moveTo>
                <a:lnTo>
                  <a:pt x="72923" y="32867"/>
                </a:lnTo>
                <a:lnTo>
                  <a:pt x="72923" y="234289"/>
                </a:lnTo>
                <a:lnTo>
                  <a:pt x="99923" y="234289"/>
                </a:lnTo>
                <a:lnTo>
                  <a:pt x="99923" y="32867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690017" y="5025415"/>
            <a:ext cx="94615" cy="94615"/>
          </a:xfrm>
          <a:custGeom>
            <a:avLst/>
            <a:gdLst/>
            <a:ahLst/>
            <a:cxnLst/>
            <a:rect l="l" t="t" r="r" b="b"/>
            <a:pathLst>
              <a:path w="94615" h="94614">
                <a:moveTo>
                  <a:pt x="88468" y="0"/>
                </a:moveTo>
                <a:lnTo>
                  <a:pt x="6045" y="0"/>
                </a:lnTo>
                <a:lnTo>
                  <a:pt x="0" y="6045"/>
                </a:lnTo>
                <a:lnTo>
                  <a:pt x="0" y="88468"/>
                </a:lnTo>
                <a:lnTo>
                  <a:pt x="6045" y="94513"/>
                </a:lnTo>
                <a:lnTo>
                  <a:pt x="88468" y="94513"/>
                </a:lnTo>
                <a:lnTo>
                  <a:pt x="94513" y="88468"/>
                </a:lnTo>
                <a:lnTo>
                  <a:pt x="94513" y="67513"/>
                </a:lnTo>
                <a:lnTo>
                  <a:pt x="27000" y="67513"/>
                </a:lnTo>
                <a:lnTo>
                  <a:pt x="27000" y="27000"/>
                </a:lnTo>
                <a:lnTo>
                  <a:pt x="94513" y="27000"/>
                </a:lnTo>
                <a:lnTo>
                  <a:pt x="94513" y="6045"/>
                </a:lnTo>
                <a:lnTo>
                  <a:pt x="88468" y="0"/>
                </a:lnTo>
                <a:close/>
              </a:path>
              <a:path w="94615" h="94614">
                <a:moveTo>
                  <a:pt x="94513" y="27000"/>
                </a:moveTo>
                <a:lnTo>
                  <a:pt x="67513" y="27000"/>
                </a:lnTo>
                <a:lnTo>
                  <a:pt x="67513" y="67513"/>
                </a:lnTo>
                <a:lnTo>
                  <a:pt x="94513" y="67513"/>
                </a:lnTo>
                <a:lnTo>
                  <a:pt x="94513" y="2700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572999" y="5025415"/>
            <a:ext cx="94615" cy="94615"/>
          </a:xfrm>
          <a:custGeom>
            <a:avLst/>
            <a:gdLst/>
            <a:ahLst/>
            <a:cxnLst/>
            <a:rect l="l" t="t" r="r" b="b"/>
            <a:pathLst>
              <a:path w="94615" h="94614">
                <a:moveTo>
                  <a:pt x="88468" y="0"/>
                </a:moveTo>
                <a:lnTo>
                  <a:pt x="6045" y="0"/>
                </a:lnTo>
                <a:lnTo>
                  <a:pt x="0" y="6045"/>
                </a:lnTo>
                <a:lnTo>
                  <a:pt x="0" y="88468"/>
                </a:lnTo>
                <a:lnTo>
                  <a:pt x="6045" y="94513"/>
                </a:lnTo>
                <a:lnTo>
                  <a:pt x="88468" y="94513"/>
                </a:lnTo>
                <a:lnTo>
                  <a:pt x="94513" y="88468"/>
                </a:lnTo>
                <a:lnTo>
                  <a:pt x="94513" y="67513"/>
                </a:lnTo>
                <a:lnTo>
                  <a:pt x="27000" y="67513"/>
                </a:lnTo>
                <a:lnTo>
                  <a:pt x="27000" y="27000"/>
                </a:lnTo>
                <a:lnTo>
                  <a:pt x="94513" y="27000"/>
                </a:lnTo>
                <a:lnTo>
                  <a:pt x="94513" y="6045"/>
                </a:lnTo>
                <a:lnTo>
                  <a:pt x="88468" y="0"/>
                </a:lnTo>
                <a:close/>
              </a:path>
              <a:path w="94615" h="94614">
                <a:moveTo>
                  <a:pt x="94513" y="27000"/>
                </a:moveTo>
                <a:lnTo>
                  <a:pt x="67513" y="27000"/>
                </a:lnTo>
                <a:lnTo>
                  <a:pt x="67513" y="67513"/>
                </a:lnTo>
                <a:lnTo>
                  <a:pt x="94513" y="67513"/>
                </a:lnTo>
                <a:lnTo>
                  <a:pt x="94513" y="2700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690017" y="5137937"/>
            <a:ext cx="94615" cy="94615"/>
          </a:xfrm>
          <a:custGeom>
            <a:avLst/>
            <a:gdLst/>
            <a:ahLst/>
            <a:cxnLst/>
            <a:rect l="l" t="t" r="r" b="b"/>
            <a:pathLst>
              <a:path w="94615" h="94614">
                <a:moveTo>
                  <a:pt x="88468" y="0"/>
                </a:moveTo>
                <a:lnTo>
                  <a:pt x="6045" y="0"/>
                </a:lnTo>
                <a:lnTo>
                  <a:pt x="0" y="6045"/>
                </a:lnTo>
                <a:lnTo>
                  <a:pt x="0" y="88468"/>
                </a:lnTo>
                <a:lnTo>
                  <a:pt x="6045" y="94513"/>
                </a:lnTo>
                <a:lnTo>
                  <a:pt x="88468" y="94513"/>
                </a:lnTo>
                <a:lnTo>
                  <a:pt x="94513" y="88468"/>
                </a:lnTo>
                <a:lnTo>
                  <a:pt x="94513" y="67513"/>
                </a:lnTo>
                <a:lnTo>
                  <a:pt x="27000" y="67513"/>
                </a:lnTo>
                <a:lnTo>
                  <a:pt x="27000" y="27000"/>
                </a:lnTo>
                <a:lnTo>
                  <a:pt x="94513" y="27000"/>
                </a:lnTo>
                <a:lnTo>
                  <a:pt x="94513" y="6045"/>
                </a:lnTo>
                <a:lnTo>
                  <a:pt x="88468" y="0"/>
                </a:lnTo>
                <a:close/>
              </a:path>
              <a:path w="94615" h="94614">
                <a:moveTo>
                  <a:pt x="94513" y="27000"/>
                </a:moveTo>
                <a:lnTo>
                  <a:pt x="67513" y="27000"/>
                </a:lnTo>
                <a:lnTo>
                  <a:pt x="67513" y="67513"/>
                </a:lnTo>
                <a:lnTo>
                  <a:pt x="94513" y="67513"/>
                </a:lnTo>
                <a:lnTo>
                  <a:pt x="94513" y="2700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572999" y="5137937"/>
            <a:ext cx="94615" cy="94615"/>
          </a:xfrm>
          <a:custGeom>
            <a:avLst/>
            <a:gdLst/>
            <a:ahLst/>
            <a:cxnLst/>
            <a:rect l="l" t="t" r="r" b="b"/>
            <a:pathLst>
              <a:path w="94615" h="94614">
                <a:moveTo>
                  <a:pt x="88468" y="0"/>
                </a:moveTo>
                <a:lnTo>
                  <a:pt x="6045" y="0"/>
                </a:lnTo>
                <a:lnTo>
                  <a:pt x="0" y="6045"/>
                </a:lnTo>
                <a:lnTo>
                  <a:pt x="0" y="88468"/>
                </a:lnTo>
                <a:lnTo>
                  <a:pt x="6045" y="94513"/>
                </a:lnTo>
                <a:lnTo>
                  <a:pt x="88468" y="94513"/>
                </a:lnTo>
                <a:lnTo>
                  <a:pt x="94513" y="88468"/>
                </a:lnTo>
                <a:lnTo>
                  <a:pt x="94513" y="67513"/>
                </a:lnTo>
                <a:lnTo>
                  <a:pt x="27000" y="67513"/>
                </a:lnTo>
                <a:lnTo>
                  <a:pt x="27000" y="27000"/>
                </a:lnTo>
                <a:lnTo>
                  <a:pt x="94513" y="27000"/>
                </a:lnTo>
                <a:lnTo>
                  <a:pt x="94513" y="6045"/>
                </a:lnTo>
                <a:lnTo>
                  <a:pt x="88468" y="0"/>
                </a:lnTo>
                <a:close/>
              </a:path>
              <a:path w="94615" h="94614">
                <a:moveTo>
                  <a:pt x="94513" y="27000"/>
                </a:moveTo>
                <a:lnTo>
                  <a:pt x="67513" y="27000"/>
                </a:lnTo>
                <a:lnTo>
                  <a:pt x="67513" y="67513"/>
                </a:lnTo>
                <a:lnTo>
                  <a:pt x="94513" y="67513"/>
                </a:lnTo>
                <a:lnTo>
                  <a:pt x="94513" y="2700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592798" y="4787315"/>
            <a:ext cx="213360" cy="204470"/>
          </a:xfrm>
          <a:custGeom>
            <a:avLst/>
            <a:gdLst/>
            <a:ahLst/>
            <a:cxnLst/>
            <a:rect l="l" t="t" r="r" b="b"/>
            <a:pathLst>
              <a:path w="213359" h="204470">
                <a:moveTo>
                  <a:pt x="106667" y="0"/>
                </a:moveTo>
                <a:lnTo>
                  <a:pt x="65188" y="8396"/>
                </a:lnTo>
                <a:lnTo>
                  <a:pt x="31278" y="31278"/>
                </a:lnTo>
                <a:lnTo>
                  <a:pt x="8396" y="65188"/>
                </a:lnTo>
                <a:lnTo>
                  <a:pt x="0" y="106667"/>
                </a:lnTo>
                <a:lnTo>
                  <a:pt x="3898" y="135293"/>
                </a:lnTo>
                <a:lnTo>
                  <a:pt x="15072" y="161372"/>
                </a:lnTo>
                <a:lnTo>
                  <a:pt x="32732" y="183584"/>
                </a:lnTo>
                <a:lnTo>
                  <a:pt x="56083" y="200609"/>
                </a:lnTo>
                <a:lnTo>
                  <a:pt x="62649" y="204152"/>
                </a:lnTo>
                <a:lnTo>
                  <a:pt x="70840" y="201701"/>
                </a:lnTo>
                <a:lnTo>
                  <a:pt x="77927" y="188569"/>
                </a:lnTo>
                <a:lnTo>
                  <a:pt x="75476" y="180378"/>
                </a:lnTo>
                <a:lnTo>
                  <a:pt x="68910" y="176834"/>
                </a:lnTo>
                <a:lnTo>
                  <a:pt x="51458" y="164119"/>
                </a:lnTo>
                <a:lnTo>
                  <a:pt x="38263" y="147527"/>
                </a:lnTo>
                <a:lnTo>
                  <a:pt x="29914" y="128048"/>
                </a:lnTo>
                <a:lnTo>
                  <a:pt x="27000" y="106667"/>
                </a:lnTo>
                <a:lnTo>
                  <a:pt x="33270" y="75686"/>
                </a:lnTo>
                <a:lnTo>
                  <a:pt x="50360" y="50360"/>
                </a:lnTo>
                <a:lnTo>
                  <a:pt x="75686" y="33270"/>
                </a:lnTo>
                <a:lnTo>
                  <a:pt x="106667" y="27000"/>
                </a:lnTo>
                <a:lnTo>
                  <a:pt x="175715" y="27000"/>
                </a:lnTo>
                <a:lnTo>
                  <a:pt x="148146" y="8396"/>
                </a:lnTo>
                <a:lnTo>
                  <a:pt x="106667" y="0"/>
                </a:lnTo>
                <a:close/>
              </a:path>
              <a:path w="213359" h="204470">
                <a:moveTo>
                  <a:pt x="175715" y="27000"/>
                </a:moveTo>
                <a:lnTo>
                  <a:pt x="106667" y="27000"/>
                </a:lnTo>
                <a:lnTo>
                  <a:pt x="137647" y="33270"/>
                </a:lnTo>
                <a:lnTo>
                  <a:pt x="162974" y="50360"/>
                </a:lnTo>
                <a:lnTo>
                  <a:pt x="180063" y="75686"/>
                </a:lnTo>
                <a:lnTo>
                  <a:pt x="186334" y="106667"/>
                </a:lnTo>
                <a:lnTo>
                  <a:pt x="183420" y="128053"/>
                </a:lnTo>
                <a:lnTo>
                  <a:pt x="175071" y="147532"/>
                </a:lnTo>
                <a:lnTo>
                  <a:pt x="161875" y="164120"/>
                </a:lnTo>
                <a:lnTo>
                  <a:pt x="144424" y="176834"/>
                </a:lnTo>
                <a:lnTo>
                  <a:pt x="137858" y="180378"/>
                </a:lnTo>
                <a:lnTo>
                  <a:pt x="135407" y="188569"/>
                </a:lnTo>
                <a:lnTo>
                  <a:pt x="141389" y="199656"/>
                </a:lnTo>
                <a:lnTo>
                  <a:pt x="146037" y="202234"/>
                </a:lnTo>
                <a:lnTo>
                  <a:pt x="153009" y="202234"/>
                </a:lnTo>
                <a:lnTo>
                  <a:pt x="198266" y="161367"/>
                </a:lnTo>
                <a:lnTo>
                  <a:pt x="213334" y="106667"/>
                </a:lnTo>
                <a:lnTo>
                  <a:pt x="204938" y="65188"/>
                </a:lnTo>
                <a:lnTo>
                  <a:pt x="182056" y="31278"/>
                </a:lnTo>
                <a:lnTo>
                  <a:pt x="175715" y="2700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347055" y="4787321"/>
            <a:ext cx="213360" cy="213360"/>
          </a:xfrm>
          <a:custGeom>
            <a:avLst/>
            <a:gdLst/>
            <a:ahLst/>
            <a:cxnLst/>
            <a:rect l="l" t="t" r="r" b="b"/>
            <a:pathLst>
              <a:path w="213359" h="213360">
                <a:moveTo>
                  <a:pt x="14120" y="64840"/>
                </a:moveTo>
                <a:lnTo>
                  <a:pt x="6601" y="68891"/>
                </a:lnTo>
                <a:lnTo>
                  <a:pt x="4468" y="76041"/>
                </a:lnTo>
                <a:lnTo>
                  <a:pt x="0" y="104593"/>
                </a:lnTo>
                <a:lnTo>
                  <a:pt x="3223" y="132774"/>
                </a:lnTo>
                <a:lnTo>
                  <a:pt x="31239" y="182086"/>
                </a:lnTo>
                <a:lnTo>
                  <a:pt x="66509" y="205489"/>
                </a:lnTo>
                <a:lnTo>
                  <a:pt x="106664" y="213290"/>
                </a:lnTo>
                <a:lnTo>
                  <a:pt x="127051" y="211340"/>
                </a:lnTo>
                <a:lnTo>
                  <a:pt x="146825" y="205489"/>
                </a:lnTo>
                <a:lnTo>
                  <a:pt x="165375" y="195738"/>
                </a:lnTo>
                <a:lnTo>
                  <a:pt x="176935" y="186296"/>
                </a:lnTo>
                <a:lnTo>
                  <a:pt x="106666" y="186296"/>
                </a:lnTo>
                <a:lnTo>
                  <a:pt x="76675" y="180472"/>
                </a:lnTo>
                <a:lnTo>
                  <a:pt x="37285" y="145826"/>
                </a:lnTo>
                <a:lnTo>
                  <a:pt x="27183" y="106661"/>
                </a:lnTo>
                <a:lnTo>
                  <a:pt x="27085" y="104593"/>
                </a:lnTo>
                <a:lnTo>
                  <a:pt x="30337" y="83775"/>
                </a:lnTo>
                <a:lnTo>
                  <a:pt x="32484" y="76625"/>
                </a:lnTo>
                <a:lnTo>
                  <a:pt x="28420" y="69107"/>
                </a:lnTo>
                <a:lnTo>
                  <a:pt x="14120" y="64840"/>
                </a:lnTo>
                <a:close/>
              </a:path>
              <a:path w="213359" h="213360">
                <a:moveTo>
                  <a:pt x="176529" y="27007"/>
                </a:moveTo>
                <a:lnTo>
                  <a:pt x="105091" y="27007"/>
                </a:lnTo>
                <a:lnTo>
                  <a:pt x="126149" y="29412"/>
                </a:lnTo>
                <a:lnTo>
                  <a:pt x="145822" y="37281"/>
                </a:lnTo>
                <a:lnTo>
                  <a:pt x="163002" y="50336"/>
                </a:lnTo>
                <a:lnTo>
                  <a:pt x="180468" y="76671"/>
                </a:lnTo>
                <a:lnTo>
                  <a:pt x="186290" y="106662"/>
                </a:lnTo>
                <a:lnTo>
                  <a:pt x="180468" y="136656"/>
                </a:lnTo>
                <a:lnTo>
                  <a:pt x="163002" y="162998"/>
                </a:lnTo>
                <a:lnTo>
                  <a:pt x="136660" y="180472"/>
                </a:lnTo>
                <a:lnTo>
                  <a:pt x="106666" y="186296"/>
                </a:lnTo>
                <a:lnTo>
                  <a:pt x="176935" y="186296"/>
                </a:lnTo>
                <a:lnTo>
                  <a:pt x="182090" y="182086"/>
                </a:lnTo>
                <a:lnTo>
                  <a:pt x="205485" y="146818"/>
                </a:lnTo>
                <a:lnTo>
                  <a:pt x="213284" y="106661"/>
                </a:lnTo>
                <a:lnTo>
                  <a:pt x="205485" y="66504"/>
                </a:lnTo>
                <a:lnTo>
                  <a:pt x="182090" y="31236"/>
                </a:lnTo>
                <a:lnTo>
                  <a:pt x="176529" y="27007"/>
                </a:lnTo>
                <a:close/>
              </a:path>
              <a:path w="213359" h="213360">
                <a:moveTo>
                  <a:pt x="104575" y="0"/>
                </a:moveTo>
                <a:lnTo>
                  <a:pt x="76019" y="4477"/>
                </a:lnTo>
                <a:lnTo>
                  <a:pt x="68882" y="6610"/>
                </a:lnTo>
                <a:lnTo>
                  <a:pt x="64818" y="14129"/>
                </a:lnTo>
                <a:lnTo>
                  <a:pt x="69085" y="28416"/>
                </a:lnTo>
                <a:lnTo>
                  <a:pt x="76616" y="32480"/>
                </a:lnTo>
                <a:lnTo>
                  <a:pt x="83754" y="30347"/>
                </a:lnTo>
                <a:lnTo>
                  <a:pt x="105091" y="27007"/>
                </a:lnTo>
                <a:lnTo>
                  <a:pt x="176529" y="27007"/>
                </a:lnTo>
                <a:lnTo>
                  <a:pt x="159099" y="13753"/>
                </a:lnTo>
                <a:lnTo>
                  <a:pt x="132765" y="3216"/>
                </a:lnTo>
                <a:lnTo>
                  <a:pt x="104575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653593" y="4848110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59" h="59689">
                <a:moveTo>
                  <a:pt x="19088" y="0"/>
                </a:moveTo>
                <a:lnTo>
                  <a:pt x="10540" y="0"/>
                </a:lnTo>
                <a:lnTo>
                  <a:pt x="0" y="10540"/>
                </a:lnTo>
                <a:lnTo>
                  <a:pt x="0" y="19100"/>
                </a:lnTo>
                <a:lnTo>
                  <a:pt x="38963" y="58064"/>
                </a:lnTo>
                <a:lnTo>
                  <a:pt x="42417" y="59372"/>
                </a:lnTo>
                <a:lnTo>
                  <a:pt x="49326" y="59372"/>
                </a:lnTo>
                <a:lnTo>
                  <a:pt x="52781" y="58064"/>
                </a:lnTo>
                <a:lnTo>
                  <a:pt x="60693" y="50152"/>
                </a:lnTo>
                <a:lnTo>
                  <a:pt x="60693" y="41605"/>
                </a:lnTo>
                <a:lnTo>
                  <a:pt x="19088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407848" y="4848110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19088" y="0"/>
                </a:moveTo>
                <a:lnTo>
                  <a:pt x="10541" y="0"/>
                </a:lnTo>
                <a:lnTo>
                  <a:pt x="0" y="10540"/>
                </a:lnTo>
                <a:lnTo>
                  <a:pt x="0" y="19100"/>
                </a:lnTo>
                <a:lnTo>
                  <a:pt x="38963" y="58064"/>
                </a:lnTo>
                <a:lnTo>
                  <a:pt x="42418" y="59372"/>
                </a:lnTo>
                <a:lnTo>
                  <a:pt x="49326" y="59372"/>
                </a:lnTo>
                <a:lnTo>
                  <a:pt x="52781" y="58064"/>
                </a:lnTo>
                <a:lnTo>
                  <a:pt x="60693" y="50152"/>
                </a:lnTo>
                <a:lnTo>
                  <a:pt x="60693" y="41605"/>
                </a:lnTo>
                <a:lnTo>
                  <a:pt x="19088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374333" y="481462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7056" y="0"/>
                </a:moveTo>
                <a:lnTo>
                  <a:pt x="9956" y="0"/>
                </a:lnTo>
                <a:lnTo>
                  <a:pt x="6477" y="1422"/>
                </a:lnTo>
                <a:lnTo>
                  <a:pt x="1447" y="6464"/>
                </a:lnTo>
                <a:lnTo>
                  <a:pt x="0" y="9931"/>
                </a:lnTo>
                <a:lnTo>
                  <a:pt x="0" y="17043"/>
                </a:lnTo>
                <a:lnTo>
                  <a:pt x="1447" y="20523"/>
                </a:lnTo>
                <a:lnTo>
                  <a:pt x="6477" y="25552"/>
                </a:lnTo>
                <a:lnTo>
                  <a:pt x="9956" y="27000"/>
                </a:lnTo>
                <a:lnTo>
                  <a:pt x="17056" y="27000"/>
                </a:lnTo>
                <a:lnTo>
                  <a:pt x="20548" y="25552"/>
                </a:lnTo>
                <a:lnTo>
                  <a:pt x="25565" y="20523"/>
                </a:lnTo>
                <a:lnTo>
                  <a:pt x="27012" y="17043"/>
                </a:lnTo>
                <a:lnTo>
                  <a:pt x="27007" y="9931"/>
                </a:lnTo>
                <a:lnTo>
                  <a:pt x="25565" y="6464"/>
                </a:lnTo>
                <a:lnTo>
                  <a:pt x="20548" y="1422"/>
                </a:lnTo>
                <a:lnTo>
                  <a:pt x="17056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685953" y="4977206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7056" y="0"/>
                </a:moveTo>
                <a:lnTo>
                  <a:pt x="9956" y="0"/>
                </a:lnTo>
                <a:lnTo>
                  <a:pt x="6477" y="1447"/>
                </a:lnTo>
                <a:lnTo>
                  <a:pt x="1447" y="6476"/>
                </a:lnTo>
                <a:lnTo>
                  <a:pt x="0" y="9956"/>
                </a:lnTo>
                <a:lnTo>
                  <a:pt x="0" y="17056"/>
                </a:lnTo>
                <a:lnTo>
                  <a:pt x="1447" y="20548"/>
                </a:lnTo>
                <a:lnTo>
                  <a:pt x="6477" y="25565"/>
                </a:lnTo>
                <a:lnTo>
                  <a:pt x="9956" y="27012"/>
                </a:lnTo>
                <a:lnTo>
                  <a:pt x="17056" y="27012"/>
                </a:lnTo>
                <a:lnTo>
                  <a:pt x="20548" y="25565"/>
                </a:lnTo>
                <a:lnTo>
                  <a:pt x="25565" y="20548"/>
                </a:lnTo>
                <a:lnTo>
                  <a:pt x="27012" y="17056"/>
                </a:lnTo>
                <a:lnTo>
                  <a:pt x="27012" y="9956"/>
                </a:lnTo>
                <a:lnTo>
                  <a:pt x="25565" y="6476"/>
                </a:lnTo>
                <a:lnTo>
                  <a:pt x="20548" y="1447"/>
                </a:lnTo>
                <a:lnTo>
                  <a:pt x="17056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799095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883359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963611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51889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132140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212391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292642" y="5342773"/>
            <a:ext cx="27305" cy="26670"/>
          </a:xfrm>
          <a:custGeom>
            <a:avLst/>
            <a:gdLst/>
            <a:ahLst/>
            <a:cxnLst/>
            <a:rect l="l" t="t" r="r" b="b"/>
            <a:pathLst>
              <a:path w="27304" h="26670">
                <a:moveTo>
                  <a:pt x="20751" y="0"/>
                </a:moveTo>
                <a:lnTo>
                  <a:pt x="5994" y="0"/>
                </a:lnTo>
                <a:lnTo>
                  <a:pt x="0" y="5930"/>
                </a:lnTo>
                <a:lnTo>
                  <a:pt x="0" y="20535"/>
                </a:lnTo>
                <a:lnTo>
                  <a:pt x="5994" y="26466"/>
                </a:lnTo>
                <a:lnTo>
                  <a:pt x="20751" y="26466"/>
                </a:lnTo>
                <a:lnTo>
                  <a:pt x="26746" y="20535"/>
                </a:lnTo>
                <a:lnTo>
                  <a:pt x="26746" y="5930"/>
                </a:lnTo>
                <a:lnTo>
                  <a:pt x="20751" y="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14729" y="4745364"/>
            <a:ext cx="685165" cy="676910"/>
          </a:xfrm>
          <a:custGeom>
            <a:avLst/>
            <a:gdLst/>
            <a:ahLst/>
            <a:cxnLst/>
            <a:rect l="l" t="t" r="r" b="b"/>
            <a:pathLst>
              <a:path w="685165" h="676910">
                <a:moveTo>
                  <a:pt x="618045" y="544829"/>
                </a:moveTo>
                <a:lnTo>
                  <a:pt x="66979" y="544829"/>
                </a:lnTo>
                <a:lnTo>
                  <a:pt x="40933" y="549909"/>
                </a:lnTo>
                <a:lnTo>
                  <a:pt x="19640" y="563879"/>
                </a:lnTo>
                <a:lnTo>
                  <a:pt x="5272" y="585469"/>
                </a:lnTo>
                <a:lnTo>
                  <a:pt x="0" y="610869"/>
                </a:lnTo>
                <a:lnTo>
                  <a:pt x="1285" y="624839"/>
                </a:lnTo>
                <a:lnTo>
                  <a:pt x="29843" y="666749"/>
                </a:lnTo>
                <a:lnTo>
                  <a:pt x="66979" y="676909"/>
                </a:lnTo>
                <a:lnTo>
                  <a:pt x="618045" y="676909"/>
                </a:lnTo>
                <a:lnTo>
                  <a:pt x="644091" y="671829"/>
                </a:lnTo>
                <a:lnTo>
                  <a:pt x="665384" y="657859"/>
                </a:lnTo>
                <a:lnTo>
                  <a:pt x="670772" y="650239"/>
                </a:lnTo>
                <a:lnTo>
                  <a:pt x="59117" y="650239"/>
                </a:lnTo>
                <a:lnTo>
                  <a:pt x="51665" y="647699"/>
                </a:lnTo>
                <a:lnTo>
                  <a:pt x="26962" y="610869"/>
                </a:lnTo>
                <a:lnTo>
                  <a:pt x="30110" y="595629"/>
                </a:lnTo>
                <a:lnTo>
                  <a:pt x="38693" y="582929"/>
                </a:lnTo>
                <a:lnTo>
                  <a:pt x="51415" y="575309"/>
                </a:lnTo>
                <a:lnTo>
                  <a:pt x="66979" y="571499"/>
                </a:lnTo>
                <a:lnTo>
                  <a:pt x="671709" y="571499"/>
                </a:lnTo>
                <a:lnTo>
                  <a:pt x="665403" y="563879"/>
                </a:lnTo>
                <a:lnTo>
                  <a:pt x="655182" y="556259"/>
                </a:lnTo>
                <a:lnTo>
                  <a:pt x="643686" y="549909"/>
                </a:lnTo>
                <a:lnTo>
                  <a:pt x="631210" y="546099"/>
                </a:lnTo>
                <a:lnTo>
                  <a:pt x="618045" y="544829"/>
                </a:lnTo>
                <a:close/>
              </a:path>
              <a:path w="685165" h="676910">
                <a:moveTo>
                  <a:pt x="671709" y="571499"/>
                </a:moveTo>
                <a:lnTo>
                  <a:pt x="618045" y="571499"/>
                </a:lnTo>
                <a:lnTo>
                  <a:pt x="625908" y="572769"/>
                </a:lnTo>
                <a:lnTo>
                  <a:pt x="633360" y="575309"/>
                </a:lnTo>
                <a:lnTo>
                  <a:pt x="658063" y="610869"/>
                </a:lnTo>
                <a:lnTo>
                  <a:pt x="654914" y="626109"/>
                </a:lnTo>
                <a:lnTo>
                  <a:pt x="646331" y="638809"/>
                </a:lnTo>
                <a:lnTo>
                  <a:pt x="633610" y="647699"/>
                </a:lnTo>
                <a:lnTo>
                  <a:pt x="618045" y="650239"/>
                </a:lnTo>
                <a:lnTo>
                  <a:pt x="670772" y="650239"/>
                </a:lnTo>
                <a:lnTo>
                  <a:pt x="679753" y="637539"/>
                </a:lnTo>
                <a:lnTo>
                  <a:pt x="685025" y="610869"/>
                </a:lnTo>
                <a:lnTo>
                  <a:pt x="683740" y="598169"/>
                </a:lnTo>
                <a:lnTo>
                  <a:pt x="679962" y="585469"/>
                </a:lnTo>
                <a:lnTo>
                  <a:pt x="673811" y="574039"/>
                </a:lnTo>
                <a:lnTo>
                  <a:pt x="671709" y="571499"/>
                </a:lnTo>
                <a:close/>
              </a:path>
              <a:path w="685165" h="676910">
                <a:moveTo>
                  <a:pt x="216141" y="397509"/>
                </a:moveTo>
                <a:lnTo>
                  <a:pt x="90360" y="397509"/>
                </a:lnTo>
                <a:lnTo>
                  <a:pt x="84366" y="402589"/>
                </a:lnTo>
                <a:lnTo>
                  <a:pt x="84366" y="544829"/>
                </a:lnTo>
                <a:lnTo>
                  <a:pt x="111125" y="544829"/>
                </a:lnTo>
                <a:lnTo>
                  <a:pt x="111125" y="422909"/>
                </a:lnTo>
                <a:lnTo>
                  <a:pt x="222135" y="422909"/>
                </a:lnTo>
                <a:lnTo>
                  <a:pt x="222135" y="402589"/>
                </a:lnTo>
                <a:lnTo>
                  <a:pt x="216141" y="397509"/>
                </a:lnTo>
                <a:close/>
              </a:path>
              <a:path w="685165" h="676910">
                <a:moveTo>
                  <a:pt x="222135" y="422909"/>
                </a:moveTo>
                <a:lnTo>
                  <a:pt x="195389" y="422909"/>
                </a:lnTo>
                <a:lnTo>
                  <a:pt x="195389" y="544829"/>
                </a:lnTo>
                <a:lnTo>
                  <a:pt x="222135" y="544829"/>
                </a:lnTo>
                <a:lnTo>
                  <a:pt x="222135" y="422909"/>
                </a:lnTo>
                <a:close/>
              </a:path>
              <a:path w="685165" h="676910">
                <a:moveTo>
                  <a:pt x="447372" y="154939"/>
                </a:moveTo>
                <a:lnTo>
                  <a:pt x="224866" y="154939"/>
                </a:lnTo>
                <a:lnTo>
                  <a:pt x="498170" y="187959"/>
                </a:lnTo>
                <a:lnTo>
                  <a:pt x="410375" y="270509"/>
                </a:lnTo>
                <a:lnTo>
                  <a:pt x="369489" y="294639"/>
                </a:lnTo>
                <a:lnTo>
                  <a:pt x="342674" y="336549"/>
                </a:lnTo>
                <a:lnTo>
                  <a:pt x="337159" y="370839"/>
                </a:lnTo>
                <a:lnTo>
                  <a:pt x="337159" y="544829"/>
                </a:lnTo>
                <a:lnTo>
                  <a:pt x="363918" y="544829"/>
                </a:lnTo>
                <a:lnTo>
                  <a:pt x="363918" y="440689"/>
                </a:lnTo>
                <a:lnTo>
                  <a:pt x="409033" y="440689"/>
                </a:lnTo>
                <a:lnTo>
                  <a:pt x="387446" y="426719"/>
                </a:lnTo>
                <a:lnTo>
                  <a:pt x="370233" y="401319"/>
                </a:lnTo>
                <a:lnTo>
                  <a:pt x="363918" y="370839"/>
                </a:lnTo>
                <a:lnTo>
                  <a:pt x="368126" y="345439"/>
                </a:lnTo>
                <a:lnTo>
                  <a:pt x="398026" y="306069"/>
                </a:lnTo>
                <a:lnTo>
                  <a:pt x="436321" y="290829"/>
                </a:lnTo>
                <a:lnTo>
                  <a:pt x="513850" y="290829"/>
                </a:lnTo>
                <a:lnTo>
                  <a:pt x="504546" y="283209"/>
                </a:lnTo>
                <a:lnTo>
                  <a:pt x="488964" y="274319"/>
                </a:lnTo>
                <a:lnTo>
                  <a:pt x="472127" y="267969"/>
                </a:lnTo>
                <a:lnTo>
                  <a:pt x="454406" y="265429"/>
                </a:lnTo>
                <a:lnTo>
                  <a:pt x="518985" y="204469"/>
                </a:lnTo>
                <a:lnTo>
                  <a:pt x="561543" y="204469"/>
                </a:lnTo>
                <a:lnTo>
                  <a:pt x="555553" y="201929"/>
                </a:lnTo>
                <a:lnTo>
                  <a:pt x="542748" y="190499"/>
                </a:lnTo>
                <a:lnTo>
                  <a:pt x="532803" y="177799"/>
                </a:lnTo>
                <a:lnTo>
                  <a:pt x="531634" y="175259"/>
                </a:lnTo>
                <a:lnTo>
                  <a:pt x="530567" y="172719"/>
                </a:lnTo>
                <a:lnTo>
                  <a:pt x="529653" y="171449"/>
                </a:lnTo>
                <a:lnTo>
                  <a:pt x="527367" y="165099"/>
                </a:lnTo>
                <a:lnTo>
                  <a:pt x="526386" y="161289"/>
                </a:lnTo>
                <a:lnTo>
                  <a:pt x="498957" y="161289"/>
                </a:lnTo>
                <a:lnTo>
                  <a:pt x="447372" y="154939"/>
                </a:lnTo>
                <a:close/>
              </a:path>
              <a:path w="685165" h="676910">
                <a:moveTo>
                  <a:pt x="551167" y="440689"/>
                </a:moveTo>
                <a:lnTo>
                  <a:pt x="524421" y="440689"/>
                </a:lnTo>
                <a:lnTo>
                  <a:pt x="524421" y="544829"/>
                </a:lnTo>
                <a:lnTo>
                  <a:pt x="551167" y="544829"/>
                </a:lnTo>
                <a:lnTo>
                  <a:pt x="551167" y="440689"/>
                </a:lnTo>
                <a:close/>
              </a:path>
              <a:path w="685165" h="676910">
                <a:moveTo>
                  <a:pt x="409033" y="440689"/>
                </a:moveTo>
                <a:lnTo>
                  <a:pt x="363918" y="440689"/>
                </a:lnTo>
                <a:lnTo>
                  <a:pt x="380243" y="454659"/>
                </a:lnTo>
                <a:lnTo>
                  <a:pt x="399424" y="466089"/>
                </a:lnTo>
                <a:lnTo>
                  <a:pt x="420914" y="473709"/>
                </a:lnTo>
                <a:lnTo>
                  <a:pt x="444169" y="476249"/>
                </a:lnTo>
                <a:lnTo>
                  <a:pt x="467419" y="473709"/>
                </a:lnTo>
                <a:lnTo>
                  <a:pt x="488910" y="466089"/>
                </a:lnTo>
                <a:lnTo>
                  <a:pt x="508093" y="454659"/>
                </a:lnTo>
                <a:lnTo>
                  <a:pt x="514031" y="449579"/>
                </a:lnTo>
                <a:lnTo>
                  <a:pt x="444169" y="449579"/>
                </a:lnTo>
                <a:lnTo>
                  <a:pt x="412958" y="443229"/>
                </a:lnTo>
                <a:lnTo>
                  <a:pt x="409033" y="440689"/>
                </a:lnTo>
                <a:close/>
              </a:path>
              <a:path w="685165" h="676910">
                <a:moveTo>
                  <a:pt x="513850" y="290829"/>
                </a:moveTo>
                <a:lnTo>
                  <a:pt x="444169" y="290829"/>
                </a:lnTo>
                <a:lnTo>
                  <a:pt x="462844" y="293369"/>
                </a:lnTo>
                <a:lnTo>
                  <a:pt x="480164" y="299719"/>
                </a:lnTo>
                <a:lnTo>
                  <a:pt x="515371" y="334009"/>
                </a:lnTo>
                <a:lnTo>
                  <a:pt x="524421" y="370839"/>
                </a:lnTo>
                <a:lnTo>
                  <a:pt x="518104" y="401319"/>
                </a:lnTo>
                <a:lnTo>
                  <a:pt x="500888" y="426719"/>
                </a:lnTo>
                <a:lnTo>
                  <a:pt x="475375" y="443229"/>
                </a:lnTo>
                <a:lnTo>
                  <a:pt x="444169" y="449579"/>
                </a:lnTo>
                <a:lnTo>
                  <a:pt x="514031" y="449579"/>
                </a:lnTo>
                <a:lnTo>
                  <a:pt x="524421" y="440689"/>
                </a:lnTo>
                <a:lnTo>
                  <a:pt x="551167" y="440689"/>
                </a:lnTo>
                <a:lnTo>
                  <a:pt x="551167" y="370839"/>
                </a:lnTo>
                <a:lnTo>
                  <a:pt x="550175" y="355599"/>
                </a:lnTo>
                <a:lnTo>
                  <a:pt x="547231" y="341629"/>
                </a:lnTo>
                <a:lnTo>
                  <a:pt x="542385" y="328929"/>
                </a:lnTo>
                <a:lnTo>
                  <a:pt x="535686" y="316229"/>
                </a:lnTo>
                <a:lnTo>
                  <a:pt x="552359" y="294639"/>
                </a:lnTo>
                <a:lnTo>
                  <a:pt x="518502" y="294639"/>
                </a:lnTo>
                <a:lnTo>
                  <a:pt x="513850" y="290829"/>
                </a:lnTo>
                <a:close/>
              </a:path>
              <a:path w="685165" h="676910">
                <a:moveTo>
                  <a:pt x="243441" y="237489"/>
                </a:moveTo>
                <a:lnTo>
                  <a:pt x="213868" y="237489"/>
                </a:lnTo>
                <a:lnTo>
                  <a:pt x="232613" y="275589"/>
                </a:lnTo>
                <a:lnTo>
                  <a:pt x="180708" y="326389"/>
                </a:lnTo>
                <a:lnTo>
                  <a:pt x="180708" y="335279"/>
                </a:lnTo>
                <a:lnTo>
                  <a:pt x="191147" y="345439"/>
                </a:lnTo>
                <a:lnTo>
                  <a:pt x="199618" y="345439"/>
                </a:lnTo>
                <a:lnTo>
                  <a:pt x="262420" y="283209"/>
                </a:lnTo>
                <a:lnTo>
                  <a:pt x="263423" y="276859"/>
                </a:lnTo>
                <a:lnTo>
                  <a:pt x="243441" y="237489"/>
                </a:lnTo>
                <a:close/>
              </a:path>
              <a:path w="685165" h="676910">
                <a:moveTo>
                  <a:pt x="227203" y="212089"/>
                </a:moveTo>
                <a:lnTo>
                  <a:pt x="83312" y="212089"/>
                </a:lnTo>
                <a:lnTo>
                  <a:pt x="78689" y="214629"/>
                </a:lnTo>
                <a:lnTo>
                  <a:pt x="47091" y="276859"/>
                </a:lnTo>
                <a:lnTo>
                  <a:pt x="48107" y="283209"/>
                </a:lnTo>
                <a:lnTo>
                  <a:pt x="108280" y="342899"/>
                </a:lnTo>
                <a:lnTo>
                  <a:pt x="111709" y="344169"/>
                </a:lnTo>
                <a:lnTo>
                  <a:pt x="118554" y="344169"/>
                </a:lnTo>
                <a:lnTo>
                  <a:pt x="121983" y="342899"/>
                </a:lnTo>
                <a:lnTo>
                  <a:pt x="129819" y="335279"/>
                </a:lnTo>
                <a:lnTo>
                  <a:pt x="129819" y="326389"/>
                </a:lnTo>
                <a:lnTo>
                  <a:pt x="77901" y="275589"/>
                </a:lnTo>
                <a:lnTo>
                  <a:pt x="96647" y="237489"/>
                </a:lnTo>
                <a:lnTo>
                  <a:pt x="243441" y="237489"/>
                </a:lnTo>
                <a:lnTo>
                  <a:pt x="231838" y="214629"/>
                </a:lnTo>
                <a:lnTo>
                  <a:pt x="227203" y="212089"/>
                </a:lnTo>
                <a:close/>
              </a:path>
              <a:path w="685165" h="676910">
                <a:moveTo>
                  <a:pt x="561543" y="204469"/>
                </a:moveTo>
                <a:lnTo>
                  <a:pt x="518985" y="204469"/>
                </a:lnTo>
                <a:lnTo>
                  <a:pt x="528781" y="214629"/>
                </a:lnTo>
                <a:lnTo>
                  <a:pt x="539926" y="223519"/>
                </a:lnTo>
                <a:lnTo>
                  <a:pt x="552202" y="229869"/>
                </a:lnTo>
                <a:lnTo>
                  <a:pt x="565391" y="234949"/>
                </a:lnTo>
                <a:lnTo>
                  <a:pt x="518502" y="294639"/>
                </a:lnTo>
                <a:lnTo>
                  <a:pt x="552359" y="294639"/>
                </a:lnTo>
                <a:lnTo>
                  <a:pt x="596493" y="237489"/>
                </a:lnTo>
                <a:lnTo>
                  <a:pt x="631077" y="229869"/>
                </a:lnTo>
                <a:lnTo>
                  <a:pt x="655656" y="212089"/>
                </a:lnTo>
                <a:lnTo>
                  <a:pt x="586981" y="212089"/>
                </a:lnTo>
                <a:lnTo>
                  <a:pt x="570527" y="208279"/>
                </a:lnTo>
                <a:lnTo>
                  <a:pt x="561543" y="204469"/>
                </a:lnTo>
                <a:close/>
              </a:path>
              <a:path w="685165" h="676910">
                <a:moveTo>
                  <a:pt x="155257" y="0"/>
                </a:moveTo>
                <a:lnTo>
                  <a:pt x="118849" y="7619"/>
                </a:lnTo>
                <a:lnTo>
                  <a:pt x="89085" y="26669"/>
                </a:lnTo>
                <a:lnTo>
                  <a:pt x="69002" y="57149"/>
                </a:lnTo>
                <a:lnTo>
                  <a:pt x="61633" y="92709"/>
                </a:lnTo>
                <a:lnTo>
                  <a:pt x="64397" y="114299"/>
                </a:lnTo>
                <a:lnTo>
                  <a:pt x="72348" y="135889"/>
                </a:lnTo>
                <a:lnTo>
                  <a:pt x="84971" y="153669"/>
                </a:lnTo>
                <a:lnTo>
                  <a:pt x="101752" y="168909"/>
                </a:lnTo>
                <a:lnTo>
                  <a:pt x="101752" y="212089"/>
                </a:lnTo>
                <a:lnTo>
                  <a:pt x="128511" y="212089"/>
                </a:lnTo>
                <a:lnTo>
                  <a:pt x="128511" y="181609"/>
                </a:lnTo>
                <a:lnTo>
                  <a:pt x="208762" y="181609"/>
                </a:lnTo>
                <a:lnTo>
                  <a:pt x="208762" y="168909"/>
                </a:lnTo>
                <a:lnTo>
                  <a:pt x="214668" y="165099"/>
                </a:lnTo>
                <a:lnTo>
                  <a:pt x="220052" y="160019"/>
                </a:lnTo>
                <a:lnTo>
                  <a:pt x="221256" y="158749"/>
                </a:lnTo>
                <a:lnTo>
                  <a:pt x="146494" y="158749"/>
                </a:lnTo>
                <a:lnTo>
                  <a:pt x="137925" y="156209"/>
                </a:lnTo>
                <a:lnTo>
                  <a:pt x="97366" y="125729"/>
                </a:lnTo>
                <a:lnTo>
                  <a:pt x="88379" y="92709"/>
                </a:lnTo>
                <a:lnTo>
                  <a:pt x="93642" y="67309"/>
                </a:lnTo>
                <a:lnTo>
                  <a:pt x="107988" y="45719"/>
                </a:lnTo>
                <a:lnTo>
                  <a:pt x="129248" y="31749"/>
                </a:lnTo>
                <a:lnTo>
                  <a:pt x="155257" y="26669"/>
                </a:lnTo>
                <a:lnTo>
                  <a:pt x="221244" y="26669"/>
                </a:lnTo>
                <a:lnTo>
                  <a:pt x="203430" y="12699"/>
                </a:lnTo>
                <a:lnTo>
                  <a:pt x="180521" y="3809"/>
                </a:lnTo>
                <a:lnTo>
                  <a:pt x="155257" y="0"/>
                </a:lnTo>
                <a:close/>
              </a:path>
              <a:path w="685165" h="676910">
                <a:moveTo>
                  <a:pt x="208762" y="181609"/>
                </a:moveTo>
                <a:lnTo>
                  <a:pt x="182003" y="181609"/>
                </a:lnTo>
                <a:lnTo>
                  <a:pt x="182003" y="212089"/>
                </a:lnTo>
                <a:lnTo>
                  <a:pt x="208762" y="212089"/>
                </a:lnTo>
                <a:lnTo>
                  <a:pt x="208762" y="181609"/>
                </a:lnTo>
                <a:close/>
              </a:path>
              <a:path w="685165" h="676910">
                <a:moveTo>
                  <a:pt x="591693" y="210819"/>
                </a:moveTo>
                <a:lnTo>
                  <a:pt x="589267" y="210819"/>
                </a:lnTo>
                <a:lnTo>
                  <a:pt x="586981" y="212089"/>
                </a:lnTo>
                <a:lnTo>
                  <a:pt x="594004" y="212089"/>
                </a:lnTo>
                <a:lnTo>
                  <a:pt x="591693" y="210819"/>
                </a:lnTo>
                <a:close/>
              </a:path>
              <a:path w="685165" h="676910">
                <a:moveTo>
                  <a:pt x="655610" y="78739"/>
                </a:moveTo>
                <a:lnTo>
                  <a:pt x="591299" y="78739"/>
                </a:lnTo>
                <a:lnTo>
                  <a:pt x="617302" y="85089"/>
                </a:lnTo>
                <a:lnTo>
                  <a:pt x="638563" y="99059"/>
                </a:lnTo>
                <a:lnTo>
                  <a:pt x="652912" y="119379"/>
                </a:lnTo>
                <a:lnTo>
                  <a:pt x="658177" y="146049"/>
                </a:lnTo>
                <a:lnTo>
                  <a:pt x="653160" y="170179"/>
                </a:lnTo>
                <a:lnTo>
                  <a:pt x="639449" y="191769"/>
                </a:lnTo>
                <a:lnTo>
                  <a:pt x="619060" y="205739"/>
                </a:lnTo>
                <a:lnTo>
                  <a:pt x="594004" y="212089"/>
                </a:lnTo>
                <a:lnTo>
                  <a:pt x="655656" y="212089"/>
                </a:lnTo>
                <a:lnTo>
                  <a:pt x="659168" y="209549"/>
                </a:lnTo>
                <a:lnTo>
                  <a:pt x="678028" y="180339"/>
                </a:lnTo>
                <a:lnTo>
                  <a:pt x="684923" y="146049"/>
                </a:lnTo>
                <a:lnTo>
                  <a:pt x="677554" y="109219"/>
                </a:lnTo>
                <a:lnTo>
                  <a:pt x="657471" y="80009"/>
                </a:lnTo>
                <a:lnTo>
                  <a:pt x="655610" y="78739"/>
                </a:lnTo>
                <a:close/>
              </a:path>
              <a:path w="685165" h="676910">
                <a:moveTo>
                  <a:pt x="182003" y="181609"/>
                </a:moveTo>
                <a:lnTo>
                  <a:pt x="128511" y="181609"/>
                </a:lnTo>
                <a:lnTo>
                  <a:pt x="148456" y="185419"/>
                </a:lnTo>
                <a:lnTo>
                  <a:pt x="162058" y="185419"/>
                </a:lnTo>
                <a:lnTo>
                  <a:pt x="182003" y="181609"/>
                </a:lnTo>
                <a:close/>
              </a:path>
              <a:path w="685165" h="676910">
                <a:moveTo>
                  <a:pt x="650030" y="74929"/>
                </a:moveTo>
                <a:lnTo>
                  <a:pt x="247243" y="74929"/>
                </a:lnTo>
                <a:lnTo>
                  <a:pt x="523913" y="81279"/>
                </a:lnTo>
                <a:lnTo>
                  <a:pt x="512867" y="95249"/>
                </a:lnTo>
                <a:lnTo>
                  <a:pt x="504615" y="110489"/>
                </a:lnTo>
                <a:lnTo>
                  <a:pt x="499449" y="126999"/>
                </a:lnTo>
                <a:lnTo>
                  <a:pt x="497662" y="146049"/>
                </a:lnTo>
                <a:lnTo>
                  <a:pt x="497776" y="152399"/>
                </a:lnTo>
                <a:lnTo>
                  <a:pt x="498119" y="156209"/>
                </a:lnTo>
                <a:lnTo>
                  <a:pt x="498957" y="161289"/>
                </a:lnTo>
                <a:lnTo>
                  <a:pt x="526386" y="161289"/>
                </a:lnTo>
                <a:lnTo>
                  <a:pt x="525732" y="158749"/>
                </a:lnTo>
                <a:lnTo>
                  <a:pt x="524749" y="152399"/>
                </a:lnTo>
                <a:lnTo>
                  <a:pt x="536940" y="106679"/>
                </a:lnTo>
                <a:lnTo>
                  <a:pt x="569823" y="82549"/>
                </a:lnTo>
                <a:lnTo>
                  <a:pt x="583958" y="78739"/>
                </a:lnTo>
                <a:lnTo>
                  <a:pt x="655610" y="78739"/>
                </a:lnTo>
                <a:lnTo>
                  <a:pt x="650030" y="74929"/>
                </a:lnTo>
                <a:close/>
              </a:path>
              <a:path w="685165" h="676910">
                <a:moveTo>
                  <a:pt x="221244" y="26669"/>
                </a:moveTo>
                <a:lnTo>
                  <a:pt x="155257" y="26669"/>
                </a:lnTo>
                <a:lnTo>
                  <a:pt x="174789" y="29209"/>
                </a:lnTo>
                <a:lnTo>
                  <a:pt x="192257" y="36829"/>
                </a:lnTo>
                <a:lnTo>
                  <a:pt x="216903" y="67309"/>
                </a:lnTo>
                <a:lnTo>
                  <a:pt x="222135" y="92709"/>
                </a:lnTo>
                <a:lnTo>
                  <a:pt x="221264" y="102869"/>
                </a:lnTo>
                <a:lnTo>
                  <a:pt x="204282" y="137159"/>
                </a:lnTo>
                <a:lnTo>
                  <a:pt x="164020" y="158749"/>
                </a:lnTo>
                <a:lnTo>
                  <a:pt x="221256" y="158749"/>
                </a:lnTo>
                <a:lnTo>
                  <a:pt x="224866" y="154939"/>
                </a:lnTo>
                <a:lnTo>
                  <a:pt x="447372" y="154939"/>
                </a:lnTo>
                <a:lnTo>
                  <a:pt x="241033" y="129539"/>
                </a:lnTo>
                <a:lnTo>
                  <a:pt x="248881" y="86359"/>
                </a:lnTo>
                <a:lnTo>
                  <a:pt x="248323" y="81279"/>
                </a:lnTo>
                <a:lnTo>
                  <a:pt x="247243" y="74929"/>
                </a:lnTo>
                <a:lnTo>
                  <a:pt x="650030" y="74929"/>
                </a:lnTo>
                <a:lnTo>
                  <a:pt x="627707" y="59689"/>
                </a:lnTo>
                <a:lnTo>
                  <a:pt x="605862" y="55879"/>
                </a:lnTo>
                <a:lnTo>
                  <a:pt x="564807" y="55879"/>
                </a:lnTo>
                <a:lnTo>
                  <a:pt x="237705" y="48259"/>
                </a:lnTo>
                <a:lnTo>
                  <a:pt x="222864" y="27939"/>
                </a:lnTo>
                <a:lnTo>
                  <a:pt x="221244" y="26669"/>
                </a:lnTo>
                <a:close/>
              </a:path>
              <a:path w="685165" h="676910">
                <a:moveTo>
                  <a:pt x="591299" y="53339"/>
                </a:moveTo>
                <a:lnTo>
                  <a:pt x="574916" y="53339"/>
                </a:lnTo>
                <a:lnTo>
                  <a:pt x="567016" y="55879"/>
                </a:lnTo>
                <a:lnTo>
                  <a:pt x="605862" y="55879"/>
                </a:lnTo>
                <a:lnTo>
                  <a:pt x="591299" y="53339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829867" y="4797602"/>
            <a:ext cx="80251" cy="793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65883" y="4850536"/>
            <a:ext cx="80263" cy="7938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105381" y="5062245"/>
            <a:ext cx="107010" cy="10585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986625" y="3924922"/>
            <a:ext cx="334010" cy="0"/>
          </a:xfrm>
          <a:custGeom>
            <a:avLst/>
            <a:gdLst/>
            <a:ahLst/>
            <a:cxnLst/>
            <a:rect l="l" t="t" r="r" b="b"/>
            <a:pathLst>
              <a:path w="334009">
                <a:moveTo>
                  <a:pt x="333451" y="0"/>
                </a:moveTo>
                <a:lnTo>
                  <a:pt x="0" y="0"/>
                </a:lnTo>
              </a:path>
            </a:pathLst>
          </a:custGeom>
          <a:ln w="18859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8541359" y="2904630"/>
            <a:ext cx="1821814" cy="25863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2800"/>
              </a:lnSpc>
              <a:spcBef>
                <a:spcPts val="90"/>
              </a:spcBef>
            </a:pPr>
            <a:r>
              <a:rPr sz="1300" b="1" spc="-25" dirty="0">
                <a:solidFill>
                  <a:srgbClr val="5D3092"/>
                </a:solidFill>
                <a:latin typeface="Arial"/>
                <a:cs typeface="Arial"/>
              </a:rPr>
              <a:t>TRZYLETNIE </a:t>
            </a:r>
            <a:r>
              <a:rPr sz="1300" b="1" spc="-5" dirty="0">
                <a:solidFill>
                  <a:srgbClr val="5D3092"/>
                </a:solidFill>
                <a:latin typeface="Arial"/>
                <a:cs typeface="Arial"/>
              </a:rPr>
              <a:t>LICEUM  </a:t>
            </a:r>
            <a:r>
              <a:rPr sz="1300" b="1" dirty="0">
                <a:solidFill>
                  <a:srgbClr val="5D3092"/>
                </a:solidFill>
                <a:latin typeface="Arial"/>
                <a:cs typeface="Arial"/>
              </a:rPr>
              <a:t>OGÓLNOKSZ</a:t>
            </a:r>
            <a:r>
              <a:rPr sz="1300" b="1" spc="-95" dirty="0">
                <a:solidFill>
                  <a:srgbClr val="5D3092"/>
                </a:solidFill>
                <a:latin typeface="Arial"/>
                <a:cs typeface="Arial"/>
              </a:rPr>
              <a:t>T</a:t>
            </a:r>
            <a:r>
              <a:rPr sz="1300" b="1" spc="-20" dirty="0">
                <a:solidFill>
                  <a:srgbClr val="5D3092"/>
                </a:solidFill>
                <a:latin typeface="Arial"/>
                <a:cs typeface="Arial"/>
              </a:rPr>
              <a:t>A</a:t>
            </a:r>
            <a:r>
              <a:rPr sz="1300" b="1" spc="-114" dirty="0">
                <a:solidFill>
                  <a:srgbClr val="5D3092"/>
                </a:solidFill>
                <a:latin typeface="Arial"/>
                <a:cs typeface="Arial"/>
              </a:rPr>
              <a:t>Ł</a:t>
            </a:r>
            <a:r>
              <a:rPr sz="1300" b="1" spc="-40" dirty="0">
                <a:solidFill>
                  <a:srgbClr val="5D3092"/>
                </a:solidFill>
                <a:latin typeface="Arial"/>
                <a:cs typeface="Arial"/>
              </a:rPr>
              <a:t>C</a:t>
            </a:r>
            <a:r>
              <a:rPr sz="1300" b="1" spc="-65" dirty="0">
                <a:solidFill>
                  <a:srgbClr val="5D3092"/>
                </a:solidFill>
                <a:latin typeface="Arial"/>
                <a:cs typeface="Arial"/>
              </a:rPr>
              <a:t>Ą</a:t>
            </a:r>
            <a:r>
              <a:rPr sz="1300" b="1" spc="-85" dirty="0">
                <a:solidFill>
                  <a:srgbClr val="5D3092"/>
                </a:solidFill>
                <a:latin typeface="Arial"/>
                <a:cs typeface="Arial"/>
              </a:rPr>
              <a:t>CE</a:t>
            </a:r>
            <a:endParaRPr sz="1300">
              <a:latin typeface="Arial"/>
              <a:cs typeface="Arial"/>
            </a:endParaRPr>
          </a:p>
          <a:p>
            <a:pPr marL="407034">
              <a:lnSpc>
                <a:spcPct val="100000"/>
              </a:lnSpc>
              <a:spcBef>
                <a:spcPts val="835"/>
              </a:spcBef>
            </a:pPr>
            <a:r>
              <a:rPr sz="1300" spc="25" dirty="0">
                <a:solidFill>
                  <a:srgbClr val="58595B"/>
                </a:solidFill>
                <a:latin typeface="Arial"/>
                <a:cs typeface="Arial"/>
              </a:rPr>
              <a:t>lub</a:t>
            </a:r>
            <a:endParaRPr sz="1300">
              <a:latin typeface="Arial"/>
              <a:cs typeface="Arial"/>
            </a:endParaRPr>
          </a:p>
          <a:p>
            <a:pPr marL="12700" marR="575945">
              <a:lnSpc>
                <a:spcPct val="102800"/>
              </a:lnSpc>
              <a:spcBef>
                <a:spcPts val="440"/>
              </a:spcBef>
            </a:pPr>
            <a:r>
              <a:rPr sz="1300" b="1" spc="-50" dirty="0">
                <a:solidFill>
                  <a:srgbClr val="5D3092"/>
                </a:solidFill>
                <a:latin typeface="Arial"/>
                <a:cs typeface="Arial"/>
              </a:rPr>
              <a:t>CZTE</a:t>
            </a:r>
            <a:r>
              <a:rPr sz="1300" b="1" spc="-65" dirty="0">
                <a:solidFill>
                  <a:srgbClr val="5D3092"/>
                </a:solidFill>
                <a:latin typeface="Arial"/>
                <a:cs typeface="Arial"/>
              </a:rPr>
              <a:t>R</a:t>
            </a:r>
            <a:r>
              <a:rPr sz="1300" b="1" spc="-15" dirty="0">
                <a:solidFill>
                  <a:srgbClr val="5D3092"/>
                </a:solidFill>
                <a:latin typeface="Arial"/>
                <a:cs typeface="Arial"/>
              </a:rPr>
              <a:t>OLETNIE  </a:t>
            </a:r>
            <a:r>
              <a:rPr sz="1300" b="1" spc="20" dirty="0">
                <a:solidFill>
                  <a:srgbClr val="5D3092"/>
                </a:solidFill>
                <a:latin typeface="Arial"/>
                <a:cs typeface="Arial"/>
              </a:rPr>
              <a:t>TECHNIKUM</a:t>
            </a:r>
            <a:endParaRPr sz="1300">
              <a:latin typeface="Arial"/>
              <a:cs typeface="Arial"/>
            </a:endParaRPr>
          </a:p>
          <a:p>
            <a:pPr marL="407034">
              <a:lnSpc>
                <a:spcPct val="100000"/>
              </a:lnSpc>
              <a:spcBef>
                <a:spcPts val="700"/>
              </a:spcBef>
            </a:pPr>
            <a:r>
              <a:rPr sz="1300" spc="25" dirty="0">
                <a:solidFill>
                  <a:srgbClr val="58595B"/>
                </a:solidFill>
                <a:latin typeface="Arial"/>
                <a:cs typeface="Arial"/>
              </a:rPr>
              <a:t>lub</a:t>
            </a:r>
            <a:endParaRPr sz="1300">
              <a:latin typeface="Arial"/>
              <a:cs typeface="Arial"/>
            </a:endParaRPr>
          </a:p>
          <a:p>
            <a:pPr marL="12700" marR="143510">
              <a:lnSpc>
                <a:spcPct val="102800"/>
              </a:lnSpc>
              <a:spcBef>
                <a:spcPts val="635"/>
              </a:spcBef>
            </a:pPr>
            <a:r>
              <a:rPr sz="1300" b="1" spc="5" dirty="0">
                <a:solidFill>
                  <a:srgbClr val="5D3092"/>
                </a:solidFill>
                <a:latin typeface="Arial"/>
                <a:cs typeface="Arial"/>
              </a:rPr>
              <a:t>BRANŻOWĄ</a:t>
            </a:r>
            <a:r>
              <a:rPr sz="1300" b="1" spc="-130" dirty="0">
                <a:solidFill>
                  <a:srgbClr val="5D3092"/>
                </a:solidFill>
                <a:latin typeface="Arial"/>
                <a:cs typeface="Arial"/>
              </a:rPr>
              <a:t> </a:t>
            </a:r>
            <a:r>
              <a:rPr sz="1300" b="1" spc="-60" dirty="0">
                <a:solidFill>
                  <a:srgbClr val="5D3092"/>
                </a:solidFill>
                <a:latin typeface="Arial"/>
                <a:cs typeface="Arial"/>
              </a:rPr>
              <a:t>SZKOŁĘ  </a:t>
            </a:r>
            <a:r>
              <a:rPr sz="1300" b="1" spc="35" dirty="0">
                <a:solidFill>
                  <a:srgbClr val="5D3092"/>
                </a:solidFill>
                <a:latin typeface="Arial"/>
                <a:cs typeface="Arial"/>
              </a:rPr>
              <a:t>I </a:t>
            </a:r>
            <a:r>
              <a:rPr sz="1300" b="1" spc="-5" dirty="0">
                <a:solidFill>
                  <a:srgbClr val="5D3092"/>
                </a:solidFill>
                <a:latin typeface="Arial"/>
                <a:cs typeface="Arial"/>
              </a:rPr>
              <a:t>STOPNIA  </a:t>
            </a:r>
            <a:r>
              <a:rPr sz="1300" b="1" spc="20" dirty="0">
                <a:solidFill>
                  <a:srgbClr val="5D3092"/>
                </a:solidFill>
                <a:latin typeface="Arial"/>
                <a:cs typeface="Arial"/>
              </a:rPr>
              <a:t>PROWADZONĄ</a:t>
            </a:r>
            <a:endParaRPr sz="1300">
              <a:latin typeface="Arial"/>
              <a:cs typeface="Arial"/>
            </a:endParaRPr>
          </a:p>
          <a:p>
            <a:pPr marL="12700" marR="81915">
              <a:lnSpc>
                <a:spcPct val="102800"/>
              </a:lnSpc>
            </a:pPr>
            <a:r>
              <a:rPr sz="1300" b="1" spc="-15" dirty="0">
                <a:solidFill>
                  <a:srgbClr val="5D3092"/>
                </a:solidFill>
                <a:latin typeface="Arial"/>
                <a:cs typeface="Arial"/>
              </a:rPr>
              <a:t>DLA</a:t>
            </a:r>
            <a:r>
              <a:rPr sz="1300" b="1" spc="-195" dirty="0">
                <a:solidFill>
                  <a:srgbClr val="5D3092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5D3092"/>
                </a:solidFill>
                <a:latin typeface="Arial"/>
                <a:cs typeface="Arial"/>
              </a:rPr>
              <a:t>ABSOLWENTÓW  </a:t>
            </a:r>
            <a:r>
              <a:rPr sz="1300" b="1" spc="35" dirty="0">
                <a:solidFill>
                  <a:srgbClr val="5D3092"/>
                </a:solidFill>
                <a:latin typeface="Arial"/>
                <a:cs typeface="Arial"/>
              </a:rPr>
              <a:t>GIMNAZJUM</a:t>
            </a:r>
            <a:endParaRPr sz="13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973925" y="2904630"/>
            <a:ext cx="671830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658495" algn="l"/>
              </a:tabLst>
            </a:pPr>
            <a:r>
              <a:rPr sz="1300" u="heavy" spc="5" dirty="0">
                <a:solidFill>
                  <a:srgbClr val="00B6A2"/>
                </a:solidFill>
                <a:uFill>
                  <a:solidFill>
                    <a:srgbClr val="58595B"/>
                  </a:solidFill>
                </a:uFill>
                <a:latin typeface="Times New Roman"/>
                <a:cs typeface="Times New Roman"/>
              </a:rPr>
              <a:t> 	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056862" y="2904630"/>
            <a:ext cx="2015489" cy="25863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00660" marR="10795" indent="-105410" algn="r">
              <a:lnSpc>
                <a:spcPct val="102800"/>
              </a:lnSpc>
              <a:spcBef>
                <a:spcPts val="90"/>
              </a:spcBef>
            </a:pPr>
            <a:r>
              <a:rPr sz="1300" b="1" spc="-30" dirty="0">
                <a:solidFill>
                  <a:srgbClr val="00B6A2"/>
                </a:solidFill>
                <a:latin typeface="Arial"/>
                <a:cs typeface="Arial"/>
              </a:rPr>
              <a:t>CZTEROLETNIE</a:t>
            </a:r>
            <a:r>
              <a:rPr sz="1300" b="1" spc="-105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spc="-5" dirty="0">
                <a:solidFill>
                  <a:srgbClr val="00B6A2"/>
                </a:solidFill>
                <a:latin typeface="Arial"/>
                <a:cs typeface="Arial"/>
              </a:rPr>
              <a:t>LICEUM  </a:t>
            </a:r>
            <a:r>
              <a:rPr sz="1300" b="1" dirty="0">
                <a:solidFill>
                  <a:srgbClr val="00B6A2"/>
                </a:solidFill>
                <a:latin typeface="Arial"/>
                <a:cs typeface="Arial"/>
              </a:rPr>
              <a:t>OGÓLNOKSZ</a:t>
            </a:r>
            <a:r>
              <a:rPr sz="1300" b="1" spc="-95" dirty="0">
                <a:solidFill>
                  <a:srgbClr val="00B6A2"/>
                </a:solidFill>
                <a:latin typeface="Arial"/>
                <a:cs typeface="Arial"/>
              </a:rPr>
              <a:t>T</a:t>
            </a:r>
            <a:r>
              <a:rPr sz="1300" b="1" spc="-20" dirty="0">
                <a:solidFill>
                  <a:srgbClr val="00B6A2"/>
                </a:solidFill>
                <a:latin typeface="Arial"/>
                <a:cs typeface="Arial"/>
              </a:rPr>
              <a:t>A</a:t>
            </a:r>
            <a:r>
              <a:rPr sz="1300" b="1" spc="-114" dirty="0">
                <a:solidFill>
                  <a:srgbClr val="00B6A2"/>
                </a:solidFill>
                <a:latin typeface="Arial"/>
                <a:cs typeface="Arial"/>
              </a:rPr>
              <a:t>Ł</a:t>
            </a:r>
            <a:r>
              <a:rPr sz="1300" b="1" spc="-40" dirty="0">
                <a:solidFill>
                  <a:srgbClr val="00B6A2"/>
                </a:solidFill>
                <a:latin typeface="Arial"/>
                <a:cs typeface="Arial"/>
              </a:rPr>
              <a:t>C</a:t>
            </a:r>
            <a:r>
              <a:rPr sz="1300" b="1" spc="-65" dirty="0">
                <a:solidFill>
                  <a:srgbClr val="00B6A2"/>
                </a:solidFill>
                <a:latin typeface="Arial"/>
                <a:cs typeface="Arial"/>
              </a:rPr>
              <a:t>Ą</a:t>
            </a:r>
            <a:r>
              <a:rPr sz="1300" b="1" spc="-85" dirty="0">
                <a:solidFill>
                  <a:srgbClr val="00B6A2"/>
                </a:solidFill>
                <a:latin typeface="Arial"/>
                <a:cs typeface="Arial"/>
              </a:rPr>
              <a:t>CE</a:t>
            </a:r>
            <a:endParaRPr sz="1300">
              <a:latin typeface="Arial"/>
              <a:cs typeface="Arial"/>
            </a:endParaRPr>
          </a:p>
          <a:p>
            <a:pPr marL="1384935">
              <a:lnSpc>
                <a:spcPct val="100000"/>
              </a:lnSpc>
              <a:spcBef>
                <a:spcPts val="835"/>
              </a:spcBef>
            </a:pPr>
            <a:r>
              <a:rPr sz="1300" spc="25" dirty="0">
                <a:solidFill>
                  <a:srgbClr val="58595B"/>
                </a:solidFill>
                <a:latin typeface="Arial"/>
                <a:cs typeface="Arial"/>
              </a:rPr>
              <a:t>lub</a:t>
            </a:r>
            <a:endParaRPr sz="1300">
              <a:latin typeface="Arial"/>
              <a:cs typeface="Arial"/>
            </a:endParaRPr>
          </a:p>
          <a:p>
            <a:pPr marL="972819" marR="10795" indent="-92710" algn="r">
              <a:lnSpc>
                <a:spcPct val="102800"/>
              </a:lnSpc>
              <a:spcBef>
                <a:spcPts val="440"/>
              </a:spcBef>
            </a:pPr>
            <a:r>
              <a:rPr sz="1300" b="1" spc="-35" dirty="0">
                <a:solidFill>
                  <a:srgbClr val="00B6A2"/>
                </a:solidFill>
                <a:latin typeface="Arial"/>
                <a:cs typeface="Arial"/>
              </a:rPr>
              <a:t>PI</a:t>
            </a:r>
            <a:r>
              <a:rPr sz="1300" b="1" spc="-70" dirty="0">
                <a:solidFill>
                  <a:srgbClr val="00B6A2"/>
                </a:solidFill>
                <a:latin typeface="Arial"/>
                <a:cs typeface="Arial"/>
              </a:rPr>
              <a:t>Ę</a:t>
            </a:r>
            <a:r>
              <a:rPr sz="1300" b="1" spc="-20" dirty="0">
                <a:solidFill>
                  <a:srgbClr val="00B6A2"/>
                </a:solidFill>
                <a:latin typeface="Arial"/>
                <a:cs typeface="Arial"/>
              </a:rPr>
              <a:t>CIOLETNIE  </a:t>
            </a:r>
            <a:r>
              <a:rPr sz="1300" b="1" spc="-45" dirty="0">
                <a:solidFill>
                  <a:srgbClr val="00B6A2"/>
                </a:solidFill>
                <a:latin typeface="Arial"/>
                <a:cs typeface="Arial"/>
              </a:rPr>
              <a:t>T</a:t>
            </a:r>
            <a:r>
              <a:rPr sz="1300" b="1" spc="-75" dirty="0">
                <a:solidFill>
                  <a:srgbClr val="00B6A2"/>
                </a:solidFill>
                <a:latin typeface="Arial"/>
                <a:cs typeface="Arial"/>
              </a:rPr>
              <a:t>E</a:t>
            </a:r>
            <a:r>
              <a:rPr sz="1300" b="1" spc="45" dirty="0">
                <a:solidFill>
                  <a:srgbClr val="00B6A2"/>
                </a:solidFill>
                <a:latin typeface="Arial"/>
                <a:cs typeface="Arial"/>
              </a:rPr>
              <a:t>CHNIKUM</a:t>
            </a:r>
            <a:endParaRPr sz="1300">
              <a:latin typeface="Arial"/>
              <a:cs typeface="Arial"/>
            </a:endParaRPr>
          </a:p>
          <a:p>
            <a:pPr marL="1384935">
              <a:lnSpc>
                <a:spcPct val="100000"/>
              </a:lnSpc>
              <a:spcBef>
                <a:spcPts val="700"/>
              </a:spcBef>
            </a:pPr>
            <a:r>
              <a:rPr sz="1300" spc="25" dirty="0">
                <a:solidFill>
                  <a:srgbClr val="58595B"/>
                </a:solidFill>
                <a:latin typeface="Arial"/>
                <a:cs typeface="Arial"/>
              </a:rPr>
              <a:t>lub</a:t>
            </a:r>
            <a:endParaRPr sz="1300">
              <a:latin typeface="Arial"/>
              <a:cs typeface="Arial"/>
            </a:endParaRPr>
          </a:p>
          <a:p>
            <a:pPr marL="507365" marR="5080" indent="502284" algn="r">
              <a:lnSpc>
                <a:spcPct val="102800"/>
              </a:lnSpc>
              <a:spcBef>
                <a:spcPts val="635"/>
              </a:spcBef>
            </a:pPr>
            <a:r>
              <a:rPr sz="1300" b="1" spc="-15" dirty="0">
                <a:solidFill>
                  <a:srgbClr val="00B6A2"/>
                </a:solidFill>
                <a:latin typeface="Arial"/>
                <a:cs typeface="Arial"/>
              </a:rPr>
              <a:t>BRAN</a:t>
            </a:r>
            <a:r>
              <a:rPr sz="1300" b="1" spc="-35" dirty="0">
                <a:solidFill>
                  <a:srgbClr val="00B6A2"/>
                </a:solidFill>
                <a:latin typeface="Arial"/>
                <a:cs typeface="Arial"/>
              </a:rPr>
              <a:t>Ż</a:t>
            </a:r>
            <a:r>
              <a:rPr sz="1300" b="1" spc="45" dirty="0">
                <a:solidFill>
                  <a:srgbClr val="00B6A2"/>
                </a:solidFill>
                <a:latin typeface="Arial"/>
                <a:cs typeface="Arial"/>
              </a:rPr>
              <a:t>O</a:t>
            </a:r>
            <a:r>
              <a:rPr sz="1300" b="1" spc="110" dirty="0">
                <a:solidFill>
                  <a:srgbClr val="00B6A2"/>
                </a:solidFill>
                <a:latin typeface="Arial"/>
                <a:cs typeface="Arial"/>
              </a:rPr>
              <a:t>W</a:t>
            </a:r>
            <a:r>
              <a:rPr sz="1300" b="1" spc="-10" dirty="0">
                <a:solidFill>
                  <a:srgbClr val="00B6A2"/>
                </a:solidFill>
                <a:latin typeface="Arial"/>
                <a:cs typeface="Arial"/>
              </a:rPr>
              <a:t>Ą  </a:t>
            </a:r>
            <a:r>
              <a:rPr sz="1300" b="1" spc="-55" dirty="0">
                <a:solidFill>
                  <a:srgbClr val="00B6A2"/>
                </a:solidFill>
                <a:latin typeface="Arial"/>
                <a:cs typeface="Arial"/>
              </a:rPr>
              <a:t>SZKOŁĘ</a:t>
            </a:r>
            <a:r>
              <a:rPr sz="1300" b="1" spc="-85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spc="35" dirty="0">
                <a:solidFill>
                  <a:srgbClr val="00B6A2"/>
                </a:solidFill>
                <a:latin typeface="Arial"/>
                <a:cs typeface="Arial"/>
              </a:rPr>
              <a:t>I</a:t>
            </a:r>
            <a:r>
              <a:rPr sz="1300" b="1" spc="-85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spc="-5" dirty="0">
                <a:solidFill>
                  <a:srgbClr val="00B6A2"/>
                </a:solidFill>
                <a:latin typeface="Arial"/>
                <a:cs typeface="Arial"/>
              </a:rPr>
              <a:t>STOPNIA </a:t>
            </a:r>
            <a:r>
              <a:rPr sz="1300" b="1" spc="10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spc="-60" dirty="0">
                <a:solidFill>
                  <a:srgbClr val="00B6A2"/>
                </a:solidFill>
                <a:latin typeface="Arial"/>
                <a:cs typeface="Arial"/>
              </a:rPr>
              <a:t>P</a:t>
            </a:r>
            <a:r>
              <a:rPr sz="1300" b="1" spc="-80" dirty="0">
                <a:solidFill>
                  <a:srgbClr val="00B6A2"/>
                </a:solidFill>
                <a:latin typeface="Arial"/>
                <a:cs typeface="Arial"/>
              </a:rPr>
              <a:t>R</a:t>
            </a:r>
            <a:r>
              <a:rPr sz="1300" b="1" spc="45" dirty="0">
                <a:solidFill>
                  <a:srgbClr val="00B6A2"/>
                </a:solidFill>
                <a:latin typeface="Arial"/>
                <a:cs typeface="Arial"/>
              </a:rPr>
              <a:t>O</a:t>
            </a:r>
            <a:r>
              <a:rPr sz="1300" b="1" spc="110" dirty="0">
                <a:solidFill>
                  <a:srgbClr val="00B6A2"/>
                </a:solidFill>
                <a:latin typeface="Arial"/>
                <a:cs typeface="Arial"/>
              </a:rPr>
              <a:t>W</a:t>
            </a:r>
            <a:r>
              <a:rPr sz="1300" b="1" spc="25" dirty="0">
                <a:solidFill>
                  <a:srgbClr val="00B6A2"/>
                </a:solidFill>
                <a:latin typeface="Arial"/>
                <a:cs typeface="Arial"/>
              </a:rPr>
              <a:t>A</a:t>
            </a:r>
            <a:r>
              <a:rPr sz="1300" b="1" spc="5" dirty="0">
                <a:solidFill>
                  <a:srgbClr val="00B6A2"/>
                </a:solidFill>
                <a:latin typeface="Arial"/>
                <a:cs typeface="Arial"/>
              </a:rPr>
              <a:t>D</a:t>
            </a:r>
            <a:r>
              <a:rPr sz="1300" b="1" spc="-10" dirty="0">
                <a:solidFill>
                  <a:srgbClr val="00B6A2"/>
                </a:solidFill>
                <a:latin typeface="Arial"/>
                <a:cs typeface="Arial"/>
              </a:rPr>
              <a:t>Z</a:t>
            </a:r>
            <a:r>
              <a:rPr sz="1300" b="1" spc="45" dirty="0">
                <a:solidFill>
                  <a:srgbClr val="00B6A2"/>
                </a:solidFill>
                <a:latin typeface="Arial"/>
                <a:cs typeface="Arial"/>
              </a:rPr>
              <a:t>ONĄ</a:t>
            </a:r>
            <a:endParaRPr sz="1300">
              <a:latin typeface="Arial"/>
              <a:cs typeface="Arial"/>
            </a:endParaRPr>
          </a:p>
          <a:p>
            <a:pPr marL="12700" marR="9525" indent="265430" algn="r">
              <a:lnSpc>
                <a:spcPct val="102800"/>
              </a:lnSpc>
            </a:pPr>
            <a:r>
              <a:rPr sz="1300" b="1" spc="-15" dirty="0">
                <a:solidFill>
                  <a:srgbClr val="00B6A2"/>
                </a:solidFill>
                <a:latin typeface="Arial"/>
                <a:cs typeface="Arial"/>
              </a:rPr>
              <a:t>DLA</a:t>
            </a:r>
            <a:r>
              <a:rPr sz="1300" b="1" spc="-204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B6A2"/>
                </a:solidFill>
                <a:latin typeface="Arial"/>
                <a:cs typeface="Arial"/>
              </a:rPr>
              <a:t>ABSOLWENTÓW </a:t>
            </a:r>
            <a:r>
              <a:rPr sz="1300" b="1" spc="50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spc="-60" dirty="0">
                <a:solidFill>
                  <a:srgbClr val="00B6A2"/>
                </a:solidFill>
                <a:latin typeface="Arial"/>
                <a:cs typeface="Arial"/>
              </a:rPr>
              <a:t>SZKOŁY</a:t>
            </a:r>
            <a:r>
              <a:rPr sz="1300" b="1" spc="-195" dirty="0">
                <a:solidFill>
                  <a:srgbClr val="00B6A2"/>
                </a:solidFill>
                <a:latin typeface="Arial"/>
                <a:cs typeface="Arial"/>
              </a:rPr>
              <a:t> </a:t>
            </a:r>
            <a:r>
              <a:rPr sz="1300" b="1" spc="-5" dirty="0">
                <a:solidFill>
                  <a:srgbClr val="00B6A2"/>
                </a:solidFill>
                <a:latin typeface="Arial"/>
                <a:cs typeface="Arial"/>
              </a:rPr>
              <a:t>PODSTAWOWEJ</a:t>
            </a:r>
            <a:endParaRPr sz="1300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7309484" y="3924922"/>
            <a:ext cx="327025" cy="0"/>
          </a:xfrm>
          <a:custGeom>
            <a:avLst/>
            <a:gdLst/>
            <a:ahLst/>
            <a:cxnLst/>
            <a:rect l="l" t="t" r="r" b="b"/>
            <a:pathLst>
              <a:path w="327025">
                <a:moveTo>
                  <a:pt x="0" y="0"/>
                </a:moveTo>
                <a:lnTo>
                  <a:pt x="326732" y="0"/>
                </a:lnTo>
              </a:path>
            </a:pathLst>
          </a:custGeom>
          <a:ln w="18859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736814" y="3608603"/>
            <a:ext cx="641350" cy="763270"/>
          </a:xfrm>
          <a:custGeom>
            <a:avLst/>
            <a:gdLst/>
            <a:ahLst/>
            <a:cxnLst/>
            <a:rect l="l" t="t" r="r" b="b"/>
            <a:pathLst>
              <a:path w="641350" h="763270">
                <a:moveTo>
                  <a:pt x="140093" y="40640"/>
                </a:moveTo>
                <a:lnTo>
                  <a:pt x="40386" y="139699"/>
                </a:lnTo>
                <a:lnTo>
                  <a:pt x="64757" y="189229"/>
                </a:lnTo>
                <a:lnTo>
                  <a:pt x="61019" y="196849"/>
                </a:lnTo>
                <a:lnTo>
                  <a:pt x="57565" y="204469"/>
                </a:lnTo>
                <a:lnTo>
                  <a:pt x="54402" y="212090"/>
                </a:lnTo>
                <a:lnTo>
                  <a:pt x="51536" y="219710"/>
                </a:lnTo>
                <a:lnTo>
                  <a:pt x="0" y="237490"/>
                </a:lnTo>
                <a:lnTo>
                  <a:pt x="0" y="378459"/>
                </a:lnTo>
                <a:lnTo>
                  <a:pt x="51536" y="396240"/>
                </a:lnTo>
                <a:lnTo>
                  <a:pt x="54407" y="403859"/>
                </a:lnTo>
                <a:lnTo>
                  <a:pt x="57570" y="411480"/>
                </a:lnTo>
                <a:lnTo>
                  <a:pt x="61021" y="419100"/>
                </a:lnTo>
                <a:lnTo>
                  <a:pt x="64757" y="426719"/>
                </a:lnTo>
                <a:lnTo>
                  <a:pt x="40411" y="476250"/>
                </a:lnTo>
                <a:lnTo>
                  <a:pt x="136118" y="572769"/>
                </a:lnTo>
                <a:lnTo>
                  <a:pt x="137248" y="579119"/>
                </a:lnTo>
                <a:lnTo>
                  <a:pt x="140462" y="586740"/>
                </a:lnTo>
                <a:lnTo>
                  <a:pt x="145161" y="591819"/>
                </a:lnTo>
                <a:lnTo>
                  <a:pt x="141167" y="596900"/>
                </a:lnTo>
                <a:lnTo>
                  <a:pt x="138139" y="601980"/>
                </a:lnTo>
                <a:lnTo>
                  <a:pt x="136218" y="609600"/>
                </a:lnTo>
                <a:lnTo>
                  <a:pt x="135547" y="615950"/>
                </a:lnTo>
                <a:lnTo>
                  <a:pt x="136217" y="623569"/>
                </a:lnTo>
                <a:lnTo>
                  <a:pt x="138134" y="629919"/>
                </a:lnTo>
                <a:lnTo>
                  <a:pt x="141162" y="635000"/>
                </a:lnTo>
                <a:lnTo>
                  <a:pt x="145161" y="640080"/>
                </a:lnTo>
                <a:lnTo>
                  <a:pt x="141167" y="646430"/>
                </a:lnTo>
                <a:lnTo>
                  <a:pt x="138139" y="651510"/>
                </a:lnTo>
                <a:lnTo>
                  <a:pt x="136218" y="657860"/>
                </a:lnTo>
                <a:lnTo>
                  <a:pt x="135547" y="665480"/>
                </a:lnTo>
                <a:lnTo>
                  <a:pt x="138459" y="679450"/>
                </a:lnTo>
                <a:lnTo>
                  <a:pt x="146394" y="690880"/>
                </a:lnTo>
                <a:lnTo>
                  <a:pt x="158151" y="699769"/>
                </a:lnTo>
                <a:lnTo>
                  <a:pt x="172529" y="702310"/>
                </a:lnTo>
                <a:lnTo>
                  <a:pt x="258800" y="702310"/>
                </a:lnTo>
                <a:lnTo>
                  <a:pt x="258800" y="715010"/>
                </a:lnTo>
                <a:lnTo>
                  <a:pt x="262680" y="734060"/>
                </a:lnTo>
                <a:lnTo>
                  <a:pt x="273253" y="749300"/>
                </a:lnTo>
                <a:lnTo>
                  <a:pt x="288922" y="759460"/>
                </a:lnTo>
                <a:lnTo>
                  <a:pt x="308089" y="763269"/>
                </a:lnTo>
                <a:lnTo>
                  <a:pt x="327263" y="759460"/>
                </a:lnTo>
                <a:lnTo>
                  <a:pt x="342936" y="749300"/>
                </a:lnTo>
                <a:lnTo>
                  <a:pt x="349986" y="739140"/>
                </a:lnTo>
                <a:lnTo>
                  <a:pt x="308089" y="739140"/>
                </a:lnTo>
                <a:lnTo>
                  <a:pt x="298506" y="737869"/>
                </a:lnTo>
                <a:lnTo>
                  <a:pt x="290674" y="731519"/>
                </a:lnTo>
                <a:lnTo>
                  <a:pt x="285390" y="723900"/>
                </a:lnTo>
                <a:lnTo>
                  <a:pt x="283451" y="715010"/>
                </a:lnTo>
                <a:lnTo>
                  <a:pt x="283451" y="699769"/>
                </a:lnTo>
                <a:lnTo>
                  <a:pt x="293333" y="694690"/>
                </a:lnTo>
                <a:lnTo>
                  <a:pt x="301132" y="687069"/>
                </a:lnTo>
                <a:lnTo>
                  <a:pt x="305610" y="678180"/>
                </a:lnTo>
                <a:lnTo>
                  <a:pt x="165735" y="678180"/>
                </a:lnTo>
                <a:lnTo>
                  <a:pt x="160197" y="671830"/>
                </a:lnTo>
                <a:lnTo>
                  <a:pt x="160197" y="659130"/>
                </a:lnTo>
                <a:lnTo>
                  <a:pt x="165735" y="652780"/>
                </a:lnTo>
                <a:lnTo>
                  <a:pt x="305886" y="652780"/>
                </a:lnTo>
                <a:lnTo>
                  <a:pt x="305503" y="651510"/>
                </a:lnTo>
                <a:lnTo>
                  <a:pt x="302479" y="646430"/>
                </a:lnTo>
                <a:lnTo>
                  <a:pt x="298488" y="640080"/>
                </a:lnTo>
                <a:lnTo>
                  <a:pt x="302479" y="635000"/>
                </a:lnTo>
                <a:lnTo>
                  <a:pt x="305503" y="629919"/>
                </a:lnTo>
                <a:lnTo>
                  <a:pt x="305886" y="628650"/>
                </a:lnTo>
                <a:lnTo>
                  <a:pt x="165735" y="628650"/>
                </a:lnTo>
                <a:lnTo>
                  <a:pt x="160197" y="622300"/>
                </a:lnTo>
                <a:lnTo>
                  <a:pt x="160197" y="609600"/>
                </a:lnTo>
                <a:lnTo>
                  <a:pt x="165735" y="603250"/>
                </a:lnTo>
                <a:lnTo>
                  <a:pt x="305822" y="603250"/>
                </a:lnTo>
                <a:lnTo>
                  <a:pt x="305503" y="601980"/>
                </a:lnTo>
                <a:lnTo>
                  <a:pt x="302479" y="596900"/>
                </a:lnTo>
                <a:lnTo>
                  <a:pt x="298488" y="591819"/>
                </a:lnTo>
                <a:lnTo>
                  <a:pt x="302479" y="585469"/>
                </a:lnTo>
                <a:lnTo>
                  <a:pt x="305503" y="580390"/>
                </a:lnTo>
                <a:lnTo>
                  <a:pt x="305886" y="579119"/>
                </a:lnTo>
                <a:lnTo>
                  <a:pt x="165735" y="579119"/>
                </a:lnTo>
                <a:lnTo>
                  <a:pt x="160197" y="574040"/>
                </a:lnTo>
                <a:lnTo>
                  <a:pt x="160197" y="560069"/>
                </a:lnTo>
                <a:lnTo>
                  <a:pt x="165735" y="554990"/>
                </a:lnTo>
                <a:lnTo>
                  <a:pt x="305886" y="554990"/>
                </a:lnTo>
                <a:lnTo>
                  <a:pt x="305503" y="553719"/>
                </a:lnTo>
                <a:lnTo>
                  <a:pt x="302479" y="547369"/>
                </a:lnTo>
                <a:lnTo>
                  <a:pt x="300483" y="544830"/>
                </a:lnTo>
                <a:lnTo>
                  <a:pt x="143179" y="544830"/>
                </a:lnTo>
                <a:lnTo>
                  <a:pt x="70358" y="471169"/>
                </a:lnTo>
                <a:lnTo>
                  <a:pt x="92379" y="426719"/>
                </a:lnTo>
                <a:lnTo>
                  <a:pt x="89484" y="421640"/>
                </a:lnTo>
                <a:lnTo>
                  <a:pt x="84635" y="411480"/>
                </a:lnTo>
                <a:lnTo>
                  <a:pt x="80271" y="401320"/>
                </a:lnTo>
                <a:lnTo>
                  <a:pt x="76405" y="392430"/>
                </a:lnTo>
                <a:lnTo>
                  <a:pt x="73050" y="382270"/>
                </a:lnTo>
                <a:lnTo>
                  <a:pt x="71145" y="375920"/>
                </a:lnTo>
                <a:lnTo>
                  <a:pt x="24650" y="360680"/>
                </a:lnTo>
                <a:lnTo>
                  <a:pt x="24650" y="255269"/>
                </a:lnTo>
                <a:lnTo>
                  <a:pt x="71158" y="240029"/>
                </a:lnTo>
                <a:lnTo>
                  <a:pt x="73050" y="233679"/>
                </a:lnTo>
                <a:lnTo>
                  <a:pt x="76398" y="223519"/>
                </a:lnTo>
                <a:lnTo>
                  <a:pt x="80262" y="214629"/>
                </a:lnTo>
                <a:lnTo>
                  <a:pt x="84628" y="204469"/>
                </a:lnTo>
                <a:lnTo>
                  <a:pt x="89484" y="194310"/>
                </a:lnTo>
                <a:lnTo>
                  <a:pt x="92379" y="189229"/>
                </a:lnTo>
                <a:lnTo>
                  <a:pt x="70383" y="144779"/>
                </a:lnTo>
                <a:lnTo>
                  <a:pt x="144957" y="69849"/>
                </a:lnTo>
                <a:lnTo>
                  <a:pt x="240270" y="69849"/>
                </a:lnTo>
                <a:lnTo>
                  <a:pt x="241945" y="64769"/>
                </a:lnTo>
                <a:lnTo>
                  <a:pt x="188810" y="64769"/>
                </a:lnTo>
                <a:lnTo>
                  <a:pt x="140093" y="40640"/>
                </a:lnTo>
                <a:close/>
              </a:path>
              <a:path w="641350" h="763270">
                <a:moveTo>
                  <a:pt x="375358" y="505459"/>
                </a:moveTo>
                <a:lnTo>
                  <a:pt x="332740" y="505459"/>
                </a:lnTo>
                <a:lnTo>
                  <a:pt x="332740" y="715010"/>
                </a:lnTo>
                <a:lnTo>
                  <a:pt x="330801" y="723900"/>
                </a:lnTo>
                <a:lnTo>
                  <a:pt x="325515" y="731519"/>
                </a:lnTo>
                <a:lnTo>
                  <a:pt x="317679" y="737869"/>
                </a:lnTo>
                <a:lnTo>
                  <a:pt x="308089" y="739140"/>
                </a:lnTo>
                <a:lnTo>
                  <a:pt x="349986" y="739140"/>
                </a:lnTo>
                <a:lnTo>
                  <a:pt x="353511" y="734060"/>
                </a:lnTo>
                <a:lnTo>
                  <a:pt x="357390" y="715010"/>
                </a:lnTo>
                <a:lnTo>
                  <a:pt x="357390" y="702310"/>
                </a:lnTo>
                <a:lnTo>
                  <a:pt x="424116" y="702310"/>
                </a:lnTo>
                <a:lnTo>
                  <a:pt x="448338" y="678180"/>
                </a:lnTo>
                <a:lnTo>
                  <a:pt x="357390" y="678180"/>
                </a:lnTo>
                <a:lnTo>
                  <a:pt x="357390" y="521969"/>
                </a:lnTo>
                <a:lnTo>
                  <a:pt x="391735" y="521969"/>
                </a:lnTo>
                <a:lnTo>
                  <a:pt x="375358" y="505459"/>
                </a:lnTo>
                <a:close/>
              </a:path>
              <a:path w="641350" h="763270">
                <a:moveTo>
                  <a:pt x="579208" y="665480"/>
                </a:moveTo>
                <a:lnTo>
                  <a:pt x="554570" y="665480"/>
                </a:lnTo>
                <a:lnTo>
                  <a:pt x="554570" y="702310"/>
                </a:lnTo>
                <a:lnTo>
                  <a:pt x="640829" y="702310"/>
                </a:lnTo>
                <a:lnTo>
                  <a:pt x="640829" y="678180"/>
                </a:lnTo>
                <a:lnTo>
                  <a:pt x="579208" y="678180"/>
                </a:lnTo>
                <a:lnTo>
                  <a:pt x="579208" y="665480"/>
                </a:lnTo>
                <a:close/>
              </a:path>
              <a:path w="641350" h="763270">
                <a:moveTo>
                  <a:pt x="305886" y="652780"/>
                </a:moveTo>
                <a:lnTo>
                  <a:pt x="277914" y="652780"/>
                </a:lnTo>
                <a:lnTo>
                  <a:pt x="283451" y="659130"/>
                </a:lnTo>
                <a:lnTo>
                  <a:pt x="283451" y="671830"/>
                </a:lnTo>
                <a:lnTo>
                  <a:pt x="277914" y="678180"/>
                </a:lnTo>
                <a:lnTo>
                  <a:pt x="305610" y="678180"/>
                </a:lnTo>
                <a:lnTo>
                  <a:pt x="306250" y="676910"/>
                </a:lnTo>
                <a:lnTo>
                  <a:pt x="308089" y="665480"/>
                </a:lnTo>
                <a:lnTo>
                  <a:pt x="307419" y="657860"/>
                </a:lnTo>
                <a:lnTo>
                  <a:pt x="305886" y="652780"/>
                </a:lnTo>
                <a:close/>
              </a:path>
              <a:path w="641350" h="763270">
                <a:moveTo>
                  <a:pt x="412194" y="455930"/>
                </a:moveTo>
                <a:lnTo>
                  <a:pt x="376936" y="455930"/>
                </a:lnTo>
                <a:lnTo>
                  <a:pt x="426224" y="505459"/>
                </a:lnTo>
                <a:lnTo>
                  <a:pt x="554570" y="505459"/>
                </a:lnTo>
                <a:lnTo>
                  <a:pt x="554570" y="640080"/>
                </a:lnTo>
                <a:lnTo>
                  <a:pt x="450875" y="640080"/>
                </a:lnTo>
                <a:lnTo>
                  <a:pt x="413905" y="678180"/>
                </a:lnTo>
                <a:lnTo>
                  <a:pt x="448338" y="678180"/>
                </a:lnTo>
                <a:lnTo>
                  <a:pt x="461086" y="665480"/>
                </a:lnTo>
                <a:lnTo>
                  <a:pt x="579208" y="665480"/>
                </a:lnTo>
                <a:lnTo>
                  <a:pt x="579208" y="480059"/>
                </a:lnTo>
                <a:lnTo>
                  <a:pt x="447421" y="480059"/>
                </a:lnTo>
                <a:lnTo>
                  <a:pt x="460307" y="467359"/>
                </a:lnTo>
                <a:lnTo>
                  <a:pt x="423608" y="467359"/>
                </a:lnTo>
                <a:lnTo>
                  <a:pt x="412194" y="455930"/>
                </a:lnTo>
                <a:close/>
              </a:path>
              <a:path w="641350" h="763270">
                <a:moveTo>
                  <a:pt x="505498" y="69849"/>
                </a:moveTo>
                <a:lnTo>
                  <a:pt x="471246" y="69849"/>
                </a:lnTo>
                <a:lnTo>
                  <a:pt x="545820" y="144779"/>
                </a:lnTo>
                <a:lnTo>
                  <a:pt x="523824" y="189229"/>
                </a:lnTo>
                <a:lnTo>
                  <a:pt x="526719" y="194310"/>
                </a:lnTo>
                <a:lnTo>
                  <a:pt x="531570" y="204469"/>
                </a:lnTo>
                <a:lnTo>
                  <a:pt x="535936" y="214629"/>
                </a:lnTo>
                <a:lnTo>
                  <a:pt x="539803" y="223519"/>
                </a:lnTo>
                <a:lnTo>
                  <a:pt x="543153" y="233679"/>
                </a:lnTo>
                <a:lnTo>
                  <a:pt x="545045" y="240029"/>
                </a:lnTo>
                <a:lnTo>
                  <a:pt x="591540" y="255269"/>
                </a:lnTo>
                <a:lnTo>
                  <a:pt x="591540" y="360680"/>
                </a:lnTo>
                <a:lnTo>
                  <a:pt x="545045" y="375920"/>
                </a:lnTo>
                <a:lnTo>
                  <a:pt x="543140" y="382270"/>
                </a:lnTo>
                <a:lnTo>
                  <a:pt x="539783" y="392430"/>
                </a:lnTo>
                <a:lnTo>
                  <a:pt x="535913" y="401320"/>
                </a:lnTo>
                <a:lnTo>
                  <a:pt x="531544" y="411480"/>
                </a:lnTo>
                <a:lnTo>
                  <a:pt x="526694" y="421640"/>
                </a:lnTo>
                <a:lnTo>
                  <a:pt x="523659" y="426719"/>
                </a:lnTo>
                <a:lnTo>
                  <a:pt x="552831" y="480059"/>
                </a:lnTo>
                <a:lnTo>
                  <a:pt x="616178" y="480059"/>
                </a:lnTo>
                <a:lnTo>
                  <a:pt x="616178" y="678180"/>
                </a:lnTo>
                <a:lnTo>
                  <a:pt x="640829" y="678180"/>
                </a:lnTo>
                <a:lnTo>
                  <a:pt x="640829" y="455930"/>
                </a:lnTo>
                <a:lnTo>
                  <a:pt x="567423" y="455930"/>
                </a:lnTo>
                <a:lnTo>
                  <a:pt x="551573" y="426719"/>
                </a:lnTo>
                <a:lnTo>
                  <a:pt x="555266" y="419100"/>
                </a:lnTo>
                <a:lnTo>
                  <a:pt x="558680" y="411480"/>
                </a:lnTo>
                <a:lnTo>
                  <a:pt x="561812" y="403859"/>
                </a:lnTo>
                <a:lnTo>
                  <a:pt x="564654" y="394970"/>
                </a:lnTo>
                <a:lnTo>
                  <a:pt x="616178" y="378459"/>
                </a:lnTo>
                <a:lnTo>
                  <a:pt x="616178" y="237490"/>
                </a:lnTo>
                <a:lnTo>
                  <a:pt x="564654" y="219710"/>
                </a:lnTo>
                <a:lnTo>
                  <a:pt x="561788" y="212090"/>
                </a:lnTo>
                <a:lnTo>
                  <a:pt x="558625" y="204469"/>
                </a:lnTo>
                <a:lnTo>
                  <a:pt x="555171" y="196849"/>
                </a:lnTo>
                <a:lnTo>
                  <a:pt x="551434" y="189229"/>
                </a:lnTo>
                <a:lnTo>
                  <a:pt x="575805" y="139699"/>
                </a:lnTo>
                <a:lnTo>
                  <a:pt x="505498" y="69849"/>
                </a:lnTo>
                <a:close/>
              </a:path>
              <a:path w="641350" h="763270">
                <a:moveTo>
                  <a:pt x="305822" y="603250"/>
                </a:moveTo>
                <a:lnTo>
                  <a:pt x="277914" y="603250"/>
                </a:lnTo>
                <a:lnTo>
                  <a:pt x="283451" y="609600"/>
                </a:lnTo>
                <a:lnTo>
                  <a:pt x="283451" y="622300"/>
                </a:lnTo>
                <a:lnTo>
                  <a:pt x="277914" y="628650"/>
                </a:lnTo>
                <a:lnTo>
                  <a:pt x="305886" y="628650"/>
                </a:lnTo>
                <a:lnTo>
                  <a:pt x="307419" y="623569"/>
                </a:lnTo>
                <a:lnTo>
                  <a:pt x="308089" y="615950"/>
                </a:lnTo>
                <a:lnTo>
                  <a:pt x="307419" y="609600"/>
                </a:lnTo>
                <a:lnTo>
                  <a:pt x="305822" y="603250"/>
                </a:lnTo>
                <a:close/>
              </a:path>
              <a:path w="641350" h="763270">
                <a:moveTo>
                  <a:pt x="305886" y="554990"/>
                </a:moveTo>
                <a:lnTo>
                  <a:pt x="277914" y="554990"/>
                </a:lnTo>
                <a:lnTo>
                  <a:pt x="283451" y="560069"/>
                </a:lnTo>
                <a:lnTo>
                  <a:pt x="283451" y="574040"/>
                </a:lnTo>
                <a:lnTo>
                  <a:pt x="277914" y="579119"/>
                </a:lnTo>
                <a:lnTo>
                  <a:pt x="305886" y="579119"/>
                </a:lnTo>
                <a:lnTo>
                  <a:pt x="307419" y="574040"/>
                </a:lnTo>
                <a:lnTo>
                  <a:pt x="308089" y="566419"/>
                </a:lnTo>
                <a:lnTo>
                  <a:pt x="307419" y="560069"/>
                </a:lnTo>
                <a:lnTo>
                  <a:pt x="305886" y="554990"/>
                </a:lnTo>
                <a:close/>
              </a:path>
              <a:path w="641350" h="763270">
                <a:moveTo>
                  <a:pt x="391735" y="521969"/>
                </a:moveTo>
                <a:lnTo>
                  <a:pt x="357390" y="521969"/>
                </a:lnTo>
                <a:lnTo>
                  <a:pt x="385648" y="551180"/>
                </a:lnTo>
                <a:lnTo>
                  <a:pt x="403072" y="533400"/>
                </a:lnTo>
                <a:lnTo>
                  <a:pt x="391735" y="521969"/>
                </a:lnTo>
                <a:close/>
              </a:path>
              <a:path w="641350" h="763270">
                <a:moveTo>
                  <a:pt x="308089" y="86360"/>
                </a:moveTo>
                <a:lnTo>
                  <a:pt x="263444" y="90169"/>
                </a:lnTo>
                <a:lnTo>
                  <a:pt x="221834" y="104139"/>
                </a:lnTo>
                <a:lnTo>
                  <a:pt x="184159" y="124460"/>
                </a:lnTo>
                <a:lnTo>
                  <a:pt x="151317" y="151129"/>
                </a:lnTo>
                <a:lnTo>
                  <a:pt x="124208" y="184149"/>
                </a:lnTo>
                <a:lnTo>
                  <a:pt x="103731" y="222249"/>
                </a:lnTo>
                <a:lnTo>
                  <a:pt x="90786" y="262890"/>
                </a:lnTo>
                <a:lnTo>
                  <a:pt x="86271" y="307340"/>
                </a:lnTo>
                <a:lnTo>
                  <a:pt x="91864" y="358140"/>
                </a:lnTo>
                <a:lnTo>
                  <a:pt x="108091" y="403859"/>
                </a:lnTo>
                <a:lnTo>
                  <a:pt x="134121" y="445769"/>
                </a:lnTo>
                <a:lnTo>
                  <a:pt x="169125" y="481330"/>
                </a:lnTo>
                <a:lnTo>
                  <a:pt x="155960" y="485140"/>
                </a:lnTo>
                <a:lnTo>
                  <a:pt x="145297" y="492759"/>
                </a:lnTo>
                <a:lnTo>
                  <a:pt x="138154" y="504190"/>
                </a:lnTo>
                <a:lnTo>
                  <a:pt x="135547" y="516890"/>
                </a:lnTo>
                <a:lnTo>
                  <a:pt x="136217" y="524510"/>
                </a:lnTo>
                <a:lnTo>
                  <a:pt x="138134" y="530860"/>
                </a:lnTo>
                <a:lnTo>
                  <a:pt x="141162" y="537210"/>
                </a:lnTo>
                <a:lnTo>
                  <a:pt x="145161" y="542290"/>
                </a:lnTo>
                <a:lnTo>
                  <a:pt x="144475" y="542290"/>
                </a:lnTo>
                <a:lnTo>
                  <a:pt x="143802" y="543560"/>
                </a:lnTo>
                <a:lnTo>
                  <a:pt x="143179" y="544830"/>
                </a:lnTo>
                <a:lnTo>
                  <a:pt x="300483" y="544830"/>
                </a:lnTo>
                <a:lnTo>
                  <a:pt x="298488" y="542290"/>
                </a:lnTo>
                <a:lnTo>
                  <a:pt x="302479" y="537210"/>
                </a:lnTo>
                <a:lnTo>
                  <a:pt x="305503" y="530860"/>
                </a:lnTo>
                <a:lnTo>
                  <a:pt x="305886" y="529590"/>
                </a:lnTo>
                <a:lnTo>
                  <a:pt x="165735" y="529590"/>
                </a:lnTo>
                <a:lnTo>
                  <a:pt x="160197" y="524510"/>
                </a:lnTo>
                <a:lnTo>
                  <a:pt x="160197" y="510540"/>
                </a:lnTo>
                <a:lnTo>
                  <a:pt x="165735" y="505459"/>
                </a:lnTo>
                <a:lnTo>
                  <a:pt x="375358" y="505459"/>
                </a:lnTo>
                <a:lnTo>
                  <a:pt x="350164" y="480059"/>
                </a:lnTo>
                <a:lnTo>
                  <a:pt x="215036" y="480059"/>
                </a:lnTo>
                <a:lnTo>
                  <a:pt x="209511" y="474980"/>
                </a:lnTo>
                <a:lnTo>
                  <a:pt x="209511" y="462280"/>
                </a:lnTo>
                <a:lnTo>
                  <a:pt x="185445" y="462280"/>
                </a:lnTo>
                <a:lnTo>
                  <a:pt x="153971" y="430530"/>
                </a:lnTo>
                <a:lnTo>
                  <a:pt x="130557" y="393699"/>
                </a:lnTo>
                <a:lnTo>
                  <a:pt x="115956" y="353060"/>
                </a:lnTo>
                <a:lnTo>
                  <a:pt x="110921" y="307340"/>
                </a:lnTo>
                <a:lnTo>
                  <a:pt x="116138" y="262890"/>
                </a:lnTo>
                <a:lnTo>
                  <a:pt x="130993" y="220979"/>
                </a:lnTo>
                <a:lnTo>
                  <a:pt x="154294" y="184149"/>
                </a:lnTo>
                <a:lnTo>
                  <a:pt x="184846" y="153669"/>
                </a:lnTo>
                <a:lnTo>
                  <a:pt x="221459" y="130810"/>
                </a:lnTo>
                <a:lnTo>
                  <a:pt x="262937" y="115569"/>
                </a:lnTo>
                <a:lnTo>
                  <a:pt x="308089" y="110489"/>
                </a:lnTo>
                <a:lnTo>
                  <a:pt x="406125" y="110489"/>
                </a:lnTo>
                <a:lnTo>
                  <a:pt x="394351" y="104139"/>
                </a:lnTo>
                <a:lnTo>
                  <a:pt x="352738" y="90169"/>
                </a:lnTo>
                <a:lnTo>
                  <a:pt x="308089" y="86360"/>
                </a:lnTo>
                <a:close/>
              </a:path>
              <a:path w="641350" h="763270">
                <a:moveTo>
                  <a:pt x="305828" y="505459"/>
                </a:moveTo>
                <a:lnTo>
                  <a:pt x="277914" y="505459"/>
                </a:lnTo>
                <a:lnTo>
                  <a:pt x="283451" y="510540"/>
                </a:lnTo>
                <a:lnTo>
                  <a:pt x="283451" y="524510"/>
                </a:lnTo>
                <a:lnTo>
                  <a:pt x="277914" y="529590"/>
                </a:lnTo>
                <a:lnTo>
                  <a:pt x="305886" y="529590"/>
                </a:lnTo>
                <a:lnTo>
                  <a:pt x="307419" y="524510"/>
                </a:lnTo>
                <a:lnTo>
                  <a:pt x="308089" y="516890"/>
                </a:lnTo>
                <a:lnTo>
                  <a:pt x="308089" y="513080"/>
                </a:lnTo>
                <a:lnTo>
                  <a:pt x="307213" y="509269"/>
                </a:lnTo>
                <a:lnTo>
                  <a:pt x="305828" y="505459"/>
                </a:lnTo>
                <a:close/>
              </a:path>
              <a:path w="641350" h="763270">
                <a:moveTo>
                  <a:pt x="406125" y="110489"/>
                </a:moveTo>
                <a:lnTo>
                  <a:pt x="308089" y="110489"/>
                </a:lnTo>
                <a:lnTo>
                  <a:pt x="353245" y="115569"/>
                </a:lnTo>
                <a:lnTo>
                  <a:pt x="394727" y="130810"/>
                </a:lnTo>
                <a:lnTo>
                  <a:pt x="431342" y="153669"/>
                </a:lnTo>
                <a:lnTo>
                  <a:pt x="461896" y="184149"/>
                </a:lnTo>
                <a:lnTo>
                  <a:pt x="485197" y="220979"/>
                </a:lnTo>
                <a:lnTo>
                  <a:pt x="500052" y="262890"/>
                </a:lnTo>
                <a:lnTo>
                  <a:pt x="505269" y="307340"/>
                </a:lnTo>
                <a:lnTo>
                  <a:pt x="499705" y="354329"/>
                </a:lnTo>
                <a:lnTo>
                  <a:pt x="483627" y="397509"/>
                </a:lnTo>
                <a:lnTo>
                  <a:pt x="457954" y="435609"/>
                </a:lnTo>
                <a:lnTo>
                  <a:pt x="423608" y="467359"/>
                </a:lnTo>
                <a:lnTo>
                  <a:pt x="460307" y="467359"/>
                </a:lnTo>
                <a:lnTo>
                  <a:pt x="482214" y="445769"/>
                </a:lnTo>
                <a:lnTo>
                  <a:pt x="508139" y="403859"/>
                </a:lnTo>
                <a:lnTo>
                  <a:pt x="524330" y="356870"/>
                </a:lnTo>
                <a:lnTo>
                  <a:pt x="529920" y="307340"/>
                </a:lnTo>
                <a:lnTo>
                  <a:pt x="525405" y="262890"/>
                </a:lnTo>
                <a:lnTo>
                  <a:pt x="512459" y="222249"/>
                </a:lnTo>
                <a:lnTo>
                  <a:pt x="491982" y="184149"/>
                </a:lnTo>
                <a:lnTo>
                  <a:pt x="464872" y="151129"/>
                </a:lnTo>
                <a:lnTo>
                  <a:pt x="432029" y="124460"/>
                </a:lnTo>
                <a:lnTo>
                  <a:pt x="406125" y="110489"/>
                </a:lnTo>
                <a:close/>
              </a:path>
              <a:path w="641350" h="763270">
                <a:moveTo>
                  <a:pt x="308089" y="135890"/>
                </a:moveTo>
                <a:lnTo>
                  <a:pt x="262276" y="140969"/>
                </a:lnTo>
                <a:lnTo>
                  <a:pt x="221076" y="158749"/>
                </a:lnTo>
                <a:lnTo>
                  <a:pt x="186148" y="185419"/>
                </a:lnTo>
                <a:lnTo>
                  <a:pt x="159148" y="220979"/>
                </a:lnTo>
                <a:lnTo>
                  <a:pt x="141733" y="261619"/>
                </a:lnTo>
                <a:lnTo>
                  <a:pt x="135559" y="307340"/>
                </a:lnTo>
                <a:lnTo>
                  <a:pt x="139749" y="345440"/>
                </a:lnTo>
                <a:lnTo>
                  <a:pt x="151912" y="380999"/>
                </a:lnTo>
                <a:lnTo>
                  <a:pt x="171441" y="412750"/>
                </a:lnTo>
                <a:lnTo>
                  <a:pt x="197726" y="440690"/>
                </a:lnTo>
                <a:lnTo>
                  <a:pt x="191312" y="445769"/>
                </a:lnTo>
                <a:lnTo>
                  <a:pt x="186855" y="453390"/>
                </a:lnTo>
                <a:lnTo>
                  <a:pt x="185445" y="462280"/>
                </a:lnTo>
                <a:lnTo>
                  <a:pt x="209511" y="462280"/>
                </a:lnTo>
                <a:lnTo>
                  <a:pt x="209511" y="461009"/>
                </a:lnTo>
                <a:lnTo>
                  <a:pt x="215036" y="455930"/>
                </a:lnTo>
                <a:lnTo>
                  <a:pt x="412194" y="455930"/>
                </a:lnTo>
                <a:lnTo>
                  <a:pt x="405853" y="449580"/>
                </a:lnTo>
                <a:lnTo>
                  <a:pt x="425761" y="431800"/>
                </a:lnTo>
                <a:lnTo>
                  <a:pt x="226936" y="431800"/>
                </a:lnTo>
                <a:lnTo>
                  <a:pt x="198888" y="407669"/>
                </a:lnTo>
                <a:lnTo>
                  <a:pt x="177909" y="378459"/>
                </a:lnTo>
                <a:lnTo>
                  <a:pt x="164762" y="344170"/>
                </a:lnTo>
                <a:lnTo>
                  <a:pt x="160210" y="307340"/>
                </a:lnTo>
                <a:lnTo>
                  <a:pt x="167761" y="261619"/>
                </a:lnTo>
                <a:lnTo>
                  <a:pt x="188778" y="220979"/>
                </a:lnTo>
                <a:lnTo>
                  <a:pt x="220807" y="189229"/>
                </a:lnTo>
                <a:lnTo>
                  <a:pt x="261395" y="167640"/>
                </a:lnTo>
                <a:lnTo>
                  <a:pt x="308089" y="160019"/>
                </a:lnTo>
                <a:lnTo>
                  <a:pt x="396773" y="160019"/>
                </a:lnTo>
                <a:lnTo>
                  <a:pt x="395110" y="158749"/>
                </a:lnTo>
                <a:lnTo>
                  <a:pt x="353907" y="140969"/>
                </a:lnTo>
                <a:lnTo>
                  <a:pt x="308089" y="135890"/>
                </a:lnTo>
                <a:close/>
              </a:path>
              <a:path w="641350" h="763270">
                <a:moveTo>
                  <a:pt x="283451" y="209549"/>
                </a:moveTo>
                <a:lnTo>
                  <a:pt x="258800" y="209549"/>
                </a:lnTo>
                <a:lnTo>
                  <a:pt x="239628" y="213360"/>
                </a:lnTo>
                <a:lnTo>
                  <a:pt x="223959" y="223519"/>
                </a:lnTo>
                <a:lnTo>
                  <a:pt x="213389" y="240029"/>
                </a:lnTo>
                <a:lnTo>
                  <a:pt x="209511" y="259079"/>
                </a:lnTo>
                <a:lnTo>
                  <a:pt x="209511" y="325120"/>
                </a:lnTo>
                <a:lnTo>
                  <a:pt x="258800" y="374649"/>
                </a:lnTo>
                <a:lnTo>
                  <a:pt x="258800" y="431800"/>
                </a:lnTo>
                <a:lnTo>
                  <a:pt x="357390" y="431800"/>
                </a:lnTo>
                <a:lnTo>
                  <a:pt x="357390" y="430530"/>
                </a:lnTo>
                <a:lnTo>
                  <a:pt x="283451" y="430530"/>
                </a:lnTo>
                <a:lnTo>
                  <a:pt x="283451" y="382270"/>
                </a:lnTo>
                <a:lnTo>
                  <a:pt x="357390" y="382270"/>
                </a:lnTo>
                <a:lnTo>
                  <a:pt x="357390" y="374649"/>
                </a:lnTo>
                <a:lnTo>
                  <a:pt x="375084" y="356870"/>
                </a:lnTo>
                <a:lnTo>
                  <a:pt x="276225" y="356870"/>
                </a:lnTo>
                <a:lnTo>
                  <a:pt x="234149" y="314960"/>
                </a:lnTo>
                <a:lnTo>
                  <a:pt x="234149" y="259079"/>
                </a:lnTo>
                <a:lnTo>
                  <a:pt x="236090" y="248919"/>
                </a:lnTo>
                <a:lnTo>
                  <a:pt x="241379" y="241299"/>
                </a:lnTo>
                <a:lnTo>
                  <a:pt x="249216" y="236219"/>
                </a:lnTo>
                <a:lnTo>
                  <a:pt x="258800" y="233679"/>
                </a:lnTo>
                <a:lnTo>
                  <a:pt x="283451" y="233679"/>
                </a:lnTo>
                <a:lnTo>
                  <a:pt x="283451" y="209549"/>
                </a:lnTo>
                <a:close/>
              </a:path>
              <a:path w="641350" h="763270">
                <a:moveTo>
                  <a:pt x="396773" y="160019"/>
                </a:moveTo>
                <a:lnTo>
                  <a:pt x="308089" y="160019"/>
                </a:lnTo>
                <a:lnTo>
                  <a:pt x="354788" y="167640"/>
                </a:lnTo>
                <a:lnTo>
                  <a:pt x="395380" y="189229"/>
                </a:lnTo>
                <a:lnTo>
                  <a:pt x="427412" y="220979"/>
                </a:lnTo>
                <a:lnTo>
                  <a:pt x="448429" y="261619"/>
                </a:lnTo>
                <a:lnTo>
                  <a:pt x="455980" y="307340"/>
                </a:lnTo>
                <a:lnTo>
                  <a:pt x="451261" y="344170"/>
                </a:lnTo>
                <a:lnTo>
                  <a:pt x="437724" y="378459"/>
                </a:lnTo>
                <a:lnTo>
                  <a:pt x="416300" y="407669"/>
                </a:lnTo>
                <a:lnTo>
                  <a:pt x="387921" y="431800"/>
                </a:lnTo>
                <a:lnTo>
                  <a:pt x="425761" y="431800"/>
                </a:lnTo>
                <a:lnTo>
                  <a:pt x="437136" y="421640"/>
                </a:lnTo>
                <a:lnTo>
                  <a:pt x="460663" y="388620"/>
                </a:lnTo>
                <a:lnTo>
                  <a:pt x="475480" y="349249"/>
                </a:lnTo>
                <a:lnTo>
                  <a:pt x="480631" y="307340"/>
                </a:lnTo>
                <a:lnTo>
                  <a:pt x="474458" y="261619"/>
                </a:lnTo>
                <a:lnTo>
                  <a:pt x="457042" y="220979"/>
                </a:lnTo>
                <a:lnTo>
                  <a:pt x="430041" y="185419"/>
                </a:lnTo>
                <a:lnTo>
                  <a:pt x="396773" y="160019"/>
                </a:lnTo>
                <a:close/>
              </a:path>
              <a:path w="641350" h="763270">
                <a:moveTo>
                  <a:pt x="357390" y="382270"/>
                </a:moveTo>
                <a:lnTo>
                  <a:pt x="332740" y="382270"/>
                </a:lnTo>
                <a:lnTo>
                  <a:pt x="332740" y="430530"/>
                </a:lnTo>
                <a:lnTo>
                  <a:pt x="357390" y="430530"/>
                </a:lnTo>
                <a:lnTo>
                  <a:pt x="357390" y="382270"/>
                </a:lnTo>
                <a:close/>
              </a:path>
              <a:path w="641350" h="763270">
                <a:moveTo>
                  <a:pt x="398736" y="233679"/>
                </a:moveTo>
                <a:lnTo>
                  <a:pt x="357390" y="233679"/>
                </a:lnTo>
                <a:lnTo>
                  <a:pt x="366975" y="236219"/>
                </a:lnTo>
                <a:lnTo>
                  <a:pt x="374811" y="241299"/>
                </a:lnTo>
                <a:lnTo>
                  <a:pt x="380100" y="248919"/>
                </a:lnTo>
                <a:lnTo>
                  <a:pt x="382041" y="259079"/>
                </a:lnTo>
                <a:lnTo>
                  <a:pt x="382041" y="314960"/>
                </a:lnTo>
                <a:lnTo>
                  <a:pt x="339966" y="356870"/>
                </a:lnTo>
                <a:lnTo>
                  <a:pt x="375084" y="356870"/>
                </a:lnTo>
                <a:lnTo>
                  <a:pt x="406679" y="325120"/>
                </a:lnTo>
                <a:lnTo>
                  <a:pt x="406679" y="259079"/>
                </a:lnTo>
                <a:lnTo>
                  <a:pt x="402801" y="240029"/>
                </a:lnTo>
                <a:lnTo>
                  <a:pt x="398736" y="233679"/>
                </a:lnTo>
                <a:close/>
              </a:path>
              <a:path w="641350" h="763270">
                <a:moveTo>
                  <a:pt x="283451" y="233679"/>
                </a:moveTo>
                <a:lnTo>
                  <a:pt x="258800" y="233679"/>
                </a:lnTo>
                <a:lnTo>
                  <a:pt x="258800" y="288290"/>
                </a:lnTo>
                <a:lnTo>
                  <a:pt x="278345" y="307340"/>
                </a:lnTo>
                <a:lnTo>
                  <a:pt x="337845" y="307340"/>
                </a:lnTo>
                <a:lnTo>
                  <a:pt x="357390" y="288290"/>
                </a:lnTo>
                <a:lnTo>
                  <a:pt x="357390" y="283210"/>
                </a:lnTo>
                <a:lnTo>
                  <a:pt x="288556" y="283210"/>
                </a:lnTo>
                <a:lnTo>
                  <a:pt x="283451" y="278129"/>
                </a:lnTo>
                <a:lnTo>
                  <a:pt x="283451" y="233679"/>
                </a:lnTo>
                <a:close/>
              </a:path>
              <a:path w="641350" h="763270">
                <a:moveTo>
                  <a:pt x="357390" y="209549"/>
                </a:moveTo>
                <a:lnTo>
                  <a:pt x="332740" y="209549"/>
                </a:lnTo>
                <a:lnTo>
                  <a:pt x="332740" y="278129"/>
                </a:lnTo>
                <a:lnTo>
                  <a:pt x="327634" y="283210"/>
                </a:lnTo>
                <a:lnTo>
                  <a:pt x="357390" y="283210"/>
                </a:lnTo>
                <a:lnTo>
                  <a:pt x="357390" y="233679"/>
                </a:lnTo>
                <a:lnTo>
                  <a:pt x="398736" y="233679"/>
                </a:lnTo>
                <a:lnTo>
                  <a:pt x="392231" y="223519"/>
                </a:lnTo>
                <a:lnTo>
                  <a:pt x="376563" y="213360"/>
                </a:lnTo>
                <a:lnTo>
                  <a:pt x="357390" y="209549"/>
                </a:lnTo>
                <a:close/>
              </a:path>
              <a:path w="641350" h="763270">
                <a:moveTo>
                  <a:pt x="240270" y="69849"/>
                </a:moveTo>
                <a:lnTo>
                  <a:pt x="144957" y="69849"/>
                </a:lnTo>
                <a:lnTo>
                  <a:pt x="188963" y="92710"/>
                </a:lnTo>
                <a:lnTo>
                  <a:pt x="194551" y="88899"/>
                </a:lnTo>
                <a:lnTo>
                  <a:pt x="204348" y="85089"/>
                </a:lnTo>
                <a:lnTo>
                  <a:pt x="214190" y="80010"/>
                </a:lnTo>
                <a:lnTo>
                  <a:pt x="233857" y="72389"/>
                </a:lnTo>
                <a:lnTo>
                  <a:pt x="239852" y="71119"/>
                </a:lnTo>
                <a:lnTo>
                  <a:pt x="240270" y="69849"/>
                </a:lnTo>
                <a:close/>
              </a:path>
              <a:path w="641350" h="763270">
                <a:moveTo>
                  <a:pt x="386761" y="24129"/>
                </a:moveTo>
                <a:lnTo>
                  <a:pt x="360819" y="24129"/>
                </a:lnTo>
                <a:lnTo>
                  <a:pt x="376339" y="71119"/>
                </a:lnTo>
                <a:lnTo>
                  <a:pt x="382346" y="72389"/>
                </a:lnTo>
                <a:lnTo>
                  <a:pt x="402004" y="80010"/>
                </a:lnTo>
                <a:lnTo>
                  <a:pt x="411848" y="85089"/>
                </a:lnTo>
                <a:lnTo>
                  <a:pt x="421652" y="88899"/>
                </a:lnTo>
                <a:lnTo>
                  <a:pt x="427240" y="92710"/>
                </a:lnTo>
                <a:lnTo>
                  <a:pt x="471246" y="69849"/>
                </a:lnTo>
                <a:lnTo>
                  <a:pt x="505498" y="69849"/>
                </a:lnTo>
                <a:lnTo>
                  <a:pt x="500385" y="64769"/>
                </a:lnTo>
                <a:lnTo>
                  <a:pt x="427380" y="64769"/>
                </a:lnTo>
                <a:lnTo>
                  <a:pt x="411600" y="57150"/>
                </a:lnTo>
                <a:lnTo>
                  <a:pt x="403688" y="54609"/>
                </a:lnTo>
                <a:lnTo>
                  <a:pt x="395782" y="50800"/>
                </a:lnTo>
                <a:lnTo>
                  <a:pt x="386761" y="24129"/>
                </a:lnTo>
                <a:close/>
              </a:path>
              <a:path w="641350" h="763270">
                <a:moveTo>
                  <a:pt x="378599" y="0"/>
                </a:moveTo>
                <a:lnTo>
                  <a:pt x="237591" y="0"/>
                </a:lnTo>
                <a:lnTo>
                  <a:pt x="220408" y="50800"/>
                </a:lnTo>
                <a:lnTo>
                  <a:pt x="212497" y="54609"/>
                </a:lnTo>
                <a:lnTo>
                  <a:pt x="204585" y="57150"/>
                </a:lnTo>
                <a:lnTo>
                  <a:pt x="188810" y="64769"/>
                </a:lnTo>
                <a:lnTo>
                  <a:pt x="241945" y="64769"/>
                </a:lnTo>
                <a:lnTo>
                  <a:pt x="255346" y="24129"/>
                </a:lnTo>
                <a:lnTo>
                  <a:pt x="386761" y="24129"/>
                </a:lnTo>
                <a:lnTo>
                  <a:pt x="378599" y="0"/>
                </a:lnTo>
                <a:close/>
              </a:path>
              <a:path w="641350" h="763270">
                <a:moveTo>
                  <a:pt x="476097" y="40640"/>
                </a:moveTo>
                <a:lnTo>
                  <a:pt x="427380" y="64769"/>
                </a:lnTo>
                <a:lnTo>
                  <a:pt x="500385" y="64769"/>
                </a:lnTo>
                <a:lnTo>
                  <a:pt x="476097" y="40640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761554" y="2832379"/>
            <a:ext cx="596900" cy="576580"/>
          </a:xfrm>
          <a:custGeom>
            <a:avLst/>
            <a:gdLst/>
            <a:ahLst/>
            <a:cxnLst/>
            <a:rect l="l" t="t" r="r" b="b"/>
            <a:pathLst>
              <a:path w="596900" h="576579">
                <a:moveTo>
                  <a:pt x="73088" y="261721"/>
                </a:moveTo>
                <a:lnTo>
                  <a:pt x="54013" y="261721"/>
                </a:lnTo>
                <a:lnTo>
                  <a:pt x="46266" y="269455"/>
                </a:lnTo>
                <a:lnTo>
                  <a:pt x="46266" y="568680"/>
                </a:lnTo>
                <a:lnTo>
                  <a:pt x="54013" y="576414"/>
                </a:lnTo>
                <a:lnTo>
                  <a:pt x="542696" y="576414"/>
                </a:lnTo>
                <a:lnTo>
                  <a:pt x="550430" y="568680"/>
                </a:lnTo>
                <a:lnTo>
                  <a:pt x="550430" y="541858"/>
                </a:lnTo>
                <a:lnTo>
                  <a:pt x="80835" y="541858"/>
                </a:lnTo>
                <a:lnTo>
                  <a:pt x="80835" y="269455"/>
                </a:lnTo>
                <a:lnTo>
                  <a:pt x="73088" y="261721"/>
                </a:lnTo>
                <a:close/>
              </a:path>
              <a:path w="596900" h="576579">
                <a:moveTo>
                  <a:pt x="175539" y="267690"/>
                </a:moveTo>
                <a:lnTo>
                  <a:pt x="156464" y="267690"/>
                </a:lnTo>
                <a:lnTo>
                  <a:pt x="148717" y="275437"/>
                </a:lnTo>
                <a:lnTo>
                  <a:pt x="148717" y="541858"/>
                </a:lnTo>
                <a:lnTo>
                  <a:pt x="183286" y="541858"/>
                </a:lnTo>
                <a:lnTo>
                  <a:pt x="183286" y="275437"/>
                </a:lnTo>
                <a:lnTo>
                  <a:pt x="175539" y="267690"/>
                </a:lnTo>
                <a:close/>
              </a:path>
              <a:path w="596900" h="576579">
                <a:moveTo>
                  <a:pt x="366356" y="390791"/>
                </a:moveTo>
                <a:lnTo>
                  <a:pt x="230339" y="390791"/>
                </a:lnTo>
                <a:lnTo>
                  <a:pt x="222605" y="398525"/>
                </a:lnTo>
                <a:lnTo>
                  <a:pt x="222605" y="541858"/>
                </a:lnTo>
                <a:lnTo>
                  <a:pt x="374103" y="541858"/>
                </a:lnTo>
                <a:lnTo>
                  <a:pt x="374103" y="537679"/>
                </a:lnTo>
                <a:lnTo>
                  <a:pt x="257162" y="537679"/>
                </a:lnTo>
                <a:lnTo>
                  <a:pt x="257162" y="425348"/>
                </a:lnTo>
                <a:lnTo>
                  <a:pt x="374103" y="425348"/>
                </a:lnTo>
                <a:lnTo>
                  <a:pt x="374103" y="398525"/>
                </a:lnTo>
                <a:lnTo>
                  <a:pt x="366356" y="390791"/>
                </a:lnTo>
                <a:close/>
              </a:path>
              <a:path w="596900" h="576579">
                <a:moveTo>
                  <a:pt x="440245" y="267690"/>
                </a:moveTo>
                <a:lnTo>
                  <a:pt x="421157" y="267690"/>
                </a:lnTo>
                <a:lnTo>
                  <a:pt x="413423" y="275437"/>
                </a:lnTo>
                <a:lnTo>
                  <a:pt x="413423" y="541858"/>
                </a:lnTo>
                <a:lnTo>
                  <a:pt x="447979" y="541858"/>
                </a:lnTo>
                <a:lnTo>
                  <a:pt x="447979" y="275437"/>
                </a:lnTo>
                <a:lnTo>
                  <a:pt x="440245" y="267690"/>
                </a:lnTo>
                <a:close/>
              </a:path>
              <a:path w="596900" h="576579">
                <a:moveTo>
                  <a:pt x="550430" y="149898"/>
                </a:moveTo>
                <a:lnTo>
                  <a:pt x="515874" y="149898"/>
                </a:lnTo>
                <a:lnTo>
                  <a:pt x="515874" y="541858"/>
                </a:lnTo>
                <a:lnTo>
                  <a:pt x="550430" y="541858"/>
                </a:lnTo>
                <a:lnTo>
                  <a:pt x="550430" y="149898"/>
                </a:lnTo>
                <a:close/>
              </a:path>
              <a:path w="596900" h="576579">
                <a:moveTo>
                  <a:pt x="374103" y="425348"/>
                </a:moveTo>
                <a:lnTo>
                  <a:pt x="339534" y="425348"/>
                </a:lnTo>
                <a:lnTo>
                  <a:pt x="339534" y="537679"/>
                </a:lnTo>
                <a:lnTo>
                  <a:pt x="374103" y="537679"/>
                </a:lnTo>
                <a:lnTo>
                  <a:pt x="374103" y="425348"/>
                </a:lnTo>
                <a:close/>
              </a:path>
              <a:path w="596900" h="576579">
                <a:moveTo>
                  <a:pt x="389954" y="159092"/>
                </a:moveTo>
                <a:lnTo>
                  <a:pt x="298348" y="159092"/>
                </a:lnTo>
                <a:lnTo>
                  <a:pt x="429501" y="212547"/>
                </a:lnTo>
                <a:lnTo>
                  <a:pt x="435571" y="211912"/>
                </a:lnTo>
                <a:lnTo>
                  <a:pt x="445122" y="205498"/>
                </a:lnTo>
                <a:lnTo>
                  <a:pt x="447979" y="200126"/>
                </a:lnTo>
                <a:lnTo>
                  <a:pt x="447979" y="168655"/>
                </a:lnTo>
                <a:lnTo>
                  <a:pt x="413423" y="168655"/>
                </a:lnTo>
                <a:lnTo>
                  <a:pt x="389954" y="159092"/>
                </a:lnTo>
                <a:close/>
              </a:path>
              <a:path w="596900" h="576579">
                <a:moveTo>
                  <a:pt x="555269" y="0"/>
                </a:moveTo>
                <a:lnTo>
                  <a:pt x="41427" y="0"/>
                </a:lnTo>
                <a:lnTo>
                  <a:pt x="34594" y="5232"/>
                </a:lnTo>
                <a:lnTo>
                  <a:pt x="0" y="133299"/>
                </a:lnTo>
                <a:lnTo>
                  <a:pt x="1092" y="138849"/>
                </a:lnTo>
                <a:lnTo>
                  <a:pt x="7632" y="147396"/>
                </a:lnTo>
                <a:lnTo>
                  <a:pt x="12700" y="149898"/>
                </a:lnTo>
                <a:lnTo>
                  <a:pt x="148717" y="149898"/>
                </a:lnTo>
                <a:lnTo>
                  <a:pt x="148717" y="200126"/>
                </a:lnTo>
                <a:lnTo>
                  <a:pt x="151587" y="205498"/>
                </a:lnTo>
                <a:lnTo>
                  <a:pt x="159245" y="210654"/>
                </a:lnTo>
                <a:lnTo>
                  <a:pt x="162610" y="211645"/>
                </a:lnTo>
                <a:lnTo>
                  <a:pt x="168211" y="211645"/>
                </a:lnTo>
                <a:lnTo>
                  <a:pt x="170421" y="211226"/>
                </a:lnTo>
                <a:lnTo>
                  <a:pt x="274882" y="168655"/>
                </a:lnTo>
                <a:lnTo>
                  <a:pt x="183286" y="168655"/>
                </a:lnTo>
                <a:lnTo>
                  <a:pt x="183286" y="115328"/>
                </a:lnTo>
                <a:lnTo>
                  <a:pt x="40652" y="115328"/>
                </a:lnTo>
                <a:lnTo>
                  <a:pt x="62471" y="34556"/>
                </a:lnTo>
                <a:lnTo>
                  <a:pt x="570036" y="34556"/>
                </a:lnTo>
                <a:lnTo>
                  <a:pt x="562114" y="5232"/>
                </a:lnTo>
                <a:lnTo>
                  <a:pt x="555269" y="0"/>
                </a:lnTo>
                <a:close/>
              </a:path>
              <a:path w="596900" h="576579">
                <a:moveTo>
                  <a:pt x="300570" y="123151"/>
                </a:moveTo>
                <a:lnTo>
                  <a:pt x="296138" y="123151"/>
                </a:lnTo>
                <a:lnTo>
                  <a:pt x="293916" y="123570"/>
                </a:lnTo>
                <a:lnTo>
                  <a:pt x="183286" y="168655"/>
                </a:lnTo>
                <a:lnTo>
                  <a:pt x="274882" y="168655"/>
                </a:lnTo>
                <a:lnTo>
                  <a:pt x="298348" y="159092"/>
                </a:lnTo>
                <a:lnTo>
                  <a:pt x="389954" y="159092"/>
                </a:lnTo>
                <a:lnTo>
                  <a:pt x="302780" y="123570"/>
                </a:lnTo>
                <a:lnTo>
                  <a:pt x="300570" y="123151"/>
                </a:lnTo>
                <a:close/>
              </a:path>
              <a:path w="596900" h="576579">
                <a:moveTo>
                  <a:pt x="370741" y="42710"/>
                </a:moveTo>
                <a:lnTo>
                  <a:pt x="298348" y="42710"/>
                </a:lnTo>
                <a:lnTo>
                  <a:pt x="413423" y="105244"/>
                </a:lnTo>
                <a:lnTo>
                  <a:pt x="413423" y="168655"/>
                </a:lnTo>
                <a:lnTo>
                  <a:pt x="447979" y="168655"/>
                </a:lnTo>
                <a:lnTo>
                  <a:pt x="447979" y="149898"/>
                </a:lnTo>
                <a:lnTo>
                  <a:pt x="583996" y="149898"/>
                </a:lnTo>
                <a:lnTo>
                  <a:pt x="589076" y="147383"/>
                </a:lnTo>
                <a:lnTo>
                  <a:pt x="595617" y="138849"/>
                </a:lnTo>
                <a:lnTo>
                  <a:pt x="596709" y="133299"/>
                </a:lnTo>
                <a:lnTo>
                  <a:pt x="591855" y="115328"/>
                </a:lnTo>
                <a:lnTo>
                  <a:pt x="447979" y="115328"/>
                </a:lnTo>
                <a:lnTo>
                  <a:pt x="447979" y="88633"/>
                </a:lnTo>
                <a:lnTo>
                  <a:pt x="444512" y="82803"/>
                </a:lnTo>
                <a:lnTo>
                  <a:pt x="370741" y="42710"/>
                </a:lnTo>
                <a:close/>
              </a:path>
              <a:path w="596900" h="576579">
                <a:moveTo>
                  <a:pt x="355739" y="34556"/>
                </a:moveTo>
                <a:lnTo>
                  <a:pt x="240969" y="34556"/>
                </a:lnTo>
                <a:lnTo>
                  <a:pt x="152184" y="82803"/>
                </a:lnTo>
                <a:lnTo>
                  <a:pt x="148717" y="88633"/>
                </a:lnTo>
                <a:lnTo>
                  <a:pt x="148717" y="115328"/>
                </a:lnTo>
                <a:lnTo>
                  <a:pt x="183286" y="115328"/>
                </a:lnTo>
                <a:lnTo>
                  <a:pt x="183286" y="105244"/>
                </a:lnTo>
                <a:lnTo>
                  <a:pt x="298348" y="42710"/>
                </a:lnTo>
                <a:lnTo>
                  <a:pt x="370741" y="42710"/>
                </a:lnTo>
                <a:lnTo>
                  <a:pt x="355739" y="34556"/>
                </a:lnTo>
                <a:close/>
              </a:path>
              <a:path w="596900" h="576579">
                <a:moveTo>
                  <a:pt x="570036" y="34556"/>
                </a:moveTo>
                <a:lnTo>
                  <a:pt x="534225" y="34556"/>
                </a:lnTo>
                <a:lnTo>
                  <a:pt x="556056" y="115328"/>
                </a:lnTo>
                <a:lnTo>
                  <a:pt x="591855" y="115328"/>
                </a:lnTo>
                <a:lnTo>
                  <a:pt x="570036" y="34556"/>
                </a:lnTo>
                <a:close/>
              </a:path>
            </a:pathLst>
          </a:custGeom>
          <a:solidFill>
            <a:srgbClr val="5D30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018716" y="3257727"/>
            <a:ext cx="82550" cy="112395"/>
          </a:xfrm>
          <a:custGeom>
            <a:avLst/>
            <a:gdLst/>
            <a:ahLst/>
            <a:cxnLst/>
            <a:rect l="l" t="t" r="r" b="b"/>
            <a:pathLst>
              <a:path w="82550" h="112395">
                <a:moveTo>
                  <a:pt x="82372" y="0"/>
                </a:moveTo>
                <a:lnTo>
                  <a:pt x="0" y="0"/>
                </a:lnTo>
                <a:lnTo>
                  <a:pt x="0" y="112331"/>
                </a:lnTo>
                <a:lnTo>
                  <a:pt x="82372" y="112331"/>
                </a:lnTo>
                <a:lnTo>
                  <a:pt x="82372" y="0"/>
                </a:lnTo>
                <a:close/>
              </a:path>
            </a:pathLst>
          </a:custGeom>
          <a:ln w="94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117293" y="2866936"/>
            <a:ext cx="200660" cy="81280"/>
          </a:xfrm>
          <a:custGeom>
            <a:avLst/>
            <a:gdLst/>
            <a:ahLst/>
            <a:cxnLst/>
            <a:rect l="l" t="t" r="r" b="b"/>
            <a:pathLst>
              <a:path w="200659" h="81280">
                <a:moveTo>
                  <a:pt x="83210" y="45224"/>
                </a:moveTo>
                <a:lnTo>
                  <a:pt x="88773" y="48247"/>
                </a:lnTo>
                <a:lnTo>
                  <a:pt x="92240" y="54076"/>
                </a:lnTo>
                <a:lnTo>
                  <a:pt x="92240" y="60413"/>
                </a:lnTo>
                <a:lnTo>
                  <a:pt x="92240" y="80771"/>
                </a:lnTo>
                <a:lnTo>
                  <a:pt x="200317" y="80771"/>
                </a:lnTo>
                <a:lnTo>
                  <a:pt x="178485" y="0"/>
                </a:lnTo>
                <a:lnTo>
                  <a:pt x="0" y="0"/>
                </a:lnTo>
                <a:lnTo>
                  <a:pt x="83210" y="45224"/>
                </a:lnTo>
                <a:close/>
              </a:path>
            </a:pathLst>
          </a:custGeom>
          <a:ln w="94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944840" y="2875089"/>
            <a:ext cx="230504" cy="126364"/>
          </a:xfrm>
          <a:custGeom>
            <a:avLst/>
            <a:gdLst/>
            <a:ahLst/>
            <a:cxnLst/>
            <a:rect l="l" t="t" r="r" b="b"/>
            <a:pathLst>
              <a:path w="230504" h="126364">
                <a:moveTo>
                  <a:pt x="0" y="125945"/>
                </a:moveTo>
                <a:lnTo>
                  <a:pt x="108546" y="81711"/>
                </a:lnTo>
                <a:lnTo>
                  <a:pt x="110629" y="80860"/>
                </a:lnTo>
                <a:lnTo>
                  <a:pt x="112852" y="80441"/>
                </a:lnTo>
                <a:lnTo>
                  <a:pt x="115061" y="80441"/>
                </a:lnTo>
                <a:lnTo>
                  <a:pt x="117284" y="80441"/>
                </a:lnTo>
                <a:lnTo>
                  <a:pt x="119494" y="80860"/>
                </a:lnTo>
                <a:lnTo>
                  <a:pt x="121589" y="81711"/>
                </a:lnTo>
                <a:lnTo>
                  <a:pt x="230136" y="125945"/>
                </a:lnTo>
                <a:lnTo>
                  <a:pt x="230136" y="62534"/>
                </a:lnTo>
                <a:lnTo>
                  <a:pt x="115061" y="0"/>
                </a:lnTo>
                <a:lnTo>
                  <a:pt x="0" y="62534"/>
                </a:lnTo>
                <a:lnTo>
                  <a:pt x="0" y="125945"/>
                </a:lnTo>
                <a:close/>
              </a:path>
            </a:pathLst>
          </a:custGeom>
          <a:ln w="94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02206" y="2866936"/>
            <a:ext cx="200660" cy="81280"/>
          </a:xfrm>
          <a:custGeom>
            <a:avLst/>
            <a:gdLst/>
            <a:ahLst/>
            <a:cxnLst/>
            <a:rect l="l" t="t" r="r" b="b"/>
            <a:pathLst>
              <a:path w="200659" h="81280">
                <a:moveTo>
                  <a:pt x="108064" y="80771"/>
                </a:moveTo>
                <a:lnTo>
                  <a:pt x="108064" y="60413"/>
                </a:lnTo>
                <a:lnTo>
                  <a:pt x="108064" y="54076"/>
                </a:lnTo>
                <a:lnTo>
                  <a:pt x="111531" y="48247"/>
                </a:lnTo>
                <a:lnTo>
                  <a:pt x="117093" y="45224"/>
                </a:lnTo>
                <a:lnTo>
                  <a:pt x="200317" y="0"/>
                </a:lnTo>
                <a:lnTo>
                  <a:pt x="21818" y="0"/>
                </a:lnTo>
                <a:lnTo>
                  <a:pt x="0" y="80771"/>
                </a:lnTo>
                <a:lnTo>
                  <a:pt x="108064" y="80771"/>
                </a:lnTo>
                <a:close/>
              </a:path>
            </a:pathLst>
          </a:custGeom>
          <a:ln w="94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72538" y="3025203"/>
            <a:ext cx="174739" cy="17475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239408" y="2879394"/>
            <a:ext cx="672465" cy="611505"/>
          </a:xfrm>
          <a:custGeom>
            <a:avLst/>
            <a:gdLst/>
            <a:ahLst/>
            <a:cxnLst/>
            <a:rect l="l" t="t" r="r" b="b"/>
            <a:pathLst>
              <a:path w="672465" h="611504">
                <a:moveTo>
                  <a:pt x="228828" y="382650"/>
                </a:moveTo>
                <a:lnTo>
                  <a:pt x="165379" y="382650"/>
                </a:lnTo>
                <a:lnTo>
                  <a:pt x="164782" y="382689"/>
                </a:lnTo>
                <a:lnTo>
                  <a:pt x="118617" y="394197"/>
                </a:lnTo>
                <a:lnTo>
                  <a:pt x="85026" y="419908"/>
                </a:lnTo>
                <a:lnTo>
                  <a:pt x="61160" y="453365"/>
                </a:lnTo>
                <a:lnTo>
                  <a:pt x="44754" y="488035"/>
                </a:lnTo>
                <a:lnTo>
                  <a:pt x="0" y="598335"/>
                </a:lnTo>
                <a:lnTo>
                  <a:pt x="3721" y="607136"/>
                </a:lnTo>
                <a:lnTo>
                  <a:pt x="13296" y="611022"/>
                </a:lnTo>
                <a:lnTo>
                  <a:pt x="15214" y="611377"/>
                </a:lnTo>
                <a:lnTo>
                  <a:pt x="23063" y="611377"/>
                </a:lnTo>
                <a:lnTo>
                  <a:pt x="28714" y="607821"/>
                </a:lnTo>
                <a:lnTo>
                  <a:pt x="72707" y="499389"/>
                </a:lnTo>
                <a:lnTo>
                  <a:pt x="89604" y="464460"/>
                </a:lnTo>
                <a:lnTo>
                  <a:pt x="108367" y="438967"/>
                </a:lnTo>
                <a:lnTo>
                  <a:pt x="129633" y="422349"/>
                </a:lnTo>
                <a:lnTo>
                  <a:pt x="153987" y="414058"/>
                </a:lnTo>
                <a:lnTo>
                  <a:pt x="184827" y="414058"/>
                </a:lnTo>
                <a:lnTo>
                  <a:pt x="184569" y="412826"/>
                </a:lnTo>
                <a:lnTo>
                  <a:pt x="299941" y="412826"/>
                </a:lnTo>
                <a:lnTo>
                  <a:pt x="275603" y="394197"/>
                </a:lnTo>
                <a:lnTo>
                  <a:pt x="230022" y="382765"/>
                </a:lnTo>
                <a:lnTo>
                  <a:pt x="229425" y="382689"/>
                </a:lnTo>
                <a:lnTo>
                  <a:pt x="228828" y="382650"/>
                </a:lnTo>
                <a:close/>
              </a:path>
              <a:path w="672465" h="611504">
                <a:moveTo>
                  <a:pt x="184827" y="414058"/>
                </a:moveTo>
                <a:lnTo>
                  <a:pt x="153987" y="414058"/>
                </a:lnTo>
                <a:lnTo>
                  <a:pt x="162864" y="456399"/>
                </a:lnTo>
                <a:lnTo>
                  <a:pt x="150418" y="568312"/>
                </a:lnTo>
                <a:lnTo>
                  <a:pt x="152514" y="573379"/>
                </a:lnTo>
                <a:lnTo>
                  <a:pt x="185648" y="599998"/>
                </a:lnTo>
                <a:lnTo>
                  <a:pt x="188988" y="601179"/>
                </a:lnTo>
                <a:lnTo>
                  <a:pt x="205244" y="601179"/>
                </a:lnTo>
                <a:lnTo>
                  <a:pt x="208572" y="599998"/>
                </a:lnTo>
                <a:lnTo>
                  <a:pt x="241706" y="573379"/>
                </a:lnTo>
                <a:lnTo>
                  <a:pt x="242893" y="570509"/>
                </a:lnTo>
                <a:lnTo>
                  <a:pt x="197116" y="570509"/>
                </a:lnTo>
                <a:lnTo>
                  <a:pt x="181902" y="558279"/>
                </a:lnTo>
                <a:lnTo>
                  <a:pt x="191630" y="470763"/>
                </a:lnTo>
                <a:lnTo>
                  <a:pt x="232953" y="470763"/>
                </a:lnTo>
                <a:lnTo>
                  <a:pt x="231355" y="456399"/>
                </a:lnTo>
                <a:lnTo>
                  <a:pt x="234669" y="440588"/>
                </a:lnTo>
                <a:lnTo>
                  <a:pt x="190385" y="440588"/>
                </a:lnTo>
                <a:lnTo>
                  <a:pt x="184827" y="414058"/>
                </a:lnTo>
                <a:close/>
              </a:path>
              <a:path w="672465" h="611504">
                <a:moveTo>
                  <a:pt x="232953" y="470763"/>
                </a:moveTo>
                <a:lnTo>
                  <a:pt x="202590" y="470763"/>
                </a:lnTo>
                <a:lnTo>
                  <a:pt x="212318" y="558279"/>
                </a:lnTo>
                <a:lnTo>
                  <a:pt x="197116" y="570509"/>
                </a:lnTo>
                <a:lnTo>
                  <a:pt x="242893" y="570509"/>
                </a:lnTo>
                <a:lnTo>
                  <a:pt x="243801" y="568312"/>
                </a:lnTo>
                <a:lnTo>
                  <a:pt x="232953" y="470763"/>
                </a:lnTo>
                <a:close/>
              </a:path>
              <a:path w="672465" h="611504">
                <a:moveTo>
                  <a:pt x="672350" y="98666"/>
                </a:moveTo>
                <a:lnTo>
                  <a:pt x="642175" y="98666"/>
                </a:lnTo>
                <a:lnTo>
                  <a:pt x="642175" y="533057"/>
                </a:lnTo>
                <a:lnTo>
                  <a:pt x="419595" y="533057"/>
                </a:lnTo>
                <a:lnTo>
                  <a:pt x="412838" y="539813"/>
                </a:lnTo>
                <a:lnTo>
                  <a:pt x="412838" y="556475"/>
                </a:lnTo>
                <a:lnTo>
                  <a:pt x="419595" y="563232"/>
                </a:lnTo>
                <a:lnTo>
                  <a:pt x="665594" y="563232"/>
                </a:lnTo>
                <a:lnTo>
                  <a:pt x="672350" y="556475"/>
                </a:lnTo>
                <a:lnTo>
                  <a:pt x="672350" y="98666"/>
                </a:lnTo>
                <a:close/>
              </a:path>
              <a:path w="672465" h="611504">
                <a:moveTo>
                  <a:pt x="301534" y="414045"/>
                </a:moveTo>
                <a:lnTo>
                  <a:pt x="240233" y="414045"/>
                </a:lnTo>
                <a:lnTo>
                  <a:pt x="264609" y="422354"/>
                </a:lnTo>
                <a:lnTo>
                  <a:pt x="285855" y="438969"/>
                </a:lnTo>
                <a:lnTo>
                  <a:pt x="304616" y="464460"/>
                </a:lnTo>
                <a:lnTo>
                  <a:pt x="321513" y="499389"/>
                </a:lnTo>
                <a:lnTo>
                  <a:pt x="336943" y="537413"/>
                </a:lnTo>
                <a:lnTo>
                  <a:pt x="340944" y="540791"/>
                </a:lnTo>
                <a:lnTo>
                  <a:pt x="350596" y="542963"/>
                </a:lnTo>
                <a:lnTo>
                  <a:pt x="355663" y="541591"/>
                </a:lnTo>
                <a:lnTo>
                  <a:pt x="399295" y="501268"/>
                </a:lnTo>
                <a:lnTo>
                  <a:pt x="354837" y="501268"/>
                </a:lnTo>
                <a:lnTo>
                  <a:pt x="349465" y="488035"/>
                </a:lnTo>
                <a:lnTo>
                  <a:pt x="333060" y="453365"/>
                </a:lnTo>
                <a:lnTo>
                  <a:pt x="309194" y="419908"/>
                </a:lnTo>
                <a:lnTo>
                  <a:pt x="301534" y="414045"/>
                </a:lnTo>
                <a:close/>
              </a:path>
              <a:path w="672465" h="611504">
                <a:moveTo>
                  <a:pt x="472808" y="392239"/>
                </a:moveTo>
                <a:lnTo>
                  <a:pt x="354837" y="501268"/>
                </a:lnTo>
                <a:lnTo>
                  <a:pt x="399295" y="501268"/>
                </a:lnTo>
                <a:lnTo>
                  <a:pt x="493293" y="414400"/>
                </a:lnTo>
                <a:lnTo>
                  <a:pt x="493674" y="404850"/>
                </a:lnTo>
                <a:lnTo>
                  <a:pt x="482358" y="392620"/>
                </a:lnTo>
                <a:lnTo>
                  <a:pt x="472808" y="392239"/>
                </a:lnTo>
                <a:close/>
              </a:path>
              <a:path w="672465" h="611504">
                <a:moveTo>
                  <a:pt x="280136" y="459587"/>
                </a:moveTo>
                <a:lnTo>
                  <a:pt x="263474" y="459587"/>
                </a:lnTo>
                <a:lnTo>
                  <a:pt x="256717" y="466343"/>
                </a:lnTo>
                <a:lnTo>
                  <a:pt x="256717" y="485063"/>
                </a:lnTo>
                <a:lnTo>
                  <a:pt x="263474" y="491820"/>
                </a:lnTo>
                <a:lnTo>
                  <a:pt x="280136" y="491820"/>
                </a:lnTo>
                <a:lnTo>
                  <a:pt x="286892" y="485063"/>
                </a:lnTo>
                <a:lnTo>
                  <a:pt x="286892" y="466343"/>
                </a:lnTo>
                <a:lnTo>
                  <a:pt x="280136" y="459587"/>
                </a:lnTo>
                <a:close/>
              </a:path>
              <a:path w="672465" h="611504">
                <a:moveTo>
                  <a:pt x="299941" y="412826"/>
                </a:moveTo>
                <a:lnTo>
                  <a:pt x="209664" y="412826"/>
                </a:lnTo>
                <a:lnTo>
                  <a:pt x="203847" y="440588"/>
                </a:lnTo>
                <a:lnTo>
                  <a:pt x="234669" y="440588"/>
                </a:lnTo>
                <a:lnTo>
                  <a:pt x="240233" y="414045"/>
                </a:lnTo>
                <a:lnTo>
                  <a:pt x="301534" y="414045"/>
                </a:lnTo>
                <a:lnTo>
                  <a:pt x="299941" y="412826"/>
                </a:lnTo>
                <a:close/>
              </a:path>
              <a:path w="672465" h="611504">
                <a:moveTo>
                  <a:pt x="665594" y="68491"/>
                </a:moveTo>
                <a:lnTo>
                  <a:pt x="20739" y="68491"/>
                </a:lnTo>
                <a:lnTo>
                  <a:pt x="13982" y="75247"/>
                </a:lnTo>
                <a:lnTo>
                  <a:pt x="13982" y="424472"/>
                </a:lnTo>
                <a:lnTo>
                  <a:pt x="20739" y="431228"/>
                </a:lnTo>
                <a:lnTo>
                  <a:pt x="37401" y="431228"/>
                </a:lnTo>
                <a:lnTo>
                  <a:pt x="44157" y="424472"/>
                </a:lnTo>
                <a:lnTo>
                  <a:pt x="44157" y="98666"/>
                </a:lnTo>
                <a:lnTo>
                  <a:pt x="672350" y="98666"/>
                </a:lnTo>
                <a:lnTo>
                  <a:pt x="672350" y="75247"/>
                </a:lnTo>
                <a:lnTo>
                  <a:pt x="665594" y="68491"/>
                </a:lnTo>
                <a:close/>
              </a:path>
              <a:path w="672465" h="611504">
                <a:moveTo>
                  <a:pt x="202603" y="188975"/>
                </a:moveTo>
                <a:lnTo>
                  <a:pt x="197116" y="188975"/>
                </a:lnTo>
                <a:lnTo>
                  <a:pt x="164829" y="195511"/>
                </a:lnTo>
                <a:lnTo>
                  <a:pt x="138437" y="213321"/>
                </a:lnTo>
                <a:lnTo>
                  <a:pt x="120630" y="239714"/>
                </a:lnTo>
                <a:lnTo>
                  <a:pt x="114096" y="271995"/>
                </a:lnTo>
                <a:lnTo>
                  <a:pt x="120630" y="304277"/>
                </a:lnTo>
                <a:lnTo>
                  <a:pt x="138437" y="330669"/>
                </a:lnTo>
                <a:lnTo>
                  <a:pt x="164829" y="348480"/>
                </a:lnTo>
                <a:lnTo>
                  <a:pt x="197116" y="355015"/>
                </a:lnTo>
                <a:lnTo>
                  <a:pt x="229396" y="348480"/>
                </a:lnTo>
                <a:lnTo>
                  <a:pt x="255784" y="330669"/>
                </a:lnTo>
                <a:lnTo>
                  <a:pt x="259717" y="324840"/>
                </a:lnTo>
                <a:lnTo>
                  <a:pt x="197116" y="324840"/>
                </a:lnTo>
                <a:lnTo>
                  <a:pt x="176563" y="320680"/>
                </a:lnTo>
                <a:lnTo>
                  <a:pt x="159764" y="309343"/>
                </a:lnTo>
                <a:lnTo>
                  <a:pt x="148430" y="292543"/>
                </a:lnTo>
                <a:lnTo>
                  <a:pt x="144271" y="271995"/>
                </a:lnTo>
                <a:lnTo>
                  <a:pt x="146139" y="258048"/>
                </a:lnTo>
                <a:lnTo>
                  <a:pt x="151409" y="245494"/>
                </a:lnTo>
                <a:lnTo>
                  <a:pt x="159584" y="234830"/>
                </a:lnTo>
                <a:lnTo>
                  <a:pt x="170167" y="226555"/>
                </a:lnTo>
                <a:lnTo>
                  <a:pt x="214239" y="226555"/>
                </a:lnTo>
                <a:lnTo>
                  <a:pt x="217144" y="223100"/>
                </a:lnTo>
                <a:lnTo>
                  <a:pt x="263390" y="223100"/>
                </a:lnTo>
                <a:lnTo>
                  <a:pt x="261229" y="219327"/>
                </a:lnTo>
                <a:lnTo>
                  <a:pt x="240293" y="201124"/>
                </a:lnTo>
                <a:lnTo>
                  <a:pt x="214083" y="190728"/>
                </a:lnTo>
                <a:lnTo>
                  <a:pt x="213791" y="190652"/>
                </a:lnTo>
                <a:lnTo>
                  <a:pt x="207987" y="189522"/>
                </a:lnTo>
                <a:lnTo>
                  <a:pt x="202603" y="188975"/>
                </a:lnTo>
                <a:close/>
              </a:path>
              <a:path w="672465" h="611504">
                <a:moveTo>
                  <a:pt x="263390" y="223100"/>
                </a:moveTo>
                <a:lnTo>
                  <a:pt x="217144" y="223100"/>
                </a:lnTo>
                <a:lnTo>
                  <a:pt x="230381" y="230972"/>
                </a:lnTo>
                <a:lnTo>
                  <a:pt x="240757" y="242242"/>
                </a:lnTo>
                <a:lnTo>
                  <a:pt x="247526" y="256165"/>
                </a:lnTo>
                <a:lnTo>
                  <a:pt x="249948" y="271995"/>
                </a:lnTo>
                <a:lnTo>
                  <a:pt x="245790" y="292543"/>
                </a:lnTo>
                <a:lnTo>
                  <a:pt x="234457" y="309343"/>
                </a:lnTo>
                <a:lnTo>
                  <a:pt x="217662" y="320680"/>
                </a:lnTo>
                <a:lnTo>
                  <a:pt x="197116" y="324840"/>
                </a:lnTo>
                <a:lnTo>
                  <a:pt x="259717" y="324840"/>
                </a:lnTo>
                <a:lnTo>
                  <a:pt x="273590" y="304277"/>
                </a:lnTo>
                <a:lnTo>
                  <a:pt x="280123" y="271995"/>
                </a:lnTo>
                <a:lnTo>
                  <a:pt x="275102" y="243547"/>
                </a:lnTo>
                <a:lnTo>
                  <a:pt x="263390" y="223100"/>
                </a:lnTo>
                <a:close/>
              </a:path>
              <a:path w="672465" h="611504">
                <a:moveTo>
                  <a:pt x="436257" y="223977"/>
                </a:moveTo>
                <a:lnTo>
                  <a:pt x="390829" y="223977"/>
                </a:lnTo>
                <a:lnTo>
                  <a:pt x="384136" y="230670"/>
                </a:lnTo>
                <a:lnTo>
                  <a:pt x="384073" y="247395"/>
                </a:lnTo>
                <a:lnTo>
                  <a:pt x="390829" y="254152"/>
                </a:lnTo>
                <a:lnTo>
                  <a:pt x="436257" y="254152"/>
                </a:lnTo>
                <a:lnTo>
                  <a:pt x="443014" y="247395"/>
                </a:lnTo>
                <a:lnTo>
                  <a:pt x="442950" y="230670"/>
                </a:lnTo>
                <a:lnTo>
                  <a:pt x="436257" y="223977"/>
                </a:lnTo>
                <a:close/>
              </a:path>
              <a:path w="672465" h="611504">
                <a:moveTo>
                  <a:pt x="583793" y="223977"/>
                </a:moveTo>
                <a:lnTo>
                  <a:pt x="489686" y="223977"/>
                </a:lnTo>
                <a:lnTo>
                  <a:pt x="482993" y="230670"/>
                </a:lnTo>
                <a:lnTo>
                  <a:pt x="482930" y="247395"/>
                </a:lnTo>
                <a:lnTo>
                  <a:pt x="489686" y="254152"/>
                </a:lnTo>
                <a:lnTo>
                  <a:pt x="583793" y="254152"/>
                </a:lnTo>
                <a:lnTo>
                  <a:pt x="590537" y="247395"/>
                </a:lnTo>
                <a:lnTo>
                  <a:pt x="590473" y="230670"/>
                </a:lnTo>
                <a:lnTo>
                  <a:pt x="583793" y="223977"/>
                </a:lnTo>
                <a:close/>
              </a:path>
              <a:path w="672465" h="611504">
                <a:moveTo>
                  <a:pt x="214239" y="226555"/>
                </a:moveTo>
                <a:lnTo>
                  <a:pt x="170167" y="226555"/>
                </a:lnTo>
                <a:lnTo>
                  <a:pt x="168490" y="230670"/>
                </a:lnTo>
                <a:lnTo>
                  <a:pt x="168611" y="234830"/>
                </a:lnTo>
                <a:lnTo>
                  <a:pt x="168676" y="235565"/>
                </a:lnTo>
                <a:lnTo>
                  <a:pt x="175056" y="246926"/>
                </a:lnTo>
                <a:lnTo>
                  <a:pt x="184251" y="249516"/>
                </a:lnTo>
                <a:lnTo>
                  <a:pt x="191515" y="245440"/>
                </a:lnTo>
                <a:lnTo>
                  <a:pt x="198790" y="240849"/>
                </a:lnTo>
                <a:lnTo>
                  <a:pt x="205601" y="235483"/>
                </a:lnTo>
                <a:lnTo>
                  <a:pt x="211648" y="229634"/>
                </a:lnTo>
                <a:lnTo>
                  <a:pt x="214239" y="226555"/>
                </a:lnTo>
                <a:close/>
              </a:path>
              <a:path w="672465" h="611504">
                <a:moveTo>
                  <a:pt x="583793" y="161035"/>
                </a:moveTo>
                <a:lnTo>
                  <a:pt x="412254" y="161035"/>
                </a:lnTo>
                <a:lnTo>
                  <a:pt x="405498" y="167792"/>
                </a:lnTo>
                <a:lnTo>
                  <a:pt x="405498" y="184454"/>
                </a:lnTo>
                <a:lnTo>
                  <a:pt x="412254" y="191211"/>
                </a:lnTo>
                <a:lnTo>
                  <a:pt x="583793" y="191211"/>
                </a:lnTo>
                <a:lnTo>
                  <a:pt x="590537" y="184454"/>
                </a:lnTo>
                <a:lnTo>
                  <a:pt x="590537" y="167792"/>
                </a:lnTo>
                <a:lnTo>
                  <a:pt x="583793" y="161035"/>
                </a:lnTo>
                <a:close/>
              </a:path>
              <a:path w="672465" h="611504">
                <a:moveTo>
                  <a:pt x="428929" y="0"/>
                </a:moveTo>
                <a:lnTo>
                  <a:pt x="257403" y="0"/>
                </a:lnTo>
                <a:lnTo>
                  <a:pt x="250647" y="6756"/>
                </a:lnTo>
                <a:lnTo>
                  <a:pt x="250647" y="23431"/>
                </a:lnTo>
                <a:lnTo>
                  <a:pt x="257403" y="30175"/>
                </a:lnTo>
                <a:lnTo>
                  <a:pt x="428929" y="30175"/>
                </a:lnTo>
                <a:lnTo>
                  <a:pt x="435686" y="23431"/>
                </a:lnTo>
                <a:lnTo>
                  <a:pt x="435686" y="6756"/>
                </a:lnTo>
                <a:lnTo>
                  <a:pt x="428929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431051" y="4117568"/>
            <a:ext cx="29845" cy="28575"/>
          </a:xfrm>
          <a:custGeom>
            <a:avLst/>
            <a:gdLst/>
            <a:ahLst/>
            <a:cxnLst/>
            <a:rect l="l" t="t" r="r" b="b"/>
            <a:pathLst>
              <a:path w="29845" h="28575">
                <a:moveTo>
                  <a:pt x="18719" y="0"/>
                </a:moveTo>
                <a:lnTo>
                  <a:pt x="10325" y="12"/>
                </a:lnTo>
                <a:lnTo>
                  <a:pt x="0" y="10375"/>
                </a:lnTo>
                <a:lnTo>
                  <a:pt x="25" y="18757"/>
                </a:lnTo>
                <a:lnTo>
                  <a:pt x="8229" y="26898"/>
                </a:lnTo>
                <a:lnTo>
                  <a:pt x="11595" y="28168"/>
                </a:lnTo>
                <a:lnTo>
                  <a:pt x="18376" y="28168"/>
                </a:lnTo>
                <a:lnTo>
                  <a:pt x="21793" y="26860"/>
                </a:lnTo>
                <a:lnTo>
                  <a:pt x="29540" y="19062"/>
                </a:lnTo>
                <a:lnTo>
                  <a:pt x="29489" y="10680"/>
                </a:lnTo>
                <a:lnTo>
                  <a:pt x="18719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374103" y="3776843"/>
            <a:ext cx="427355" cy="427990"/>
          </a:xfrm>
          <a:custGeom>
            <a:avLst/>
            <a:gdLst/>
            <a:ahLst/>
            <a:cxnLst/>
            <a:rect l="l" t="t" r="r" b="b"/>
            <a:pathLst>
              <a:path w="427354" h="427989">
                <a:moveTo>
                  <a:pt x="112840" y="371738"/>
                </a:moveTo>
                <a:lnTo>
                  <a:pt x="104725" y="373872"/>
                </a:lnTo>
                <a:lnTo>
                  <a:pt x="97346" y="386495"/>
                </a:lnTo>
                <a:lnTo>
                  <a:pt x="99480" y="394611"/>
                </a:lnTo>
                <a:lnTo>
                  <a:pt x="158490" y="420216"/>
                </a:lnTo>
                <a:lnTo>
                  <a:pt x="213729" y="427440"/>
                </a:lnTo>
                <a:lnTo>
                  <a:pt x="255097" y="423433"/>
                </a:lnTo>
                <a:lnTo>
                  <a:pt x="295037" y="411519"/>
                </a:lnTo>
                <a:lnTo>
                  <a:pt x="315026" y="400977"/>
                </a:lnTo>
                <a:lnTo>
                  <a:pt x="213784" y="400977"/>
                </a:lnTo>
                <a:lnTo>
                  <a:pt x="165355" y="394653"/>
                </a:lnTo>
                <a:lnTo>
                  <a:pt x="119165" y="375434"/>
                </a:lnTo>
                <a:lnTo>
                  <a:pt x="112840" y="371738"/>
                </a:lnTo>
                <a:close/>
              </a:path>
              <a:path w="427354" h="427989">
                <a:moveTo>
                  <a:pt x="315201" y="25174"/>
                </a:moveTo>
                <a:lnTo>
                  <a:pt x="213911" y="25174"/>
                </a:lnTo>
                <a:lnTo>
                  <a:pt x="261667" y="31281"/>
                </a:lnTo>
                <a:lnTo>
                  <a:pt x="306866" y="49600"/>
                </a:lnTo>
                <a:lnTo>
                  <a:pt x="346952" y="80133"/>
                </a:lnTo>
                <a:lnTo>
                  <a:pt x="377522" y="120171"/>
                </a:lnTo>
                <a:lnTo>
                  <a:pt x="395864" y="165316"/>
                </a:lnTo>
                <a:lnTo>
                  <a:pt x="401978" y="213013"/>
                </a:lnTo>
                <a:lnTo>
                  <a:pt x="395864" y="260711"/>
                </a:lnTo>
                <a:lnTo>
                  <a:pt x="377522" y="305856"/>
                </a:lnTo>
                <a:lnTo>
                  <a:pt x="346952" y="345894"/>
                </a:lnTo>
                <a:lnTo>
                  <a:pt x="307138" y="376265"/>
                </a:lnTo>
                <a:lnTo>
                  <a:pt x="261897" y="394737"/>
                </a:lnTo>
                <a:lnTo>
                  <a:pt x="213784" y="400977"/>
                </a:lnTo>
                <a:lnTo>
                  <a:pt x="315026" y="400977"/>
                </a:lnTo>
                <a:lnTo>
                  <a:pt x="365697" y="364613"/>
                </a:lnTo>
                <a:lnTo>
                  <a:pt x="396441" y="325884"/>
                </a:lnTo>
                <a:lnTo>
                  <a:pt x="416938" y="282570"/>
                </a:lnTo>
                <a:lnTo>
                  <a:pt x="427186" y="236505"/>
                </a:lnTo>
                <a:lnTo>
                  <a:pt x="427186" y="189522"/>
                </a:lnTo>
                <a:lnTo>
                  <a:pt x="416938" y="143457"/>
                </a:lnTo>
                <a:lnTo>
                  <a:pt x="396441" y="100143"/>
                </a:lnTo>
                <a:lnTo>
                  <a:pt x="365697" y="61414"/>
                </a:lnTo>
                <a:lnTo>
                  <a:pt x="326921" y="30707"/>
                </a:lnTo>
                <a:lnTo>
                  <a:pt x="315201" y="25174"/>
                </a:lnTo>
                <a:close/>
              </a:path>
              <a:path w="427354" h="427989">
                <a:moveTo>
                  <a:pt x="237433" y="0"/>
                </a:moveTo>
                <a:lnTo>
                  <a:pt x="190393" y="0"/>
                </a:lnTo>
                <a:lnTo>
                  <a:pt x="144272" y="10235"/>
                </a:lnTo>
                <a:lnTo>
                  <a:pt x="100905" y="30707"/>
                </a:lnTo>
                <a:lnTo>
                  <a:pt x="62129" y="61414"/>
                </a:lnTo>
                <a:lnTo>
                  <a:pt x="32441" y="98504"/>
                </a:lnTo>
                <a:lnTo>
                  <a:pt x="12041" y="140228"/>
                </a:lnTo>
                <a:lnTo>
                  <a:pt x="1153" y="184910"/>
                </a:lnTo>
                <a:lnTo>
                  <a:pt x="0" y="230871"/>
                </a:lnTo>
                <a:lnTo>
                  <a:pt x="8804" y="276434"/>
                </a:lnTo>
                <a:lnTo>
                  <a:pt x="27788" y="319922"/>
                </a:lnTo>
                <a:lnTo>
                  <a:pt x="31446" y="326247"/>
                </a:lnTo>
                <a:lnTo>
                  <a:pt x="39548" y="328431"/>
                </a:lnTo>
                <a:lnTo>
                  <a:pt x="52223" y="321129"/>
                </a:lnTo>
                <a:lnTo>
                  <a:pt x="54407" y="313039"/>
                </a:lnTo>
                <a:lnTo>
                  <a:pt x="50750" y="306714"/>
                </a:lnTo>
                <a:lnTo>
                  <a:pt x="31861" y="260710"/>
                </a:lnTo>
                <a:lnTo>
                  <a:pt x="25766" y="212510"/>
                </a:lnTo>
                <a:lnTo>
                  <a:pt x="32126" y="164654"/>
                </a:lnTo>
                <a:lnTo>
                  <a:pt x="50604" y="119681"/>
                </a:lnTo>
                <a:lnTo>
                  <a:pt x="80861" y="80133"/>
                </a:lnTo>
                <a:lnTo>
                  <a:pt x="120953" y="49600"/>
                </a:lnTo>
                <a:lnTo>
                  <a:pt x="166155" y="31281"/>
                </a:lnTo>
                <a:lnTo>
                  <a:pt x="213911" y="25174"/>
                </a:lnTo>
                <a:lnTo>
                  <a:pt x="315201" y="25174"/>
                </a:lnTo>
                <a:lnTo>
                  <a:pt x="283554" y="10235"/>
                </a:lnTo>
                <a:lnTo>
                  <a:pt x="237433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248806" y="3651059"/>
            <a:ext cx="678815" cy="678180"/>
          </a:xfrm>
          <a:custGeom>
            <a:avLst/>
            <a:gdLst/>
            <a:ahLst/>
            <a:cxnLst/>
            <a:rect l="l" t="t" r="r" b="b"/>
            <a:pathLst>
              <a:path w="678815" h="678179">
                <a:moveTo>
                  <a:pt x="267058" y="591731"/>
                </a:moveTo>
                <a:lnTo>
                  <a:pt x="197751" y="591731"/>
                </a:lnTo>
                <a:lnTo>
                  <a:pt x="260375" y="617613"/>
                </a:lnTo>
                <a:lnTo>
                  <a:pt x="269176" y="672858"/>
                </a:lnTo>
                <a:lnTo>
                  <a:pt x="274726" y="677595"/>
                </a:lnTo>
                <a:lnTo>
                  <a:pt x="403948" y="677544"/>
                </a:lnTo>
                <a:lnTo>
                  <a:pt x="409486" y="672807"/>
                </a:lnTo>
                <a:lnTo>
                  <a:pt x="412929" y="651116"/>
                </a:lnTo>
                <a:lnTo>
                  <a:pt x="292544" y="651116"/>
                </a:lnTo>
                <a:lnTo>
                  <a:pt x="284657" y="601586"/>
                </a:lnTo>
                <a:lnTo>
                  <a:pt x="281622" y="597750"/>
                </a:lnTo>
                <a:lnTo>
                  <a:pt x="267058" y="591731"/>
                </a:lnTo>
                <a:close/>
              </a:path>
              <a:path w="678815" h="678179">
                <a:moveTo>
                  <a:pt x="481799" y="562559"/>
                </a:moveTo>
                <a:lnTo>
                  <a:pt x="397002" y="597674"/>
                </a:lnTo>
                <a:lnTo>
                  <a:pt x="393966" y="601522"/>
                </a:lnTo>
                <a:lnTo>
                  <a:pt x="386105" y="651078"/>
                </a:lnTo>
                <a:lnTo>
                  <a:pt x="292544" y="651116"/>
                </a:lnTo>
                <a:lnTo>
                  <a:pt x="412929" y="651116"/>
                </a:lnTo>
                <a:lnTo>
                  <a:pt x="418261" y="617524"/>
                </a:lnTo>
                <a:lnTo>
                  <a:pt x="480834" y="591616"/>
                </a:lnTo>
                <a:lnTo>
                  <a:pt x="525979" y="591616"/>
                </a:lnTo>
                <a:lnTo>
                  <a:pt x="486664" y="563130"/>
                </a:lnTo>
                <a:lnTo>
                  <a:pt x="481799" y="562559"/>
                </a:lnTo>
                <a:close/>
              </a:path>
              <a:path w="678815" h="678179">
                <a:moveTo>
                  <a:pt x="152222" y="53111"/>
                </a:moveTo>
                <a:lnTo>
                  <a:pt x="144945" y="53695"/>
                </a:lnTo>
                <a:lnTo>
                  <a:pt x="53619" y="144983"/>
                </a:lnTo>
                <a:lnTo>
                  <a:pt x="53047" y="152247"/>
                </a:lnTo>
                <a:lnTo>
                  <a:pt x="85966" y="197510"/>
                </a:lnTo>
                <a:lnTo>
                  <a:pt x="60058" y="260057"/>
                </a:lnTo>
                <a:lnTo>
                  <a:pt x="4737" y="268846"/>
                </a:lnTo>
                <a:lnTo>
                  <a:pt x="0" y="274396"/>
                </a:lnTo>
                <a:lnTo>
                  <a:pt x="50" y="403453"/>
                </a:lnTo>
                <a:lnTo>
                  <a:pt x="4787" y="408990"/>
                </a:lnTo>
                <a:lnTo>
                  <a:pt x="60134" y="417753"/>
                </a:lnTo>
                <a:lnTo>
                  <a:pt x="86080" y="480250"/>
                </a:lnTo>
                <a:lnTo>
                  <a:pt x="53335" y="525348"/>
                </a:lnTo>
                <a:lnTo>
                  <a:pt x="53276" y="526681"/>
                </a:lnTo>
                <a:lnTo>
                  <a:pt x="53759" y="532815"/>
                </a:lnTo>
                <a:lnTo>
                  <a:pt x="145161" y="624039"/>
                </a:lnTo>
                <a:lnTo>
                  <a:pt x="152438" y="624611"/>
                </a:lnTo>
                <a:lnTo>
                  <a:pt x="196369" y="592734"/>
                </a:lnTo>
                <a:lnTo>
                  <a:pt x="151282" y="592734"/>
                </a:lnTo>
                <a:lnTo>
                  <a:pt x="85102" y="526681"/>
                </a:lnTo>
                <a:lnTo>
                  <a:pt x="114604" y="486067"/>
                </a:lnTo>
                <a:lnTo>
                  <a:pt x="115176" y="481202"/>
                </a:lnTo>
                <a:lnTo>
                  <a:pt x="80010" y="396519"/>
                </a:lnTo>
                <a:lnTo>
                  <a:pt x="76161" y="393484"/>
                </a:lnTo>
                <a:lnTo>
                  <a:pt x="26555" y="385635"/>
                </a:lnTo>
                <a:lnTo>
                  <a:pt x="26504" y="292188"/>
                </a:lnTo>
                <a:lnTo>
                  <a:pt x="76098" y="284302"/>
                </a:lnTo>
                <a:lnTo>
                  <a:pt x="79946" y="281266"/>
                </a:lnTo>
                <a:lnTo>
                  <a:pt x="115049" y="196532"/>
                </a:lnTo>
                <a:lnTo>
                  <a:pt x="114477" y="191668"/>
                </a:lnTo>
                <a:lnTo>
                  <a:pt x="84963" y="151091"/>
                </a:lnTo>
                <a:lnTo>
                  <a:pt x="151091" y="84988"/>
                </a:lnTo>
                <a:lnTo>
                  <a:pt x="196219" y="84988"/>
                </a:lnTo>
                <a:lnTo>
                  <a:pt x="152222" y="53111"/>
                </a:lnTo>
                <a:close/>
              </a:path>
              <a:path w="678815" h="678179">
                <a:moveTo>
                  <a:pt x="525979" y="591616"/>
                </a:moveTo>
                <a:lnTo>
                  <a:pt x="480834" y="591616"/>
                </a:lnTo>
                <a:lnTo>
                  <a:pt x="526199" y="624471"/>
                </a:lnTo>
                <a:lnTo>
                  <a:pt x="533476" y="623900"/>
                </a:lnTo>
                <a:lnTo>
                  <a:pt x="564794" y="592594"/>
                </a:lnTo>
                <a:lnTo>
                  <a:pt x="527329" y="592594"/>
                </a:lnTo>
                <a:lnTo>
                  <a:pt x="525979" y="591616"/>
                </a:lnTo>
                <a:close/>
              </a:path>
              <a:path w="678815" h="678179">
                <a:moveTo>
                  <a:pt x="197688" y="563435"/>
                </a:moveTo>
                <a:lnTo>
                  <a:pt x="193217" y="563435"/>
                </a:lnTo>
                <a:lnTo>
                  <a:pt x="190474" y="564299"/>
                </a:lnTo>
                <a:lnTo>
                  <a:pt x="151282" y="592734"/>
                </a:lnTo>
                <a:lnTo>
                  <a:pt x="196369" y="592734"/>
                </a:lnTo>
                <a:lnTo>
                  <a:pt x="197751" y="591731"/>
                </a:lnTo>
                <a:lnTo>
                  <a:pt x="267058" y="591731"/>
                </a:lnTo>
                <a:lnTo>
                  <a:pt x="199402" y="563765"/>
                </a:lnTo>
                <a:lnTo>
                  <a:pt x="197688" y="563435"/>
                </a:lnTo>
                <a:close/>
              </a:path>
              <a:path w="678815" h="678179">
                <a:moveTo>
                  <a:pt x="564626" y="84848"/>
                </a:moveTo>
                <a:lnTo>
                  <a:pt x="527138" y="84848"/>
                </a:lnTo>
                <a:lnTo>
                  <a:pt x="593318" y="150901"/>
                </a:lnTo>
                <a:lnTo>
                  <a:pt x="563829" y="191515"/>
                </a:lnTo>
                <a:lnTo>
                  <a:pt x="563245" y="196380"/>
                </a:lnTo>
                <a:lnTo>
                  <a:pt x="598411" y="281076"/>
                </a:lnTo>
                <a:lnTo>
                  <a:pt x="602259" y="284098"/>
                </a:lnTo>
                <a:lnTo>
                  <a:pt x="651878" y="291947"/>
                </a:lnTo>
                <a:lnTo>
                  <a:pt x="651916" y="385394"/>
                </a:lnTo>
                <a:lnTo>
                  <a:pt x="602322" y="393280"/>
                </a:lnTo>
                <a:lnTo>
                  <a:pt x="598474" y="396316"/>
                </a:lnTo>
                <a:lnTo>
                  <a:pt x="563372" y="481050"/>
                </a:lnTo>
                <a:lnTo>
                  <a:pt x="563943" y="485914"/>
                </a:lnTo>
                <a:lnTo>
                  <a:pt x="593458" y="526491"/>
                </a:lnTo>
                <a:lnTo>
                  <a:pt x="527329" y="592594"/>
                </a:lnTo>
                <a:lnTo>
                  <a:pt x="564794" y="592594"/>
                </a:lnTo>
                <a:lnTo>
                  <a:pt x="624801" y="532612"/>
                </a:lnTo>
                <a:lnTo>
                  <a:pt x="625373" y="525348"/>
                </a:lnTo>
                <a:lnTo>
                  <a:pt x="592455" y="480072"/>
                </a:lnTo>
                <a:lnTo>
                  <a:pt x="618363" y="417537"/>
                </a:lnTo>
                <a:lnTo>
                  <a:pt x="673684" y="408736"/>
                </a:lnTo>
                <a:lnTo>
                  <a:pt x="678421" y="403186"/>
                </a:lnTo>
                <a:lnTo>
                  <a:pt x="678370" y="274142"/>
                </a:lnTo>
                <a:lnTo>
                  <a:pt x="673633" y="268592"/>
                </a:lnTo>
                <a:lnTo>
                  <a:pt x="618286" y="259841"/>
                </a:lnTo>
                <a:lnTo>
                  <a:pt x="592340" y="197332"/>
                </a:lnTo>
                <a:lnTo>
                  <a:pt x="625233" y="152031"/>
                </a:lnTo>
                <a:lnTo>
                  <a:pt x="624662" y="144767"/>
                </a:lnTo>
                <a:lnTo>
                  <a:pt x="564626" y="84848"/>
                </a:lnTo>
                <a:close/>
              </a:path>
              <a:path w="678815" h="678179">
                <a:moveTo>
                  <a:pt x="196219" y="84988"/>
                </a:moveTo>
                <a:lnTo>
                  <a:pt x="151091" y="84988"/>
                </a:lnTo>
                <a:lnTo>
                  <a:pt x="191757" y="114452"/>
                </a:lnTo>
                <a:lnTo>
                  <a:pt x="196634" y="115023"/>
                </a:lnTo>
                <a:lnTo>
                  <a:pt x="266762" y="85978"/>
                </a:lnTo>
                <a:lnTo>
                  <a:pt x="197586" y="85978"/>
                </a:lnTo>
                <a:lnTo>
                  <a:pt x="196219" y="84988"/>
                </a:lnTo>
                <a:close/>
              </a:path>
              <a:path w="678815" h="678179">
                <a:moveTo>
                  <a:pt x="412708" y="26466"/>
                </a:moveTo>
                <a:lnTo>
                  <a:pt x="385876" y="26466"/>
                </a:lnTo>
                <a:lnTo>
                  <a:pt x="393763" y="75996"/>
                </a:lnTo>
                <a:lnTo>
                  <a:pt x="396798" y="79844"/>
                </a:lnTo>
                <a:lnTo>
                  <a:pt x="481647" y="114896"/>
                </a:lnTo>
                <a:lnTo>
                  <a:pt x="486511" y="114325"/>
                </a:lnTo>
                <a:lnTo>
                  <a:pt x="525756" y="85851"/>
                </a:lnTo>
                <a:lnTo>
                  <a:pt x="480669" y="85851"/>
                </a:lnTo>
                <a:lnTo>
                  <a:pt x="418045" y="59969"/>
                </a:lnTo>
                <a:lnTo>
                  <a:pt x="412708" y="26466"/>
                </a:lnTo>
                <a:close/>
              </a:path>
              <a:path w="678815" h="678179">
                <a:moveTo>
                  <a:pt x="403694" y="0"/>
                </a:moveTo>
                <a:lnTo>
                  <a:pt x="274472" y="50"/>
                </a:lnTo>
                <a:lnTo>
                  <a:pt x="268935" y="4775"/>
                </a:lnTo>
                <a:lnTo>
                  <a:pt x="260159" y="60058"/>
                </a:lnTo>
                <a:lnTo>
                  <a:pt x="197586" y="85978"/>
                </a:lnTo>
                <a:lnTo>
                  <a:pt x="266762" y="85978"/>
                </a:lnTo>
                <a:lnTo>
                  <a:pt x="281419" y="79908"/>
                </a:lnTo>
                <a:lnTo>
                  <a:pt x="284454" y="76060"/>
                </a:lnTo>
                <a:lnTo>
                  <a:pt x="292315" y="26504"/>
                </a:lnTo>
                <a:lnTo>
                  <a:pt x="412708" y="26466"/>
                </a:lnTo>
                <a:lnTo>
                  <a:pt x="409244" y="4724"/>
                </a:lnTo>
                <a:lnTo>
                  <a:pt x="403694" y="0"/>
                </a:lnTo>
                <a:close/>
              </a:path>
              <a:path w="678815" h="678179">
                <a:moveTo>
                  <a:pt x="525983" y="52971"/>
                </a:moveTo>
                <a:lnTo>
                  <a:pt x="480669" y="85851"/>
                </a:lnTo>
                <a:lnTo>
                  <a:pt x="525756" y="85851"/>
                </a:lnTo>
                <a:lnTo>
                  <a:pt x="527138" y="84848"/>
                </a:lnTo>
                <a:lnTo>
                  <a:pt x="564626" y="84848"/>
                </a:lnTo>
                <a:lnTo>
                  <a:pt x="533260" y="53543"/>
                </a:lnTo>
                <a:lnTo>
                  <a:pt x="525983" y="52971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443369" y="3845406"/>
            <a:ext cx="289560" cy="289560"/>
          </a:xfrm>
          <a:custGeom>
            <a:avLst/>
            <a:gdLst/>
            <a:ahLst/>
            <a:cxnLst/>
            <a:rect l="l" t="t" r="r" b="b"/>
            <a:pathLst>
              <a:path w="289559" h="289560">
                <a:moveTo>
                  <a:pt x="122295" y="146101"/>
                </a:moveTo>
                <a:lnTo>
                  <a:pt x="84836" y="146101"/>
                </a:lnTo>
                <a:lnTo>
                  <a:pt x="142977" y="204179"/>
                </a:lnTo>
                <a:lnTo>
                  <a:pt x="142376" y="221041"/>
                </a:lnTo>
                <a:lnTo>
                  <a:pt x="163691" y="267590"/>
                </a:lnTo>
                <a:lnTo>
                  <a:pt x="201540" y="287789"/>
                </a:lnTo>
                <a:lnTo>
                  <a:pt x="215786" y="289180"/>
                </a:lnTo>
                <a:lnTo>
                  <a:pt x="222777" y="288847"/>
                </a:lnTo>
                <a:lnTo>
                  <a:pt x="252387" y="269799"/>
                </a:lnTo>
                <a:lnTo>
                  <a:pt x="251028" y="265304"/>
                </a:lnTo>
                <a:lnTo>
                  <a:pt x="248143" y="262421"/>
                </a:lnTo>
                <a:lnTo>
                  <a:pt x="210655" y="262421"/>
                </a:lnTo>
                <a:lnTo>
                  <a:pt x="202927" y="260914"/>
                </a:lnTo>
                <a:lnTo>
                  <a:pt x="170222" y="227721"/>
                </a:lnTo>
                <a:lnTo>
                  <a:pt x="168600" y="215591"/>
                </a:lnTo>
                <a:lnTo>
                  <a:pt x="170193" y="203277"/>
                </a:lnTo>
                <a:lnTo>
                  <a:pt x="171412" y="198718"/>
                </a:lnTo>
                <a:lnTo>
                  <a:pt x="170104" y="193853"/>
                </a:lnTo>
                <a:lnTo>
                  <a:pt x="122295" y="146101"/>
                </a:lnTo>
                <a:close/>
              </a:path>
              <a:path w="289559" h="289560">
                <a:moveTo>
                  <a:pt x="236127" y="198819"/>
                </a:moveTo>
                <a:lnTo>
                  <a:pt x="222225" y="201515"/>
                </a:lnTo>
                <a:lnTo>
                  <a:pt x="210020" y="209601"/>
                </a:lnTo>
                <a:lnTo>
                  <a:pt x="201919" y="221802"/>
                </a:lnTo>
                <a:lnTo>
                  <a:pt x="199219" y="235692"/>
                </a:lnTo>
                <a:lnTo>
                  <a:pt x="201919" y="249580"/>
                </a:lnTo>
                <a:lnTo>
                  <a:pt x="210020" y="261773"/>
                </a:lnTo>
                <a:lnTo>
                  <a:pt x="210655" y="262421"/>
                </a:lnTo>
                <a:lnTo>
                  <a:pt x="248143" y="262421"/>
                </a:lnTo>
                <a:lnTo>
                  <a:pt x="224727" y="239028"/>
                </a:lnTo>
                <a:lnTo>
                  <a:pt x="224689" y="232385"/>
                </a:lnTo>
                <a:lnTo>
                  <a:pt x="232817" y="224257"/>
                </a:lnTo>
                <a:lnTo>
                  <a:pt x="288581" y="224257"/>
                </a:lnTo>
                <a:lnTo>
                  <a:pt x="289323" y="221041"/>
                </a:lnTo>
                <a:lnTo>
                  <a:pt x="288474" y="210071"/>
                </a:lnTo>
                <a:lnTo>
                  <a:pt x="262700" y="210071"/>
                </a:lnTo>
                <a:lnTo>
                  <a:pt x="262243" y="209601"/>
                </a:lnTo>
                <a:lnTo>
                  <a:pt x="250031" y="201515"/>
                </a:lnTo>
                <a:lnTo>
                  <a:pt x="236127" y="198819"/>
                </a:lnTo>
                <a:close/>
              </a:path>
              <a:path w="289559" h="289560">
                <a:moveTo>
                  <a:pt x="288581" y="224257"/>
                </a:moveTo>
                <a:lnTo>
                  <a:pt x="239433" y="224257"/>
                </a:lnTo>
                <a:lnTo>
                  <a:pt x="265735" y="250534"/>
                </a:lnTo>
                <a:lnTo>
                  <a:pt x="270256" y="251892"/>
                </a:lnTo>
                <a:lnTo>
                  <a:pt x="278981" y="250102"/>
                </a:lnTo>
                <a:lnTo>
                  <a:pt x="282601" y="247079"/>
                </a:lnTo>
                <a:lnTo>
                  <a:pt x="284264" y="242952"/>
                </a:lnTo>
                <a:lnTo>
                  <a:pt x="288581" y="224257"/>
                </a:lnTo>
                <a:close/>
              </a:path>
              <a:path w="289559" h="289560">
                <a:moveTo>
                  <a:pt x="271377" y="168380"/>
                </a:moveTo>
                <a:lnTo>
                  <a:pt x="215420" y="168380"/>
                </a:lnTo>
                <a:lnTo>
                  <a:pt x="227016" y="169679"/>
                </a:lnTo>
                <a:lnTo>
                  <a:pt x="237893" y="173769"/>
                </a:lnTo>
                <a:lnTo>
                  <a:pt x="262700" y="210071"/>
                </a:lnTo>
                <a:lnTo>
                  <a:pt x="288474" y="210071"/>
                </a:lnTo>
                <a:lnTo>
                  <a:pt x="287617" y="199014"/>
                </a:lnTo>
                <a:lnTo>
                  <a:pt x="279510" y="178453"/>
                </a:lnTo>
                <a:lnTo>
                  <a:pt x="271377" y="168380"/>
                </a:lnTo>
                <a:close/>
              </a:path>
              <a:path w="289559" h="289560">
                <a:moveTo>
                  <a:pt x="129734" y="26518"/>
                </a:moveTo>
                <a:lnTo>
                  <a:pt x="78931" y="26518"/>
                </a:lnTo>
                <a:lnTo>
                  <a:pt x="86588" y="28051"/>
                </a:lnTo>
                <a:lnTo>
                  <a:pt x="93907" y="30835"/>
                </a:lnTo>
                <a:lnTo>
                  <a:pt x="119077" y="61158"/>
                </a:lnTo>
                <a:lnTo>
                  <a:pt x="120705" y="73276"/>
                </a:lnTo>
                <a:lnTo>
                  <a:pt x="119126" y="85573"/>
                </a:lnTo>
                <a:lnTo>
                  <a:pt x="117907" y="90133"/>
                </a:lnTo>
                <a:lnTo>
                  <a:pt x="119215" y="94997"/>
                </a:lnTo>
                <a:lnTo>
                  <a:pt x="194183" y="169876"/>
                </a:lnTo>
                <a:lnTo>
                  <a:pt x="199047" y="171184"/>
                </a:lnTo>
                <a:lnTo>
                  <a:pt x="203607" y="169990"/>
                </a:lnTo>
                <a:lnTo>
                  <a:pt x="215420" y="168380"/>
                </a:lnTo>
                <a:lnTo>
                  <a:pt x="271377" y="168380"/>
                </a:lnTo>
                <a:lnTo>
                  <a:pt x="265367" y="160935"/>
                </a:lnTo>
                <a:lnTo>
                  <a:pt x="251963" y="151275"/>
                </a:lnTo>
                <a:lnTo>
                  <a:pt x="236984" y="144941"/>
                </a:lnTo>
                <a:lnTo>
                  <a:pt x="224996" y="142787"/>
                </a:lnTo>
                <a:lnTo>
                  <a:pt x="204534" y="142787"/>
                </a:lnTo>
                <a:lnTo>
                  <a:pt x="146342" y="84659"/>
                </a:lnTo>
                <a:lnTo>
                  <a:pt x="146934" y="67683"/>
                </a:lnTo>
                <a:lnTo>
                  <a:pt x="146889" y="67112"/>
                </a:lnTo>
                <a:lnTo>
                  <a:pt x="143563" y="50588"/>
                </a:lnTo>
                <a:lnTo>
                  <a:pt x="136393" y="34985"/>
                </a:lnTo>
                <a:lnTo>
                  <a:pt x="129734" y="26518"/>
                </a:lnTo>
                <a:close/>
              </a:path>
              <a:path w="289559" h="289560">
                <a:moveTo>
                  <a:pt x="19139" y="36831"/>
                </a:moveTo>
                <a:lnTo>
                  <a:pt x="10427" y="38609"/>
                </a:lnTo>
                <a:lnTo>
                  <a:pt x="6807" y="41606"/>
                </a:lnTo>
                <a:lnTo>
                  <a:pt x="5144" y="45721"/>
                </a:lnTo>
                <a:lnTo>
                  <a:pt x="0" y="67683"/>
                </a:lnTo>
                <a:lnTo>
                  <a:pt x="1661" y="89766"/>
                </a:lnTo>
                <a:lnTo>
                  <a:pt x="23952" y="127953"/>
                </a:lnTo>
                <a:lnTo>
                  <a:pt x="68371" y="146836"/>
                </a:lnTo>
                <a:lnTo>
                  <a:pt x="84836" y="146101"/>
                </a:lnTo>
                <a:lnTo>
                  <a:pt x="122295" y="146101"/>
                </a:lnTo>
                <a:lnTo>
                  <a:pt x="96686" y="120523"/>
                </a:lnTo>
                <a:lnTo>
                  <a:pt x="73915" y="120523"/>
                </a:lnTo>
                <a:lnTo>
                  <a:pt x="62310" y="119230"/>
                </a:lnTo>
                <a:lnTo>
                  <a:pt x="31372" y="94703"/>
                </a:lnTo>
                <a:lnTo>
                  <a:pt x="26569" y="78550"/>
                </a:lnTo>
                <a:lnTo>
                  <a:pt x="80059" y="78550"/>
                </a:lnTo>
                <a:lnTo>
                  <a:pt x="87654" y="67112"/>
                </a:lnTo>
                <a:lnTo>
                  <a:pt x="88131" y="64656"/>
                </a:lnTo>
                <a:lnTo>
                  <a:pt x="50140" y="64656"/>
                </a:lnTo>
                <a:lnTo>
                  <a:pt x="23648" y="38190"/>
                </a:lnTo>
                <a:lnTo>
                  <a:pt x="19139" y="36831"/>
                </a:lnTo>
                <a:close/>
              </a:path>
              <a:path w="289559" h="289560">
                <a:moveTo>
                  <a:pt x="220988" y="142067"/>
                </a:moveTo>
                <a:lnTo>
                  <a:pt x="204534" y="142787"/>
                </a:lnTo>
                <a:lnTo>
                  <a:pt x="224996" y="142787"/>
                </a:lnTo>
                <a:lnTo>
                  <a:pt x="220988" y="142067"/>
                </a:lnTo>
                <a:close/>
              </a:path>
              <a:path w="289559" h="289560">
                <a:moveTo>
                  <a:pt x="92609" y="118454"/>
                </a:moveTo>
                <a:lnTo>
                  <a:pt x="88011" y="118454"/>
                </a:lnTo>
                <a:lnTo>
                  <a:pt x="86868" y="118606"/>
                </a:lnTo>
                <a:lnTo>
                  <a:pt x="85738" y="118898"/>
                </a:lnTo>
                <a:lnTo>
                  <a:pt x="73915" y="120523"/>
                </a:lnTo>
                <a:lnTo>
                  <a:pt x="96686" y="120523"/>
                </a:lnTo>
                <a:lnTo>
                  <a:pt x="95987" y="119825"/>
                </a:lnTo>
                <a:lnTo>
                  <a:pt x="92609" y="118454"/>
                </a:lnTo>
                <a:close/>
              </a:path>
              <a:path w="289559" h="289560">
                <a:moveTo>
                  <a:pt x="80059" y="78550"/>
                </a:moveTo>
                <a:lnTo>
                  <a:pt x="26569" y="78550"/>
                </a:lnTo>
                <a:lnTo>
                  <a:pt x="27331" y="79312"/>
                </a:lnTo>
                <a:lnTo>
                  <a:pt x="39543" y="87399"/>
                </a:lnTo>
                <a:lnTo>
                  <a:pt x="53447" y="90094"/>
                </a:lnTo>
                <a:lnTo>
                  <a:pt x="67348" y="87399"/>
                </a:lnTo>
                <a:lnTo>
                  <a:pt x="79553" y="79312"/>
                </a:lnTo>
                <a:lnTo>
                  <a:pt x="80059" y="78550"/>
                </a:lnTo>
                <a:close/>
              </a:path>
              <a:path w="289559" h="289560">
                <a:moveTo>
                  <a:pt x="67125" y="0"/>
                </a:moveTo>
                <a:lnTo>
                  <a:pt x="46050" y="5017"/>
                </a:lnTo>
                <a:lnTo>
                  <a:pt x="41923" y="6668"/>
                </a:lnTo>
                <a:lnTo>
                  <a:pt x="38888" y="10288"/>
                </a:lnTo>
                <a:lnTo>
                  <a:pt x="37097" y="19000"/>
                </a:lnTo>
                <a:lnTo>
                  <a:pt x="38456" y="23521"/>
                </a:lnTo>
                <a:lnTo>
                  <a:pt x="64831" y="49858"/>
                </a:lnTo>
                <a:lnTo>
                  <a:pt x="64885" y="56528"/>
                </a:lnTo>
                <a:lnTo>
                  <a:pt x="56757" y="64656"/>
                </a:lnTo>
                <a:lnTo>
                  <a:pt x="88131" y="64656"/>
                </a:lnTo>
                <a:lnTo>
                  <a:pt x="90354" y="53222"/>
                </a:lnTo>
                <a:lnTo>
                  <a:pt x="87654" y="39334"/>
                </a:lnTo>
                <a:lnTo>
                  <a:pt x="79553" y="27141"/>
                </a:lnTo>
                <a:lnTo>
                  <a:pt x="78931" y="26518"/>
                </a:lnTo>
                <a:lnTo>
                  <a:pt x="129734" y="26518"/>
                </a:lnTo>
                <a:lnTo>
                  <a:pt x="125629" y="21299"/>
                </a:lnTo>
                <a:lnTo>
                  <a:pt x="108240" y="8414"/>
                </a:lnTo>
                <a:lnTo>
                  <a:pt x="88297" y="1223"/>
                </a:lnTo>
                <a:lnTo>
                  <a:pt x="67125" y="0"/>
                </a:lnTo>
                <a:close/>
              </a:path>
            </a:pathLst>
          </a:custGeom>
          <a:solidFill>
            <a:srgbClr val="00B6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604444" y="3838549"/>
            <a:ext cx="132143" cy="1217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656634" y="2378214"/>
            <a:ext cx="3413760" cy="376555"/>
          </a:xfrm>
          <a:custGeom>
            <a:avLst/>
            <a:gdLst/>
            <a:ahLst/>
            <a:cxnLst/>
            <a:rect l="l" t="t" r="r" b="b"/>
            <a:pathLst>
              <a:path w="3413759" h="376555">
                <a:moveTo>
                  <a:pt x="0" y="376339"/>
                </a:moveTo>
                <a:lnTo>
                  <a:pt x="3413671" y="376339"/>
                </a:lnTo>
                <a:lnTo>
                  <a:pt x="3413671" y="0"/>
                </a:lnTo>
                <a:lnTo>
                  <a:pt x="0" y="0"/>
                </a:lnTo>
                <a:lnTo>
                  <a:pt x="0" y="376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196676" y="2196960"/>
            <a:ext cx="2782957" cy="53331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768496" y="2488234"/>
            <a:ext cx="1766201" cy="19837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406792" y="2195766"/>
            <a:ext cx="3314509" cy="56725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463063" y="2162022"/>
            <a:ext cx="262382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solidFill>
                  <a:srgbClr val="18315A"/>
                </a:solidFill>
                <a:latin typeface="Arial"/>
                <a:cs typeface="Arial"/>
              </a:rPr>
              <a:t>KOGO</a:t>
            </a:r>
            <a:r>
              <a:rPr sz="1400" b="1" spc="-100" dirty="0">
                <a:solidFill>
                  <a:srgbClr val="18315A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18315A"/>
                </a:solidFill>
                <a:latin typeface="Arial"/>
                <a:cs typeface="Arial"/>
              </a:rPr>
              <a:t>DOTYCZY?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400" b="1" spc="-45" dirty="0">
                <a:solidFill>
                  <a:srgbClr val="58595B"/>
                </a:solidFill>
                <a:latin typeface="Arial"/>
                <a:cs typeface="Arial"/>
              </a:rPr>
              <a:t>Absolwentów </a:t>
            </a:r>
            <a:r>
              <a:rPr sz="1400" b="1" spc="-60" dirty="0">
                <a:solidFill>
                  <a:srgbClr val="58595B"/>
                </a:solidFill>
                <a:latin typeface="Arial"/>
                <a:cs typeface="Arial"/>
              </a:rPr>
              <a:t>ośmioletnich szkół  </a:t>
            </a:r>
            <a:r>
              <a:rPr sz="1400" b="1" spc="-55" dirty="0">
                <a:solidFill>
                  <a:srgbClr val="58595B"/>
                </a:solidFill>
                <a:latin typeface="Arial"/>
                <a:cs typeface="Arial"/>
              </a:rPr>
              <a:t>podstawowych oraz oddzielnie  </a:t>
            </a:r>
            <a:r>
              <a:rPr sz="1400" b="1" spc="-45" dirty="0">
                <a:solidFill>
                  <a:srgbClr val="58595B"/>
                </a:solidFill>
                <a:latin typeface="Arial"/>
                <a:cs typeface="Arial"/>
              </a:rPr>
              <a:t>absolwentów</a:t>
            </a:r>
            <a:r>
              <a:rPr sz="1400" b="1" spc="-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400" b="1" spc="-60" dirty="0">
                <a:solidFill>
                  <a:srgbClr val="58595B"/>
                </a:solidFill>
                <a:latin typeface="Arial"/>
                <a:cs typeface="Arial"/>
              </a:rPr>
              <a:t>gimnazjów.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243198" y="342747"/>
          <a:ext cx="3684904" cy="44545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726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22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34035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KRYTERIA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DLA</a:t>
                      </a:r>
                      <a:r>
                        <a:rPr sz="1200" spc="-1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ABSOLWENTÓW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sz="1200" spc="-8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SZKOŁY</a:t>
                      </a:r>
                      <a:r>
                        <a:rPr sz="1200" spc="-17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-3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PODSTAWOWEJ</a:t>
                      </a:r>
                      <a:endParaRPr sz="1200">
                        <a:latin typeface="Verdana"/>
                        <a:cs typeface="Verdana"/>
                      </a:endParaRPr>
                    </a:p>
                  </a:txBody>
                  <a:tcPr marL="0" marR="0" marT="102235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B6A2"/>
                    </a:solidFill>
                  </a:tcPr>
                </a:tc>
                <a:tc>
                  <a:txBody>
                    <a:bodyPr/>
                    <a:lstStyle/>
                    <a:p>
                      <a:pPr marL="132715" marR="889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Maksymalna  liczba</a:t>
                      </a:r>
                      <a:r>
                        <a:rPr sz="1200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punktów</a:t>
                      </a:r>
                      <a:r>
                        <a:rPr sz="1050" spc="37" baseline="31746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050" baseline="31746">
                        <a:latin typeface="Arial"/>
                        <a:cs typeface="Arial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solidFill>
                      <a:srgbClr val="00B6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-2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Punkty </a:t>
                      </a:r>
                      <a:r>
                        <a:rPr sz="10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</a:t>
                      </a:r>
                      <a:r>
                        <a:rPr sz="1000" b="1" spc="-9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świadectwo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826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BCE3DB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85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000" b="1" spc="-15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20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pkt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54728C"/>
                      </a:solidFill>
                      <a:prstDash val="solid"/>
                    </a:lnL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BCE3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5605">
                <a:tc>
                  <a:txBody>
                    <a:bodyPr/>
                    <a:lstStyle/>
                    <a:p>
                      <a:pPr marL="157480" marR="913130">
                        <a:lnSpc>
                          <a:spcPct val="101499"/>
                        </a:lnSpc>
                        <a:spcBef>
                          <a:spcPts val="340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polskiego 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celującą)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4318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22555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matematyki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celująca)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4826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25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przedmiotu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celującą)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239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2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II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przedmiotu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2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ą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29539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2715">
                        <a:lnSpc>
                          <a:spcPct val="100000"/>
                        </a:lnSpc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szczególne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osiągnięcia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81915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L="157480" marR="562610">
                        <a:lnSpc>
                          <a:spcPct val="101499"/>
                        </a:lnSpc>
                        <a:spcBef>
                          <a:spcPts val="459"/>
                        </a:spcBef>
                      </a:pP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świadectwo ukończenia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szkoły 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podstawowej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</a:t>
                      </a:r>
                      <a:r>
                        <a:rPr sz="1000" b="1" spc="-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wyróżnieniem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58419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2715">
                        <a:lnSpc>
                          <a:spcPct val="100000"/>
                        </a:lnSpc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7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734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aktywność</a:t>
                      </a:r>
                      <a:r>
                        <a:rPr sz="1000" b="1" spc="-10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społeczna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874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3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-2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Punkty </a:t>
                      </a:r>
                      <a:r>
                        <a:rPr sz="10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 </a:t>
                      </a:r>
                      <a:r>
                        <a:rPr sz="1000" b="1" spc="-3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egzamin</a:t>
                      </a:r>
                      <a:r>
                        <a:rPr sz="1000" b="1" spc="-9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ósmoklasisty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826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BCE3DB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85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000" b="1" spc="-15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20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pkt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BCE3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</a:t>
                      </a:r>
                      <a:r>
                        <a:rPr sz="1000" b="1" spc="-1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polskiego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9017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000" b="1" spc="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100% </a:t>
                      </a:r>
                      <a:r>
                        <a:rPr sz="10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x</a:t>
                      </a:r>
                      <a:r>
                        <a:rPr sz="1000" b="1" spc="-8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1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0,35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32715">
                        <a:lnSpc>
                          <a:spcPts val="1185"/>
                        </a:lnSpc>
                        <a:spcBef>
                          <a:spcPts val="15"/>
                        </a:spcBef>
                      </a:pP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35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3695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</a:t>
                      </a:r>
                      <a:r>
                        <a:rPr sz="1000" b="1" spc="-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matematyki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0160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000" b="1" spc="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100% </a:t>
                      </a:r>
                      <a:r>
                        <a:rPr sz="10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x</a:t>
                      </a:r>
                      <a:r>
                        <a:rPr sz="1000" b="1" spc="-8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1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0,35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3271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35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obcego</a:t>
                      </a:r>
                      <a:r>
                        <a:rPr sz="1000" b="1" spc="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nowożytnego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9017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000" b="1" spc="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100% </a:t>
                      </a:r>
                      <a:r>
                        <a:rPr sz="10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x</a:t>
                      </a:r>
                      <a:r>
                        <a:rPr sz="10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0,3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32715">
                        <a:lnSpc>
                          <a:spcPts val="1185"/>
                        </a:lnSpc>
                        <a:spcBef>
                          <a:spcPts val="15"/>
                        </a:spcBef>
                      </a:pP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30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-40231" y="429491"/>
            <a:ext cx="3114675" cy="5469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010">
              <a:lnSpc>
                <a:spcPts val="1425"/>
              </a:lnSpc>
              <a:tabLst>
                <a:tab pos="1968500" algn="l"/>
              </a:tabLst>
            </a:pP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ABSOLWENTÓW	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Maksymalna</a:t>
            </a:r>
            <a:endParaRPr sz="1200">
              <a:latin typeface="Arial"/>
              <a:cs typeface="Arial"/>
            </a:endParaRPr>
          </a:p>
          <a:p>
            <a:pPr marL="4445">
              <a:lnSpc>
                <a:spcPct val="100000"/>
              </a:lnSpc>
              <a:tabLst>
                <a:tab pos="1968500" algn="l"/>
              </a:tabLst>
            </a:pPr>
            <a:r>
              <a:rPr sz="1200" spc="114" dirty="0">
                <a:solidFill>
                  <a:srgbClr val="FFFFFF"/>
                </a:solidFill>
                <a:latin typeface="Arial"/>
                <a:cs typeface="Arial"/>
              </a:rPr>
              <a:t>M	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liczba</a:t>
            </a:r>
            <a:r>
              <a:rPr sz="1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punktów</a:t>
            </a:r>
            <a:r>
              <a:rPr sz="1050" spc="37" baseline="31746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050" baseline="31746">
              <a:latin typeface="Arial"/>
              <a:cs typeface="Arial"/>
            </a:endParaRPr>
          </a:p>
          <a:p>
            <a:pPr marL="47625">
              <a:lnSpc>
                <a:spcPct val="100000"/>
              </a:lnSpc>
              <a:spcBef>
                <a:spcPts val="980"/>
              </a:spcBef>
              <a:tabLst>
                <a:tab pos="1968500" algn="l"/>
              </a:tabLst>
            </a:pPr>
            <a:r>
              <a:rPr sz="1100" b="1" spc="-25" dirty="0">
                <a:solidFill>
                  <a:srgbClr val="58595B"/>
                </a:solidFill>
                <a:latin typeface="Arial"/>
                <a:cs typeface="Arial"/>
              </a:rPr>
              <a:t>iadectwo	</a:t>
            </a:r>
            <a:r>
              <a:rPr sz="1500" b="1" spc="127" baseline="2777" dirty="0">
                <a:solidFill>
                  <a:srgbClr val="58595B"/>
                </a:solidFill>
                <a:latin typeface="Times New Roman"/>
                <a:cs typeface="Times New Roman"/>
              </a:rPr>
              <a:t>100</a:t>
            </a:r>
            <a:r>
              <a:rPr sz="1500" b="1" spc="-22" baseline="2777" dirty="0">
                <a:solidFill>
                  <a:srgbClr val="58595B"/>
                </a:solidFill>
                <a:latin typeface="Times New Roman"/>
                <a:cs typeface="Times New Roman"/>
              </a:rPr>
              <a:t> </a:t>
            </a:r>
            <a:r>
              <a:rPr sz="1500" b="1" spc="30" baseline="2777" dirty="0">
                <a:solidFill>
                  <a:srgbClr val="58595B"/>
                </a:solidFill>
                <a:latin typeface="Times New Roman"/>
                <a:cs typeface="Times New Roman"/>
              </a:rPr>
              <a:t>pkt</a:t>
            </a:r>
            <a:endParaRPr sz="1500" baseline="2777">
              <a:latin typeface="Times New Roman"/>
              <a:cs typeface="Times New Roman"/>
            </a:endParaRPr>
          </a:p>
          <a:p>
            <a:pPr marL="73025">
              <a:lnSpc>
                <a:spcPts val="905"/>
              </a:lnSpc>
              <a:spcBef>
                <a:spcPts val="670"/>
              </a:spcBef>
            </a:pPr>
            <a:r>
              <a:rPr sz="1000" b="1" spc="-130" dirty="0">
                <a:solidFill>
                  <a:srgbClr val="58595B"/>
                </a:solidFill>
                <a:latin typeface="Verdana"/>
                <a:cs typeface="Verdana"/>
              </a:rPr>
              <a:t>polskiego</a:t>
            </a:r>
            <a:endParaRPr sz="1000">
              <a:latin typeface="Verdana"/>
              <a:cs typeface="Verdana"/>
            </a:endParaRPr>
          </a:p>
          <a:p>
            <a:pPr marL="50800">
              <a:lnSpc>
                <a:spcPts val="905"/>
              </a:lnSpc>
              <a:tabLst>
                <a:tab pos="1968500" algn="l"/>
              </a:tabLst>
            </a:pPr>
            <a:r>
              <a:rPr sz="1500" b="1" spc="-270" baseline="-33333" dirty="0">
                <a:solidFill>
                  <a:srgbClr val="58595B"/>
                </a:solidFill>
                <a:latin typeface="Verdana"/>
                <a:cs typeface="Verdana"/>
              </a:rPr>
              <a:t>ącą)	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18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76200">
              <a:lnSpc>
                <a:spcPct val="100000"/>
              </a:lnSpc>
              <a:spcBef>
                <a:spcPts val="1335"/>
              </a:spcBef>
              <a:tabLst>
                <a:tab pos="1968500" algn="l"/>
              </a:tabLst>
            </a:pP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atyki </a:t>
            </a:r>
            <a:r>
              <a:rPr sz="1000" b="1" spc="-190" dirty="0">
                <a:solidFill>
                  <a:srgbClr val="58595B"/>
                </a:solidFill>
                <a:latin typeface="Verdana"/>
                <a:cs typeface="Verdana"/>
              </a:rPr>
              <a:t>(za</a:t>
            </a:r>
            <a:r>
              <a:rPr sz="1000" b="1" spc="-4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ocenę</a:t>
            </a:r>
            <a:r>
              <a:rPr sz="1000" b="1" spc="-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50" dirty="0">
                <a:solidFill>
                  <a:srgbClr val="58595B"/>
                </a:solidFill>
                <a:latin typeface="Verdana"/>
                <a:cs typeface="Verdana"/>
              </a:rPr>
              <a:t>celująca)	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18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71120">
              <a:lnSpc>
                <a:spcPct val="100000"/>
              </a:lnSpc>
              <a:spcBef>
                <a:spcPts val="935"/>
              </a:spcBef>
              <a:tabLst>
                <a:tab pos="1968500" algn="l"/>
              </a:tabLst>
            </a:pPr>
            <a:r>
              <a:rPr sz="1000" b="1" spc="-135" dirty="0">
                <a:solidFill>
                  <a:srgbClr val="58595B"/>
                </a:solidFill>
                <a:latin typeface="Verdana"/>
                <a:cs typeface="Verdana"/>
              </a:rPr>
              <a:t>miotu </a:t>
            </a:r>
            <a:r>
              <a:rPr sz="1000" b="1" spc="-190" dirty="0">
                <a:solidFill>
                  <a:srgbClr val="58595B"/>
                </a:solidFill>
                <a:latin typeface="Verdana"/>
                <a:cs typeface="Verdana"/>
              </a:rPr>
              <a:t>(za 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ocenę</a:t>
            </a:r>
            <a:r>
              <a:rPr sz="1000" b="1" spc="-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50" dirty="0">
                <a:solidFill>
                  <a:srgbClr val="58595B"/>
                </a:solidFill>
                <a:latin typeface="Verdana"/>
                <a:cs typeface="Verdana"/>
              </a:rPr>
              <a:t>celującą)	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18</a:t>
            </a:r>
            <a:r>
              <a:rPr sz="1000" b="1" spc="-17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27940" marR="768985" indent="6985">
              <a:lnSpc>
                <a:spcPts val="2880"/>
              </a:lnSpc>
              <a:spcBef>
                <a:spcPts val="370"/>
              </a:spcBef>
              <a:tabLst>
                <a:tab pos="1968500" algn="l"/>
              </a:tabLst>
            </a:pPr>
            <a:r>
              <a:rPr sz="1000" b="1" spc="-135" dirty="0">
                <a:solidFill>
                  <a:srgbClr val="58595B"/>
                </a:solidFill>
                <a:latin typeface="Verdana"/>
                <a:cs typeface="Verdana"/>
              </a:rPr>
              <a:t>dmiotu </a:t>
            </a:r>
            <a:r>
              <a:rPr sz="1000" b="1" spc="-190" dirty="0">
                <a:solidFill>
                  <a:srgbClr val="58595B"/>
                </a:solidFill>
                <a:latin typeface="Verdana"/>
                <a:cs typeface="Verdana"/>
              </a:rPr>
              <a:t>(za 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ocenę</a:t>
            </a:r>
            <a:r>
              <a:rPr sz="1000" b="1" spc="-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50" dirty="0">
                <a:solidFill>
                  <a:srgbClr val="58595B"/>
                </a:solidFill>
                <a:latin typeface="Verdana"/>
                <a:cs typeface="Verdana"/>
              </a:rPr>
              <a:t>celując</a:t>
            </a:r>
            <a:r>
              <a:rPr sz="1100" b="1" spc="-150" dirty="0">
                <a:solidFill>
                  <a:srgbClr val="58595B"/>
                </a:solidFill>
                <a:latin typeface="Verdana"/>
                <a:cs typeface="Verdana"/>
              </a:rPr>
              <a:t>ą</a:t>
            </a:r>
            <a:r>
              <a:rPr sz="1000" b="1" spc="-150" dirty="0">
                <a:solidFill>
                  <a:srgbClr val="58595B"/>
                </a:solidFill>
                <a:latin typeface="Verdana"/>
                <a:cs typeface="Verdana"/>
              </a:rPr>
              <a:t>)	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18</a:t>
            </a:r>
            <a:r>
              <a:rPr sz="1500" b="1" spc="-247" baseline="2777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pkt  </a:t>
            </a:r>
            <a:r>
              <a:rPr sz="1000" b="1" spc="-130" dirty="0">
                <a:solidFill>
                  <a:srgbClr val="58595B"/>
                </a:solidFill>
                <a:latin typeface="Verdana"/>
                <a:cs typeface="Verdana"/>
              </a:rPr>
              <a:t>ągnięcia	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18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68580">
              <a:lnSpc>
                <a:spcPts val="905"/>
              </a:lnSpc>
              <a:spcBef>
                <a:spcPts val="725"/>
              </a:spcBef>
            </a:pPr>
            <a:r>
              <a:rPr sz="1000" b="1" spc="-130" dirty="0">
                <a:solidFill>
                  <a:srgbClr val="58595B"/>
                </a:solidFill>
                <a:latin typeface="Verdana"/>
                <a:cs typeface="Verdana"/>
              </a:rPr>
              <a:t>ończenia</a:t>
            </a:r>
            <a:r>
              <a:rPr sz="1000" b="1" spc="-9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65" dirty="0">
                <a:solidFill>
                  <a:srgbClr val="58595B"/>
                </a:solidFill>
                <a:latin typeface="Verdana"/>
                <a:cs typeface="Verdana"/>
              </a:rPr>
              <a:t>gimnazjum</a:t>
            </a:r>
            <a:endParaRPr sz="1000">
              <a:latin typeface="Verdana"/>
              <a:cs typeface="Verdana"/>
            </a:endParaRPr>
          </a:p>
          <a:p>
            <a:pPr>
              <a:lnSpc>
                <a:spcPts val="905"/>
              </a:lnSpc>
              <a:tabLst>
                <a:tab pos="1968500" algn="l"/>
              </a:tabLst>
            </a:pPr>
            <a:r>
              <a:rPr sz="1500" b="1" spc="-330" baseline="-33333" dirty="0">
                <a:solidFill>
                  <a:srgbClr val="58595B"/>
                </a:solidFill>
                <a:latin typeface="Verdana"/>
                <a:cs typeface="Verdana"/>
              </a:rPr>
              <a:t>m	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7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Times New Roman"/>
              <a:cs typeface="Times New Roman"/>
            </a:endParaRPr>
          </a:p>
          <a:p>
            <a:pPr marL="66675">
              <a:lnSpc>
                <a:spcPct val="100000"/>
              </a:lnSpc>
              <a:spcBef>
                <a:spcPts val="5"/>
              </a:spcBef>
              <a:tabLst>
                <a:tab pos="1968500" algn="l"/>
              </a:tabLst>
            </a:pPr>
            <a:r>
              <a:rPr sz="1000" b="1" spc="-120" dirty="0">
                <a:solidFill>
                  <a:srgbClr val="58595B"/>
                </a:solidFill>
                <a:latin typeface="Verdana"/>
                <a:cs typeface="Verdana"/>
              </a:rPr>
              <a:t>łeczna	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3</a:t>
            </a: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21590">
              <a:lnSpc>
                <a:spcPct val="100000"/>
              </a:lnSpc>
              <a:spcBef>
                <a:spcPts val="919"/>
              </a:spcBef>
              <a:tabLst>
                <a:tab pos="1968500" algn="l"/>
              </a:tabLst>
            </a:pPr>
            <a:r>
              <a:rPr sz="1100" b="1" spc="-40" dirty="0">
                <a:solidFill>
                  <a:srgbClr val="58595B"/>
                </a:solidFill>
                <a:latin typeface="Arial"/>
                <a:cs typeface="Arial"/>
              </a:rPr>
              <a:t>zamin</a:t>
            </a:r>
            <a:r>
              <a:rPr sz="1100" b="1" spc="-45" dirty="0">
                <a:solidFill>
                  <a:srgbClr val="58595B"/>
                </a:solidFill>
                <a:latin typeface="Arial"/>
                <a:cs typeface="Arial"/>
              </a:rPr>
              <a:t> gimnazjalny	</a:t>
            </a:r>
            <a:r>
              <a:rPr sz="1100" b="1" spc="90" dirty="0">
                <a:solidFill>
                  <a:srgbClr val="58595B"/>
                </a:solidFill>
                <a:latin typeface="Times New Roman"/>
                <a:cs typeface="Times New Roman"/>
              </a:rPr>
              <a:t>100</a:t>
            </a:r>
            <a:r>
              <a:rPr sz="1100" b="1" spc="-15" dirty="0">
                <a:solidFill>
                  <a:srgbClr val="58595B"/>
                </a:solidFill>
                <a:latin typeface="Times New Roman"/>
                <a:cs typeface="Times New Roman"/>
              </a:rPr>
              <a:t> </a:t>
            </a:r>
            <a:r>
              <a:rPr sz="1100" b="1" spc="20" dirty="0">
                <a:solidFill>
                  <a:srgbClr val="58595B"/>
                </a:solidFill>
                <a:latin typeface="Times New Roman"/>
                <a:cs typeface="Times New Roman"/>
              </a:rPr>
              <a:t>pkt</a:t>
            </a:r>
            <a:endParaRPr sz="1100">
              <a:latin typeface="Times New Roman"/>
              <a:cs typeface="Times New Roman"/>
            </a:endParaRPr>
          </a:p>
          <a:p>
            <a:pPr marL="45720">
              <a:lnSpc>
                <a:spcPct val="100000"/>
              </a:lnSpc>
              <a:spcBef>
                <a:spcPts val="960"/>
              </a:spcBef>
              <a:tabLst>
                <a:tab pos="1968500" algn="l"/>
              </a:tabLst>
            </a:pPr>
            <a:r>
              <a:rPr sz="1100" b="1" spc="-180" dirty="0">
                <a:solidFill>
                  <a:srgbClr val="58595B"/>
                </a:solidFill>
                <a:latin typeface="Verdana"/>
                <a:cs typeface="Verdana"/>
              </a:rPr>
              <a:t>a</a:t>
            </a:r>
            <a:r>
              <a:rPr sz="1100" b="1" spc="-10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100" b="1" spc="-145" dirty="0">
                <a:solidFill>
                  <a:srgbClr val="58595B"/>
                </a:solidFill>
                <a:latin typeface="Verdana"/>
                <a:cs typeface="Verdana"/>
              </a:rPr>
              <a:t>polskiego	</a:t>
            </a:r>
            <a:r>
              <a:rPr sz="1500" b="1" spc="-307" baseline="2777" dirty="0">
                <a:solidFill>
                  <a:srgbClr val="58595B"/>
                </a:solidFill>
                <a:latin typeface="Verdana"/>
                <a:cs typeface="Verdana"/>
              </a:rPr>
              <a:t>100% </a:t>
            </a:r>
            <a:r>
              <a:rPr sz="1500" b="1" spc="-232" baseline="2777" dirty="0">
                <a:solidFill>
                  <a:srgbClr val="58595B"/>
                </a:solidFill>
                <a:latin typeface="Verdana"/>
                <a:cs typeface="Verdana"/>
              </a:rPr>
              <a:t>x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0,2 </a:t>
            </a:r>
            <a:r>
              <a:rPr sz="1500" b="1" spc="-419" baseline="2777" dirty="0">
                <a:solidFill>
                  <a:srgbClr val="58595B"/>
                </a:solidFill>
                <a:latin typeface="Verdana"/>
                <a:cs typeface="Verdana"/>
              </a:rPr>
              <a:t>=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20</a:t>
            </a:r>
            <a:r>
              <a:rPr sz="1500" b="1" spc="-127" baseline="2777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500" baseline="2777">
              <a:latin typeface="Verdana"/>
              <a:cs typeface="Verdana"/>
            </a:endParaRPr>
          </a:p>
          <a:p>
            <a:pPr marL="32384">
              <a:lnSpc>
                <a:spcPts val="975"/>
              </a:lnSpc>
              <a:spcBef>
                <a:spcPts val="710"/>
              </a:spcBef>
            </a:pPr>
            <a:r>
              <a:rPr sz="1100" b="1" spc="-114" dirty="0">
                <a:solidFill>
                  <a:srgbClr val="58595B"/>
                </a:solidFill>
                <a:latin typeface="Verdana"/>
                <a:cs typeface="Verdana"/>
              </a:rPr>
              <a:t>rii </a:t>
            </a:r>
            <a:r>
              <a:rPr sz="1100" b="1" spc="-105" dirty="0">
                <a:solidFill>
                  <a:srgbClr val="58595B"/>
                </a:solidFill>
                <a:latin typeface="Verdana"/>
                <a:cs typeface="Verdana"/>
              </a:rPr>
              <a:t>i</a:t>
            </a:r>
            <a:r>
              <a:rPr sz="1100" b="1" spc="-12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100" b="1" spc="-155" dirty="0">
                <a:solidFill>
                  <a:srgbClr val="58595B"/>
                </a:solidFill>
                <a:latin typeface="Verdana"/>
                <a:cs typeface="Verdana"/>
              </a:rPr>
              <a:t>wiedzy</a:t>
            </a:r>
            <a:endParaRPr sz="1100">
              <a:latin typeface="Verdana"/>
              <a:cs typeface="Verdana"/>
            </a:endParaRPr>
          </a:p>
          <a:p>
            <a:pPr marL="20955">
              <a:lnSpc>
                <a:spcPts val="975"/>
              </a:lnSpc>
              <a:tabLst>
                <a:tab pos="1968500" algn="l"/>
              </a:tabLst>
            </a:pPr>
            <a:r>
              <a:rPr sz="1650" b="1" spc="-202" baseline="-35353" dirty="0">
                <a:solidFill>
                  <a:srgbClr val="58595B"/>
                </a:solidFill>
                <a:latin typeface="Verdana"/>
                <a:cs typeface="Verdana"/>
              </a:rPr>
              <a:t>twie	</a:t>
            </a:r>
            <a:r>
              <a:rPr sz="1000" b="1" spc="-204" dirty="0">
                <a:solidFill>
                  <a:srgbClr val="58595B"/>
                </a:solidFill>
                <a:latin typeface="Verdana"/>
                <a:cs typeface="Verdana"/>
              </a:rPr>
              <a:t>100%  </a:t>
            </a:r>
            <a:r>
              <a:rPr sz="1000" b="1" spc="-155" dirty="0">
                <a:solidFill>
                  <a:srgbClr val="58595B"/>
                </a:solidFill>
                <a:latin typeface="Verdana"/>
                <a:cs typeface="Verdana"/>
              </a:rPr>
              <a:t>x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0,2 </a:t>
            </a:r>
            <a:r>
              <a:rPr sz="1000" b="1" spc="-280" dirty="0">
                <a:solidFill>
                  <a:srgbClr val="58595B"/>
                </a:solidFill>
                <a:latin typeface="Verdana"/>
                <a:cs typeface="Verdana"/>
              </a:rPr>
              <a:t>=   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20</a:t>
            </a:r>
            <a:r>
              <a:rPr sz="1000" b="1" spc="-9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1410"/>
              </a:spcBef>
              <a:tabLst>
                <a:tab pos="1968500" algn="l"/>
              </a:tabLst>
            </a:pPr>
            <a:r>
              <a:rPr sz="1100" b="1" spc="-160" dirty="0">
                <a:solidFill>
                  <a:srgbClr val="58595B"/>
                </a:solidFill>
                <a:latin typeface="Verdana"/>
                <a:cs typeface="Verdana"/>
              </a:rPr>
              <a:t>matyki	</a:t>
            </a:r>
            <a:r>
              <a:rPr sz="1500" b="1" spc="-307" baseline="2777" dirty="0">
                <a:solidFill>
                  <a:srgbClr val="58595B"/>
                </a:solidFill>
                <a:latin typeface="Verdana"/>
                <a:cs typeface="Verdana"/>
              </a:rPr>
              <a:t>100%  </a:t>
            </a:r>
            <a:r>
              <a:rPr sz="1500" b="1" spc="-232" baseline="2777" dirty="0">
                <a:solidFill>
                  <a:srgbClr val="58595B"/>
                </a:solidFill>
                <a:latin typeface="Verdana"/>
                <a:cs typeface="Verdana"/>
              </a:rPr>
              <a:t>x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0,2 </a:t>
            </a:r>
            <a:r>
              <a:rPr sz="1500" b="1" spc="-419" baseline="2777" dirty="0">
                <a:solidFill>
                  <a:srgbClr val="58595B"/>
                </a:solidFill>
                <a:latin typeface="Verdana"/>
                <a:cs typeface="Verdana"/>
              </a:rPr>
              <a:t>=   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20</a:t>
            </a:r>
            <a:r>
              <a:rPr sz="1500" b="1" spc="-135" baseline="2777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500" b="1" spc="-187" baseline="2777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500" baseline="2777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73660">
              <a:lnSpc>
                <a:spcPct val="100000"/>
              </a:lnSpc>
              <a:spcBef>
                <a:spcPts val="5"/>
              </a:spcBef>
              <a:tabLst>
                <a:tab pos="1968500" algn="l"/>
              </a:tabLst>
            </a:pPr>
            <a:r>
              <a:rPr sz="1650" b="1" spc="-232" baseline="2525" dirty="0">
                <a:solidFill>
                  <a:srgbClr val="58595B"/>
                </a:solidFill>
                <a:latin typeface="Verdana"/>
                <a:cs typeface="Verdana"/>
              </a:rPr>
              <a:t>miotów</a:t>
            </a:r>
            <a:r>
              <a:rPr sz="1650" b="1" spc="-165" baseline="252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650" b="1" spc="-217" baseline="2525" dirty="0">
                <a:solidFill>
                  <a:srgbClr val="58595B"/>
                </a:solidFill>
                <a:latin typeface="Verdana"/>
                <a:cs typeface="Verdana"/>
              </a:rPr>
              <a:t>przyrodniczych	</a:t>
            </a:r>
            <a:r>
              <a:rPr sz="1000" b="1" spc="-204" dirty="0">
                <a:solidFill>
                  <a:srgbClr val="58595B"/>
                </a:solidFill>
                <a:latin typeface="Verdana"/>
                <a:cs typeface="Verdana"/>
              </a:rPr>
              <a:t>100%  </a:t>
            </a:r>
            <a:r>
              <a:rPr sz="1000" b="1" spc="-155" dirty="0">
                <a:solidFill>
                  <a:srgbClr val="58595B"/>
                </a:solidFill>
                <a:latin typeface="Verdana"/>
                <a:cs typeface="Verdana"/>
              </a:rPr>
              <a:t>x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0,2 </a:t>
            </a:r>
            <a:r>
              <a:rPr sz="1000" b="1" spc="-280" dirty="0">
                <a:solidFill>
                  <a:srgbClr val="58595B"/>
                </a:solidFill>
                <a:latin typeface="Verdana"/>
                <a:cs typeface="Verdana"/>
              </a:rPr>
              <a:t>=   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20</a:t>
            </a:r>
            <a:r>
              <a:rPr sz="1000" b="1" spc="-8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45720">
              <a:lnSpc>
                <a:spcPts val="975"/>
              </a:lnSpc>
              <a:spcBef>
                <a:spcPts val="1010"/>
              </a:spcBef>
            </a:pPr>
            <a:r>
              <a:rPr sz="1100" b="1" spc="-180" dirty="0">
                <a:solidFill>
                  <a:srgbClr val="58595B"/>
                </a:solidFill>
                <a:latin typeface="Verdana"/>
                <a:cs typeface="Verdana"/>
              </a:rPr>
              <a:t>a </a:t>
            </a:r>
            <a:r>
              <a:rPr sz="1100" b="1" spc="-145" dirty="0">
                <a:solidFill>
                  <a:srgbClr val="58595B"/>
                </a:solidFill>
                <a:latin typeface="Verdana"/>
                <a:cs typeface="Verdana"/>
              </a:rPr>
              <a:t>obcego</a:t>
            </a:r>
            <a:r>
              <a:rPr sz="1100" b="1" spc="-229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100" b="1" spc="-155" dirty="0">
                <a:solidFill>
                  <a:srgbClr val="58595B"/>
                </a:solidFill>
                <a:latin typeface="Verdana"/>
                <a:cs typeface="Verdana"/>
              </a:rPr>
              <a:t>nowożytnego</a:t>
            </a:r>
            <a:endParaRPr sz="1100">
              <a:latin typeface="Verdana"/>
              <a:cs typeface="Verdana"/>
            </a:endParaRPr>
          </a:p>
          <a:p>
            <a:pPr marL="3175">
              <a:lnSpc>
                <a:spcPts val="975"/>
              </a:lnSpc>
              <a:tabLst>
                <a:tab pos="1968500" algn="l"/>
              </a:tabLst>
            </a:pPr>
            <a:r>
              <a:rPr sz="1650" b="1" spc="-254" baseline="-35353" dirty="0">
                <a:solidFill>
                  <a:srgbClr val="58595B"/>
                </a:solidFill>
                <a:latin typeface="Verdana"/>
                <a:cs typeface="Verdana"/>
              </a:rPr>
              <a:t>podstawowym	</a:t>
            </a:r>
            <a:r>
              <a:rPr sz="1000" b="1" spc="-204" dirty="0">
                <a:solidFill>
                  <a:srgbClr val="58595B"/>
                </a:solidFill>
                <a:latin typeface="Verdana"/>
                <a:cs typeface="Verdana"/>
              </a:rPr>
              <a:t>100% </a:t>
            </a:r>
            <a:r>
              <a:rPr sz="1000" b="1" spc="-155" dirty="0">
                <a:solidFill>
                  <a:srgbClr val="58595B"/>
                </a:solidFill>
                <a:latin typeface="Verdana"/>
                <a:cs typeface="Verdana"/>
              </a:rPr>
              <a:t>x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0,2 </a:t>
            </a:r>
            <a:r>
              <a:rPr sz="1000" b="1" spc="-280" dirty="0">
                <a:solidFill>
                  <a:srgbClr val="58595B"/>
                </a:solidFill>
                <a:latin typeface="Verdana"/>
                <a:cs typeface="Verdana"/>
              </a:rPr>
              <a:t>=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20</a:t>
            </a:r>
            <a:r>
              <a:rPr sz="1000" b="1" spc="-8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pkt</a:t>
            </a:r>
            <a:endParaRPr sz="1000">
              <a:latin typeface="Verdana"/>
              <a:cs typeface="Verdana"/>
            </a:endParaRPr>
          </a:p>
          <a:p>
            <a:pPr marL="45720">
              <a:lnSpc>
                <a:spcPts val="975"/>
              </a:lnSpc>
              <a:spcBef>
                <a:spcPts val="925"/>
              </a:spcBef>
            </a:pPr>
            <a:r>
              <a:rPr sz="1100" b="1" spc="-180" dirty="0">
                <a:solidFill>
                  <a:srgbClr val="58595B"/>
                </a:solidFill>
                <a:latin typeface="Verdana"/>
                <a:cs typeface="Verdana"/>
              </a:rPr>
              <a:t>a </a:t>
            </a:r>
            <a:r>
              <a:rPr sz="1100" b="1" spc="-145" dirty="0">
                <a:solidFill>
                  <a:srgbClr val="58595B"/>
                </a:solidFill>
                <a:latin typeface="Verdana"/>
                <a:cs typeface="Verdana"/>
              </a:rPr>
              <a:t>obcego</a:t>
            </a:r>
            <a:r>
              <a:rPr sz="1100" b="1" spc="-229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100" b="1" spc="-155" dirty="0">
                <a:solidFill>
                  <a:srgbClr val="58595B"/>
                </a:solidFill>
                <a:latin typeface="Verdana"/>
                <a:cs typeface="Verdana"/>
              </a:rPr>
              <a:t>nowożytnego</a:t>
            </a:r>
            <a:endParaRPr sz="1100">
              <a:latin typeface="Verdana"/>
              <a:cs typeface="Verdana"/>
            </a:endParaRPr>
          </a:p>
          <a:p>
            <a:pPr marL="52705">
              <a:lnSpc>
                <a:spcPts val="975"/>
              </a:lnSpc>
              <a:tabLst>
                <a:tab pos="1968500" algn="l"/>
              </a:tabLst>
            </a:pPr>
            <a:r>
              <a:rPr sz="1650" b="1" spc="-240" baseline="-35353" dirty="0">
                <a:solidFill>
                  <a:srgbClr val="58595B"/>
                </a:solidFill>
                <a:latin typeface="Verdana"/>
                <a:cs typeface="Verdana"/>
              </a:rPr>
              <a:t>ozszerzonym	</a:t>
            </a:r>
            <a:r>
              <a:rPr sz="1000" b="1" spc="-100" dirty="0">
                <a:solidFill>
                  <a:srgbClr val="58595B"/>
                </a:solidFill>
                <a:latin typeface="Verdana"/>
                <a:cs typeface="Verdana"/>
              </a:rPr>
              <a:t>Nie </a:t>
            </a: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przelicza</a:t>
            </a:r>
            <a:r>
              <a:rPr sz="1000" b="1" spc="-10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000" b="1" spc="-130" dirty="0">
                <a:solidFill>
                  <a:srgbClr val="58595B"/>
                </a:solidFill>
                <a:latin typeface="Verdana"/>
                <a:cs typeface="Verdana"/>
              </a:rPr>
              <a:t>się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243580" cy="5895340"/>
          </a:xfrm>
          <a:custGeom>
            <a:avLst/>
            <a:gdLst/>
            <a:ahLst/>
            <a:cxnLst/>
            <a:rect l="l" t="t" r="r" b="b"/>
            <a:pathLst>
              <a:path w="3243580" h="5895340">
                <a:moveTo>
                  <a:pt x="0" y="5894997"/>
                </a:moveTo>
                <a:lnTo>
                  <a:pt x="3243199" y="5894997"/>
                </a:lnTo>
                <a:lnTo>
                  <a:pt x="3243199" y="0"/>
                </a:lnTo>
                <a:lnTo>
                  <a:pt x="0" y="0"/>
                </a:lnTo>
                <a:lnTo>
                  <a:pt x="0" y="58949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417744" y="447487"/>
            <a:ext cx="132080" cy="4266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5"/>
              </a:lnSpc>
            </a:pP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200" spc="-17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sz="1000" b="1" spc="-35" dirty="0">
                <a:solidFill>
                  <a:srgbClr val="58595B"/>
                </a:solidFill>
                <a:latin typeface="Arial"/>
                <a:cs typeface="Arial"/>
              </a:rPr>
              <a:t>P</a:t>
            </a:r>
            <a:endParaRPr sz="1000">
              <a:latin typeface="Arial"/>
              <a:cs typeface="Arial"/>
            </a:endParaRPr>
          </a:p>
          <a:p>
            <a:pPr marR="29845">
              <a:lnSpc>
                <a:spcPct val="101499"/>
              </a:lnSpc>
              <a:spcBef>
                <a:spcPts val="710"/>
              </a:spcBef>
            </a:pPr>
            <a:r>
              <a:rPr sz="1000" b="1" spc="-110" dirty="0">
                <a:solidFill>
                  <a:srgbClr val="58595B"/>
                </a:solidFill>
                <a:latin typeface="Verdana"/>
                <a:cs typeface="Verdana"/>
              </a:rPr>
              <a:t>o  </a:t>
            </a:r>
            <a:r>
              <a:rPr sz="1000" b="1" spc="-204" dirty="0">
                <a:solidFill>
                  <a:srgbClr val="58595B"/>
                </a:solidFill>
                <a:latin typeface="Verdana"/>
                <a:cs typeface="Verdana"/>
              </a:rPr>
              <a:t>(z</a:t>
            </a:r>
            <a:endParaRPr sz="1000">
              <a:latin typeface="Verdana"/>
              <a:cs typeface="Verdana"/>
            </a:endParaRPr>
          </a:p>
          <a:p>
            <a:pPr marR="50165">
              <a:lnSpc>
                <a:spcPts val="2140"/>
              </a:lnSpc>
              <a:spcBef>
                <a:spcPts val="15"/>
              </a:spcBef>
            </a:pPr>
            <a:r>
              <a:rPr sz="1000" b="1" spc="-85" dirty="0">
                <a:solidFill>
                  <a:srgbClr val="58595B"/>
                </a:solidFill>
                <a:latin typeface="Verdana"/>
                <a:cs typeface="Verdana"/>
              </a:rPr>
              <a:t>o  o</a:t>
            </a:r>
            <a:endParaRPr sz="1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1000" b="1" spc="-110" dirty="0">
                <a:solidFill>
                  <a:srgbClr val="58595B"/>
                </a:solidFill>
                <a:latin typeface="Verdana"/>
                <a:cs typeface="Verdana"/>
              </a:rPr>
              <a:t>o</a:t>
            </a:r>
            <a:endParaRPr sz="1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000" b="1" spc="-150" dirty="0">
                <a:solidFill>
                  <a:srgbClr val="58595B"/>
                </a:solidFill>
                <a:latin typeface="Verdana"/>
                <a:cs typeface="Verdana"/>
              </a:rPr>
              <a:t>sz</a:t>
            </a:r>
            <a:endParaRPr sz="1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marR="51435">
              <a:lnSpc>
                <a:spcPct val="101499"/>
              </a:lnSpc>
            </a:pPr>
            <a:r>
              <a:rPr sz="1000" b="1" spc="-160" dirty="0">
                <a:solidFill>
                  <a:srgbClr val="58595B"/>
                </a:solidFill>
                <a:latin typeface="Verdana"/>
                <a:cs typeface="Verdana"/>
              </a:rPr>
              <a:t>ś  </a:t>
            </a:r>
            <a:r>
              <a:rPr sz="1000" b="1" spc="-135" dirty="0">
                <a:solidFill>
                  <a:srgbClr val="58595B"/>
                </a:solidFill>
                <a:latin typeface="Verdana"/>
                <a:cs typeface="Verdana"/>
              </a:rPr>
              <a:t>p</a:t>
            </a:r>
            <a:endParaRPr sz="1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1000" b="1" spc="-155" dirty="0">
                <a:solidFill>
                  <a:srgbClr val="58595B"/>
                </a:solidFill>
                <a:latin typeface="Verdana"/>
                <a:cs typeface="Verdana"/>
              </a:rPr>
              <a:t>ak</a:t>
            </a:r>
            <a:endParaRPr sz="1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985"/>
              </a:spcBef>
            </a:pPr>
            <a:r>
              <a:rPr sz="1000" b="1" spc="-35" dirty="0">
                <a:solidFill>
                  <a:srgbClr val="58595B"/>
                </a:solidFill>
                <a:latin typeface="Arial"/>
                <a:cs typeface="Arial"/>
              </a:rPr>
              <a:t>P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80"/>
              </a:spcBef>
            </a:pPr>
            <a:r>
              <a:rPr sz="1000" b="1" spc="-180" dirty="0">
                <a:solidFill>
                  <a:srgbClr val="58595B"/>
                </a:solidFill>
                <a:latin typeface="Verdana"/>
                <a:cs typeface="Verdana"/>
              </a:rPr>
              <a:t>w</a:t>
            </a:r>
            <a:endParaRPr sz="1000">
              <a:latin typeface="Verdana"/>
              <a:cs typeface="Verdana"/>
            </a:endParaRPr>
          </a:p>
          <a:p>
            <a:pPr marR="21590">
              <a:lnSpc>
                <a:spcPct val="224500"/>
              </a:lnSpc>
            </a:pPr>
            <a:r>
              <a:rPr sz="1000" b="1" spc="-125" dirty="0">
                <a:solidFill>
                  <a:srgbClr val="58595B"/>
                </a:solidFill>
                <a:latin typeface="Verdana"/>
                <a:cs typeface="Verdana"/>
              </a:rPr>
              <a:t>w  w</a:t>
            </a:r>
            <a:endParaRPr sz="1000">
              <a:latin typeface="Verdana"/>
              <a:cs typeface="Verdana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088733" y="342747"/>
          <a:ext cx="4062095" cy="55587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38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34035">
                <a:tc>
                  <a:txBody>
                    <a:bodyPr/>
                    <a:lstStyle/>
                    <a:p>
                      <a:pPr marL="107950" marR="358775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KRYTERIA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DLA</a:t>
                      </a:r>
                      <a:r>
                        <a:rPr sz="1200" spc="-1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ABSOLWENTÓW  </a:t>
                      </a:r>
                      <a:r>
                        <a:rPr sz="1200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GIMNAZJUM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84455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5C2F92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135255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Maksymalna  liczba</a:t>
                      </a:r>
                      <a:r>
                        <a:rPr sz="1200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punktów</a:t>
                      </a:r>
                      <a:r>
                        <a:rPr sz="1050" spc="37" baseline="31746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050" baseline="31746">
                        <a:latin typeface="Arial"/>
                        <a:cs typeface="Arial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solidFill>
                      <a:srgbClr val="5C2F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b="1" spc="-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Punkty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</a:t>
                      </a:r>
                      <a:r>
                        <a:rPr sz="1100" b="1" spc="-10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świadectwo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R w="12700">
                      <a:solidFill>
                        <a:srgbClr val="54728C"/>
                      </a:solidFill>
                      <a:prstDash val="solid"/>
                    </a:lnR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85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000" b="1" spc="-15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20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pkt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5605">
                <a:tc>
                  <a:txBody>
                    <a:bodyPr/>
                    <a:lstStyle/>
                    <a:p>
                      <a:pPr marL="107950" marR="1238250">
                        <a:lnSpc>
                          <a:spcPct val="101499"/>
                        </a:lnSpc>
                        <a:spcBef>
                          <a:spcPts val="340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polskiego 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celującą)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43180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22555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matematyki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2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celująca)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48260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25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przedmiotu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celującą)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2390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ocena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000" b="1" spc="-2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II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przedmiotu </a:t>
                      </a:r>
                      <a:r>
                        <a:rPr sz="10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(za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ocenę</a:t>
                      </a:r>
                      <a:r>
                        <a:rPr sz="1000" b="1" spc="-2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celując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ą</a:t>
                      </a:r>
                      <a:r>
                        <a:rPr sz="10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)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29539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7950">
                        <a:lnSpc>
                          <a:spcPct val="100000"/>
                        </a:lnSpc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szczególne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osiągnięcia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81915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18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L="107950" marR="636270">
                        <a:lnSpc>
                          <a:spcPct val="101499"/>
                        </a:lnSpc>
                        <a:spcBef>
                          <a:spcPts val="459"/>
                        </a:spcBef>
                      </a:pP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świadectwo ukończenia </a:t>
                      </a:r>
                      <a:r>
                        <a:rPr sz="10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gimnazjum  </a:t>
                      </a:r>
                      <a:r>
                        <a:rPr sz="10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</a:t>
                      </a:r>
                      <a:r>
                        <a:rPr sz="1000" b="1" spc="-11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wyróżnieniem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58419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7950">
                        <a:lnSpc>
                          <a:spcPct val="100000"/>
                        </a:lnSpc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7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734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0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aktywność</a:t>
                      </a:r>
                      <a:r>
                        <a:rPr sz="1000" b="1" spc="-10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społeczna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8740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3</a:t>
                      </a:r>
                      <a:r>
                        <a:rPr sz="1000" b="1" spc="-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b="1" spc="-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Punkty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 egzamin</a:t>
                      </a:r>
                      <a:r>
                        <a:rPr sz="1100" b="1" spc="-10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gimnazjalny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b="1" spc="90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1100" b="1" spc="-20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58595B"/>
                          </a:solidFill>
                          <a:latin typeface="Times New Roman"/>
                          <a:cs typeface="Times New Roman"/>
                        </a:rPr>
                        <a:t>pkt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</a:t>
                      </a:r>
                      <a:r>
                        <a:rPr sz="1100" b="1" spc="-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polskiego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81915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b="1" spc="-20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100% 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x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0,2 </a:t>
                      </a: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</a:t>
                      </a:r>
                      <a:r>
                        <a:rPr sz="1000" b="1" spc="-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3695">
                <a:tc>
                  <a:txBody>
                    <a:bodyPr/>
                    <a:lstStyle/>
                    <a:p>
                      <a:pPr marL="107950" marR="115951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1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historii </a:t>
                      </a:r>
                      <a:r>
                        <a:rPr sz="1100" b="1" spc="-10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wiedzy  </a:t>
                      </a:r>
                      <a:r>
                        <a:rPr sz="11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100" b="1" spc="-11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społeczeństwie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9525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00" b="1" spc="-20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100% 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x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0,2 </a:t>
                      </a: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</a:t>
                      </a:r>
                      <a:r>
                        <a:rPr sz="1000" b="1" spc="-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matematyki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81915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b="1" spc="-20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100% 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x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0,2 </a:t>
                      </a: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</a:t>
                      </a:r>
                      <a:r>
                        <a:rPr sz="1000" b="1" spc="-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przedmiotów</a:t>
                      </a:r>
                      <a:r>
                        <a:rPr sz="1100" b="1" spc="-2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przyrodniczych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92075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000" b="1" spc="-20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100% 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x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0,2 </a:t>
                      </a: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</a:t>
                      </a:r>
                      <a:r>
                        <a:rPr sz="1000" b="1" spc="-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12395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marL="107950" marR="3708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obcego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nowożytnego  </a:t>
                      </a:r>
                      <a:r>
                        <a:rPr sz="1100" b="1" spc="-17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na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poziomie</a:t>
                      </a:r>
                      <a:r>
                        <a:rPr sz="1100" b="1" spc="-2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7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podstawowym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20320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000" b="1" spc="-20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100% </a:t>
                      </a:r>
                      <a:r>
                        <a:rPr sz="10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x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0,2 </a:t>
                      </a:r>
                      <a:r>
                        <a:rPr sz="1000" b="1" spc="-2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=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</a:t>
                      </a:r>
                      <a:r>
                        <a:rPr sz="1000" b="1" spc="-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pkt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12395" marB="0">
                    <a:lnL w="12700">
                      <a:solidFill>
                        <a:srgbClr val="54728C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  <a:lnB w="12700">
                      <a:solidFill>
                        <a:srgbClr val="54728C"/>
                      </a:solidFill>
                      <a:prstDash val="solid"/>
                    </a:lnB>
                    <a:solidFill>
                      <a:srgbClr val="CBD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3695">
                <a:tc>
                  <a:txBody>
                    <a:bodyPr/>
                    <a:lstStyle/>
                    <a:p>
                      <a:pPr marL="107950" marR="37084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języka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obcego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nowożytnego  </a:t>
                      </a:r>
                      <a:r>
                        <a:rPr sz="1100" b="1" spc="-17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na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poziomie</a:t>
                      </a:r>
                      <a:r>
                        <a:rPr sz="1100" b="1" spc="-2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rozszerzonym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9525" marB="0">
                    <a:lnR w="12700">
                      <a:solidFill>
                        <a:srgbClr val="54728C"/>
                      </a:solidFill>
                      <a:prstDash val="solid"/>
                    </a:lnR>
                    <a:lnT w="12700">
                      <a:solidFill>
                        <a:srgbClr val="54728C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00" b="1" spc="-10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Nie </a:t>
                      </a:r>
                      <a:r>
                        <a:rPr sz="1000" b="1" spc="-1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przelicza</a:t>
                      </a:r>
                      <a:r>
                        <a:rPr sz="1000" b="1" spc="-10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spc="-13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się</a:t>
                      </a:r>
                      <a:endParaRPr sz="1000">
                        <a:latin typeface="Verdana"/>
                        <a:cs typeface="Verdana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54728C"/>
                      </a:solidFill>
                      <a:prstDash val="solid"/>
                    </a:lnL>
                    <a:lnT w="12700">
                      <a:solidFill>
                        <a:srgbClr val="54728C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11174742" y="0"/>
            <a:ext cx="345440" cy="5911850"/>
          </a:xfrm>
          <a:custGeom>
            <a:avLst/>
            <a:gdLst/>
            <a:ahLst/>
            <a:cxnLst/>
            <a:rect l="l" t="t" r="r" b="b"/>
            <a:pathLst>
              <a:path w="345440" h="5911850">
                <a:moveTo>
                  <a:pt x="0" y="5911469"/>
                </a:moveTo>
                <a:lnTo>
                  <a:pt x="345249" y="5911469"/>
                </a:lnTo>
                <a:lnTo>
                  <a:pt x="345249" y="0"/>
                </a:lnTo>
                <a:lnTo>
                  <a:pt x="0" y="0"/>
                </a:lnTo>
                <a:lnTo>
                  <a:pt x="0" y="59114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243700"/>
            <a:ext cx="3078480" cy="1123950"/>
          </a:xfrm>
          <a:custGeom>
            <a:avLst/>
            <a:gdLst/>
            <a:ahLst/>
            <a:cxnLst/>
            <a:rect l="l" t="t" r="r" b="b"/>
            <a:pathLst>
              <a:path w="3078480" h="1123950">
                <a:moveTo>
                  <a:pt x="2376004" y="0"/>
                </a:moveTo>
                <a:lnTo>
                  <a:pt x="0" y="0"/>
                </a:lnTo>
                <a:lnTo>
                  <a:pt x="0" y="1123365"/>
                </a:lnTo>
                <a:lnTo>
                  <a:pt x="3077997" y="1123365"/>
                </a:lnTo>
                <a:lnTo>
                  <a:pt x="2376004" y="0"/>
                </a:lnTo>
                <a:close/>
              </a:path>
            </a:pathLst>
          </a:custGeom>
          <a:solidFill>
            <a:srgbClr val="5472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17699" y="361327"/>
            <a:ext cx="231457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71145">
              <a:lnSpc>
                <a:spcPct val="100000"/>
              </a:lnSpc>
              <a:spcBef>
                <a:spcPts val="100"/>
              </a:spcBef>
            </a:pPr>
            <a:r>
              <a:rPr sz="13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REKRUTACJA </a:t>
            </a:r>
            <a:r>
              <a:rPr sz="13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DO </a:t>
            </a:r>
            <a:r>
              <a:rPr sz="1300" b="1" spc="-70" dirty="0">
                <a:solidFill>
                  <a:srgbClr val="FFFFFF"/>
                </a:solidFill>
                <a:latin typeface="Times New Roman"/>
                <a:cs typeface="Times New Roman"/>
              </a:rPr>
              <a:t>SZKÓŁ  </a:t>
            </a:r>
            <a:r>
              <a:rPr sz="13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PONADPODSTAWOWYCH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300" b="1" spc="-55" dirty="0">
                <a:solidFill>
                  <a:srgbClr val="FFFFFF"/>
                </a:solidFill>
                <a:latin typeface="Times New Roman"/>
                <a:cs typeface="Times New Roman"/>
              </a:rPr>
              <a:t>I </a:t>
            </a:r>
            <a:r>
              <a:rPr sz="13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PONADGIMNAZJALNYCH  </a:t>
            </a:r>
            <a:r>
              <a:rPr sz="13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300" b="1" spc="-70" dirty="0">
                <a:solidFill>
                  <a:srgbClr val="FFFFFF"/>
                </a:solidFill>
                <a:latin typeface="Times New Roman"/>
                <a:cs typeface="Times New Roman"/>
              </a:rPr>
              <a:t>ROK </a:t>
            </a:r>
            <a:r>
              <a:rPr sz="13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SZKOLNY</a:t>
            </a:r>
            <a:r>
              <a:rPr sz="1300" b="1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300" b="1" spc="75" dirty="0">
                <a:solidFill>
                  <a:srgbClr val="FFFFFF"/>
                </a:solidFill>
                <a:latin typeface="Times New Roman"/>
                <a:cs typeface="Times New Roman"/>
              </a:rPr>
              <a:t>2019/2020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0" y="1807959"/>
            <a:ext cx="2567940" cy="2600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spc="-55" dirty="0">
                <a:solidFill>
                  <a:srgbClr val="58595B"/>
                </a:solidFill>
                <a:latin typeface="Arial"/>
                <a:cs typeface="Arial"/>
              </a:rPr>
              <a:t>Komisja </a:t>
            </a:r>
            <a:r>
              <a:rPr sz="1300" spc="-30" dirty="0">
                <a:solidFill>
                  <a:srgbClr val="58595B"/>
                </a:solidFill>
                <a:latin typeface="Arial"/>
                <a:cs typeface="Arial"/>
              </a:rPr>
              <a:t>rekrutacyjna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prowadzi  </a:t>
            </a:r>
            <a:r>
              <a:rPr sz="1300" spc="-20" dirty="0">
                <a:solidFill>
                  <a:srgbClr val="58595B"/>
                </a:solidFill>
                <a:latin typeface="Arial"/>
                <a:cs typeface="Arial"/>
              </a:rPr>
              <a:t>odrębnie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postępowanie</a:t>
            </a:r>
            <a:r>
              <a:rPr sz="1300" spc="-2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rekrutacyjne  dla absolwentów</a:t>
            </a:r>
            <a:r>
              <a:rPr sz="1300" spc="-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20" dirty="0">
                <a:solidFill>
                  <a:srgbClr val="58595B"/>
                </a:solidFill>
                <a:latin typeface="Arial"/>
                <a:cs typeface="Arial"/>
              </a:rPr>
              <a:t>gimnazjum</a:t>
            </a:r>
            <a:endParaRPr sz="1300">
              <a:latin typeface="Arial"/>
              <a:cs typeface="Arial"/>
            </a:endParaRPr>
          </a:p>
          <a:p>
            <a:pPr marL="12700" marR="182880">
              <a:lnSpc>
                <a:spcPct val="100000"/>
              </a:lnSpc>
            </a:pPr>
            <a:r>
              <a:rPr sz="1300" spc="15" dirty="0">
                <a:solidFill>
                  <a:srgbClr val="58595B"/>
                </a:solidFill>
                <a:latin typeface="Arial"/>
                <a:cs typeface="Arial"/>
              </a:rPr>
              <a:t>i</a:t>
            </a:r>
            <a:r>
              <a:rPr sz="1300" spc="-9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20" dirty="0">
                <a:solidFill>
                  <a:srgbClr val="58595B"/>
                </a:solidFill>
                <a:latin typeface="Arial"/>
                <a:cs typeface="Arial"/>
              </a:rPr>
              <a:t>odrębnie</a:t>
            </a:r>
            <a:r>
              <a:rPr sz="1300" spc="-9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dla</a:t>
            </a:r>
            <a:r>
              <a:rPr sz="1300" spc="-9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absolwentów</a:t>
            </a:r>
            <a:r>
              <a:rPr sz="1300" spc="-9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50" dirty="0">
                <a:solidFill>
                  <a:srgbClr val="58595B"/>
                </a:solidFill>
                <a:latin typeface="Arial"/>
                <a:cs typeface="Arial"/>
              </a:rPr>
              <a:t>szkoły  </a:t>
            </a:r>
            <a:r>
              <a:rPr sz="1300" spc="-30" dirty="0">
                <a:solidFill>
                  <a:srgbClr val="58595B"/>
                </a:solidFill>
                <a:latin typeface="Arial"/>
                <a:cs typeface="Arial"/>
              </a:rPr>
              <a:t>podstawowej.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 marR="354965">
              <a:lnSpc>
                <a:spcPct val="100000"/>
              </a:lnSpc>
            </a:pPr>
            <a:r>
              <a:rPr sz="1300" spc="-50" dirty="0">
                <a:solidFill>
                  <a:srgbClr val="58595B"/>
                </a:solidFill>
                <a:latin typeface="Arial"/>
                <a:cs typeface="Arial"/>
              </a:rPr>
              <a:t>Postępowania </a:t>
            </a:r>
            <a:r>
              <a:rPr sz="1300" spc="-45" dirty="0">
                <a:solidFill>
                  <a:srgbClr val="58595B"/>
                </a:solidFill>
                <a:latin typeface="Arial"/>
                <a:cs typeface="Arial"/>
              </a:rPr>
              <a:t>mają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takie </a:t>
            </a:r>
            <a:r>
              <a:rPr sz="1300" spc="-80" dirty="0">
                <a:solidFill>
                  <a:srgbClr val="58595B"/>
                </a:solidFill>
                <a:latin typeface="Arial"/>
                <a:cs typeface="Arial"/>
              </a:rPr>
              <a:t>same  </a:t>
            </a:r>
            <a:r>
              <a:rPr sz="1300" spc="-35" dirty="0">
                <a:solidFill>
                  <a:srgbClr val="58595B"/>
                </a:solidFill>
                <a:latin typeface="Arial"/>
                <a:cs typeface="Arial"/>
              </a:rPr>
              <a:t>ustawowe </a:t>
            </a:r>
            <a:r>
              <a:rPr sz="1300" spc="-20" dirty="0">
                <a:solidFill>
                  <a:srgbClr val="58595B"/>
                </a:solidFill>
                <a:latin typeface="Arial"/>
                <a:cs typeface="Arial"/>
              </a:rPr>
              <a:t>kryteria</a:t>
            </a:r>
            <a:r>
              <a:rPr sz="1300" spc="-1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35" dirty="0">
                <a:solidFill>
                  <a:srgbClr val="58595B"/>
                </a:solidFill>
                <a:latin typeface="Arial"/>
                <a:cs typeface="Arial"/>
              </a:rPr>
              <a:t>rekrutacyjne,  </a:t>
            </a:r>
            <a:r>
              <a:rPr sz="1300" spc="-50" dirty="0">
                <a:solidFill>
                  <a:srgbClr val="58595B"/>
                </a:solidFill>
                <a:latin typeface="Arial"/>
                <a:cs typeface="Arial"/>
              </a:rPr>
              <a:t>ale </a:t>
            </a:r>
            <a:r>
              <a:rPr sz="1300" spc="-15" dirty="0">
                <a:solidFill>
                  <a:srgbClr val="58595B"/>
                </a:solidFill>
                <a:latin typeface="Arial"/>
                <a:cs typeface="Arial"/>
              </a:rPr>
              <a:t>inny </a:t>
            </a:r>
            <a:r>
              <a:rPr sz="1300" spc="-45" dirty="0">
                <a:solidFill>
                  <a:srgbClr val="58595B"/>
                </a:solidFill>
                <a:latin typeface="Arial"/>
                <a:cs typeface="Arial"/>
              </a:rPr>
              <a:t>sposób</a:t>
            </a:r>
            <a:r>
              <a:rPr sz="1300" spc="-2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40" dirty="0">
                <a:solidFill>
                  <a:srgbClr val="58595B"/>
                </a:solidFill>
                <a:latin typeface="Arial"/>
                <a:cs typeface="Arial"/>
              </a:rPr>
              <a:t>przeliczania</a:t>
            </a:r>
            <a:endParaRPr sz="1300">
              <a:latin typeface="Arial"/>
              <a:cs typeface="Arial"/>
            </a:endParaRPr>
          </a:p>
          <a:p>
            <a:pPr marL="12700" marR="277495">
              <a:lnSpc>
                <a:spcPct val="100000"/>
              </a:lnSpc>
            </a:pPr>
            <a:r>
              <a:rPr sz="1300" spc="-50" dirty="0">
                <a:solidFill>
                  <a:srgbClr val="58595B"/>
                </a:solidFill>
                <a:latin typeface="Arial"/>
                <a:cs typeface="Arial"/>
              </a:rPr>
              <a:t>na </a:t>
            </a:r>
            <a:r>
              <a:rPr sz="1300" dirty="0">
                <a:solidFill>
                  <a:srgbClr val="58595B"/>
                </a:solidFill>
                <a:latin typeface="Arial"/>
                <a:cs typeface="Arial"/>
              </a:rPr>
              <a:t>punkty </a:t>
            </a:r>
            <a:r>
              <a:rPr sz="1300" spc="-5" dirty="0">
                <a:solidFill>
                  <a:srgbClr val="58595B"/>
                </a:solidFill>
                <a:latin typeface="Arial"/>
                <a:cs typeface="Arial"/>
              </a:rPr>
              <a:t>wyników </a:t>
            </a:r>
            <a:r>
              <a:rPr sz="1300" spc="-35" dirty="0">
                <a:solidFill>
                  <a:srgbClr val="58595B"/>
                </a:solidFill>
                <a:latin typeface="Arial"/>
                <a:cs typeface="Arial"/>
              </a:rPr>
              <a:t>egzaminu  </a:t>
            </a:r>
            <a:r>
              <a:rPr sz="1300" spc="-25" dirty="0">
                <a:solidFill>
                  <a:srgbClr val="58595B"/>
                </a:solidFill>
                <a:latin typeface="Arial"/>
                <a:cs typeface="Arial"/>
              </a:rPr>
              <a:t>gimnazjalnego </a:t>
            </a:r>
            <a:r>
              <a:rPr sz="1300" spc="15" dirty="0">
                <a:solidFill>
                  <a:srgbClr val="58595B"/>
                </a:solidFill>
                <a:latin typeface="Arial"/>
                <a:cs typeface="Arial"/>
              </a:rPr>
              <a:t>i </a:t>
            </a:r>
            <a:r>
              <a:rPr sz="1300" spc="-35" dirty="0">
                <a:solidFill>
                  <a:srgbClr val="58595B"/>
                </a:solidFill>
                <a:latin typeface="Arial"/>
                <a:cs typeface="Arial"/>
              </a:rPr>
              <a:t>egzaminu  </a:t>
            </a:r>
            <a:r>
              <a:rPr sz="1300" spc="-40" dirty="0">
                <a:solidFill>
                  <a:srgbClr val="58595B"/>
                </a:solidFill>
                <a:latin typeface="Arial"/>
                <a:cs typeface="Arial"/>
              </a:rPr>
              <a:t>ósmoklasisty </a:t>
            </a:r>
            <a:r>
              <a:rPr sz="1300" spc="-95" dirty="0">
                <a:solidFill>
                  <a:srgbClr val="58595B"/>
                </a:solidFill>
                <a:latin typeface="Arial"/>
                <a:cs typeface="Arial"/>
              </a:rPr>
              <a:t>z </a:t>
            </a:r>
            <a:r>
              <a:rPr sz="1300" spc="-20" dirty="0">
                <a:solidFill>
                  <a:srgbClr val="58595B"/>
                </a:solidFill>
                <a:latin typeface="Arial"/>
                <a:cs typeface="Arial"/>
              </a:rPr>
              <a:t>uwagi </a:t>
            </a:r>
            <a:r>
              <a:rPr sz="1300" spc="-50" dirty="0">
                <a:solidFill>
                  <a:srgbClr val="58595B"/>
                </a:solidFill>
                <a:latin typeface="Arial"/>
                <a:cs typeface="Arial"/>
              </a:rPr>
              <a:t>na</a:t>
            </a:r>
            <a:r>
              <a:rPr sz="1300" spc="-2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20" dirty="0">
                <a:solidFill>
                  <a:srgbClr val="58595B"/>
                </a:solidFill>
                <a:latin typeface="Arial"/>
                <a:cs typeface="Arial"/>
              </a:rPr>
              <a:t>odrębny  </a:t>
            </a:r>
            <a:r>
              <a:rPr sz="1300" spc="-75" dirty="0">
                <a:solidFill>
                  <a:srgbClr val="58595B"/>
                </a:solidFill>
                <a:latin typeface="Arial"/>
                <a:cs typeface="Arial"/>
              </a:rPr>
              <a:t>zakres </a:t>
            </a:r>
            <a:r>
              <a:rPr sz="1300" spc="-15" dirty="0">
                <a:solidFill>
                  <a:srgbClr val="58595B"/>
                </a:solidFill>
                <a:latin typeface="Arial"/>
                <a:cs typeface="Arial"/>
              </a:rPr>
              <a:t>tych</a:t>
            </a:r>
            <a:r>
              <a:rPr sz="1300" spc="-114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300" spc="-40" dirty="0">
                <a:solidFill>
                  <a:srgbClr val="58595B"/>
                </a:solidFill>
                <a:latin typeface="Arial"/>
                <a:cs typeface="Arial"/>
              </a:rPr>
              <a:t>egzaminów.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334985" y="5567162"/>
            <a:ext cx="1417142" cy="328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334160" y="5945950"/>
            <a:ext cx="1189304" cy="1391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1812" y="5504153"/>
            <a:ext cx="555523" cy="6706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99757" y="5762561"/>
            <a:ext cx="61861" cy="293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13868" y="5583153"/>
            <a:ext cx="454059" cy="5155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51115" y="5715584"/>
            <a:ext cx="92845" cy="750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93456" y="5784384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368" y="622"/>
                </a:lnTo>
                <a:lnTo>
                  <a:pt x="1778" y="6934"/>
                </a:lnTo>
                <a:lnTo>
                  <a:pt x="34702" y="20945"/>
                </a:lnTo>
                <a:lnTo>
                  <a:pt x="53674" y="26295"/>
                </a:lnTo>
                <a:lnTo>
                  <a:pt x="65891" y="23596"/>
                </a:lnTo>
                <a:lnTo>
                  <a:pt x="69232" y="20921"/>
                </a:lnTo>
                <a:lnTo>
                  <a:pt x="46272" y="20921"/>
                </a:lnTo>
                <a:lnTo>
                  <a:pt x="29090" y="14831"/>
                </a:lnTo>
                <a:lnTo>
                  <a:pt x="0" y="0"/>
                </a:lnTo>
                <a:close/>
              </a:path>
              <a:path w="78740" h="26670">
                <a:moveTo>
                  <a:pt x="71856" y="11010"/>
                </a:moveTo>
                <a:lnTo>
                  <a:pt x="58282" y="19304"/>
                </a:lnTo>
                <a:lnTo>
                  <a:pt x="46272" y="20921"/>
                </a:lnTo>
                <a:lnTo>
                  <a:pt x="69232" y="20921"/>
                </a:lnTo>
                <a:lnTo>
                  <a:pt x="78549" y="13462"/>
                </a:lnTo>
                <a:lnTo>
                  <a:pt x="71856" y="11010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89666" y="5791791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4">
                <a:moveTo>
                  <a:pt x="5689" y="0"/>
                </a:moveTo>
                <a:lnTo>
                  <a:pt x="6350" y="4457"/>
                </a:lnTo>
                <a:lnTo>
                  <a:pt x="0" y="6451"/>
                </a:lnTo>
                <a:lnTo>
                  <a:pt x="1117" y="8153"/>
                </a:lnTo>
                <a:lnTo>
                  <a:pt x="38445" y="30472"/>
                </a:lnTo>
                <a:lnTo>
                  <a:pt x="57188" y="36966"/>
                </a:lnTo>
                <a:lnTo>
                  <a:pt x="67951" y="36457"/>
                </a:lnTo>
                <a:lnTo>
                  <a:pt x="71490" y="34251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25540" y="11846"/>
                </a:lnTo>
                <a:lnTo>
                  <a:pt x="5689" y="0"/>
                </a:lnTo>
                <a:close/>
              </a:path>
              <a:path w="78105" h="37464">
                <a:moveTo>
                  <a:pt x="77889" y="30264"/>
                </a:moveTo>
                <a:lnTo>
                  <a:pt x="70307" y="34251"/>
                </a:lnTo>
                <a:lnTo>
                  <a:pt x="71490" y="34251"/>
                </a:lnTo>
                <a:lnTo>
                  <a:pt x="77889" y="30264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89666" y="5791791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4">
                <a:moveTo>
                  <a:pt x="0" y="6451"/>
                </a:moveTo>
                <a:lnTo>
                  <a:pt x="33113" y="27449"/>
                </a:lnTo>
                <a:lnTo>
                  <a:pt x="57188" y="36966"/>
                </a:lnTo>
                <a:lnTo>
                  <a:pt x="67951" y="36457"/>
                </a:lnTo>
                <a:lnTo>
                  <a:pt x="77889" y="30264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35191" y="17741"/>
                </a:lnTo>
                <a:lnTo>
                  <a:pt x="25540" y="11846"/>
                </a:lnTo>
                <a:lnTo>
                  <a:pt x="15959" y="6094"/>
                </a:lnTo>
                <a:lnTo>
                  <a:pt x="8618" y="1730"/>
                </a:lnTo>
                <a:lnTo>
                  <a:pt x="5689" y="0"/>
                </a:lnTo>
                <a:lnTo>
                  <a:pt x="6350" y="4457"/>
                </a:lnTo>
                <a:lnTo>
                  <a:pt x="0" y="6451"/>
                </a:lnTo>
                <a:close/>
              </a:path>
            </a:pathLst>
          </a:custGeom>
          <a:ln w="3175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2913" y="5588116"/>
            <a:ext cx="233807" cy="3633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971" y="5727077"/>
            <a:ext cx="65696" cy="5351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51783" y="5526740"/>
            <a:ext cx="103400" cy="1401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51193" y="5691006"/>
            <a:ext cx="54610" cy="95885"/>
          </a:xfrm>
          <a:custGeom>
            <a:avLst/>
            <a:gdLst/>
            <a:ahLst/>
            <a:cxnLst/>
            <a:rect l="l" t="t" r="r" b="b"/>
            <a:pathLst>
              <a:path w="54609" h="95885">
                <a:moveTo>
                  <a:pt x="46723" y="0"/>
                </a:moveTo>
                <a:lnTo>
                  <a:pt x="16624" y="14033"/>
                </a:lnTo>
                <a:lnTo>
                  <a:pt x="17106" y="15227"/>
                </a:lnTo>
                <a:lnTo>
                  <a:pt x="17500" y="16522"/>
                </a:lnTo>
                <a:lnTo>
                  <a:pt x="17767" y="17894"/>
                </a:lnTo>
                <a:lnTo>
                  <a:pt x="46723" y="0"/>
                </a:lnTo>
                <a:close/>
              </a:path>
              <a:path w="54609" h="95885">
                <a:moveTo>
                  <a:pt x="2984" y="71729"/>
                </a:moveTo>
                <a:lnTo>
                  <a:pt x="1765" y="72682"/>
                </a:lnTo>
                <a:lnTo>
                  <a:pt x="774" y="73202"/>
                </a:lnTo>
                <a:lnTo>
                  <a:pt x="241" y="73418"/>
                </a:lnTo>
                <a:lnTo>
                  <a:pt x="0" y="75018"/>
                </a:lnTo>
                <a:lnTo>
                  <a:pt x="33058" y="95567"/>
                </a:lnTo>
                <a:lnTo>
                  <a:pt x="2984" y="71729"/>
                </a:lnTo>
                <a:close/>
              </a:path>
              <a:path w="54609" h="95885">
                <a:moveTo>
                  <a:pt x="9956" y="44678"/>
                </a:moveTo>
                <a:lnTo>
                  <a:pt x="10337" y="46088"/>
                </a:lnTo>
                <a:lnTo>
                  <a:pt x="10718" y="47726"/>
                </a:lnTo>
                <a:lnTo>
                  <a:pt x="10985" y="49491"/>
                </a:lnTo>
                <a:lnTo>
                  <a:pt x="54406" y="48107"/>
                </a:lnTo>
                <a:lnTo>
                  <a:pt x="9956" y="44678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01324" y="5739552"/>
            <a:ext cx="66675" cy="19685"/>
          </a:xfrm>
          <a:custGeom>
            <a:avLst/>
            <a:gdLst/>
            <a:ahLst/>
            <a:cxnLst/>
            <a:rect l="l" t="t" r="r" b="b"/>
            <a:pathLst>
              <a:path w="66675" h="19685">
                <a:moveTo>
                  <a:pt x="5676" y="8661"/>
                </a:moveTo>
                <a:lnTo>
                  <a:pt x="4114" y="9855"/>
                </a:lnTo>
                <a:lnTo>
                  <a:pt x="2222" y="11125"/>
                </a:lnTo>
                <a:lnTo>
                  <a:pt x="0" y="12331"/>
                </a:lnTo>
                <a:lnTo>
                  <a:pt x="3416" y="12738"/>
                </a:lnTo>
                <a:lnTo>
                  <a:pt x="24028" y="19405"/>
                </a:lnTo>
                <a:lnTo>
                  <a:pt x="49767" y="18693"/>
                </a:lnTo>
                <a:lnTo>
                  <a:pt x="62298" y="11764"/>
                </a:lnTo>
                <a:lnTo>
                  <a:pt x="62858" y="10664"/>
                </a:lnTo>
                <a:lnTo>
                  <a:pt x="34067" y="10664"/>
                </a:lnTo>
                <a:lnTo>
                  <a:pt x="14493" y="9758"/>
                </a:lnTo>
                <a:lnTo>
                  <a:pt x="5791" y="8775"/>
                </a:lnTo>
                <a:close/>
              </a:path>
              <a:path w="66675" h="19685">
                <a:moveTo>
                  <a:pt x="66649" y="0"/>
                </a:moveTo>
                <a:lnTo>
                  <a:pt x="54718" y="8432"/>
                </a:lnTo>
                <a:lnTo>
                  <a:pt x="34067" y="10664"/>
                </a:lnTo>
                <a:lnTo>
                  <a:pt x="62858" y="10664"/>
                </a:lnTo>
                <a:lnTo>
                  <a:pt x="66349" y="3805"/>
                </a:lnTo>
                <a:lnTo>
                  <a:pt x="66649" y="0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00035" y="5995346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59" h="21589">
                <a:moveTo>
                  <a:pt x="3810" y="0"/>
                </a:moveTo>
                <a:lnTo>
                  <a:pt x="2159" y="4787"/>
                </a:lnTo>
                <a:lnTo>
                  <a:pt x="1282" y="11290"/>
                </a:lnTo>
                <a:lnTo>
                  <a:pt x="0" y="13487"/>
                </a:lnTo>
                <a:lnTo>
                  <a:pt x="3086" y="14998"/>
                </a:lnTo>
                <a:lnTo>
                  <a:pt x="4152" y="18554"/>
                </a:lnTo>
                <a:lnTo>
                  <a:pt x="5994" y="21335"/>
                </a:lnTo>
                <a:lnTo>
                  <a:pt x="9319" y="16550"/>
                </a:lnTo>
                <a:lnTo>
                  <a:pt x="10069" y="9815"/>
                </a:lnTo>
                <a:lnTo>
                  <a:pt x="8235" y="3506"/>
                </a:lnTo>
                <a:lnTo>
                  <a:pt x="3810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52666" y="6058401"/>
            <a:ext cx="19685" cy="12065"/>
          </a:xfrm>
          <a:custGeom>
            <a:avLst/>
            <a:gdLst/>
            <a:ahLst/>
            <a:cxnLst/>
            <a:rect l="l" t="t" r="r" b="b"/>
            <a:pathLst>
              <a:path w="19684" h="12064">
                <a:moveTo>
                  <a:pt x="7454" y="1638"/>
                </a:moveTo>
                <a:lnTo>
                  <a:pt x="5562" y="4343"/>
                </a:lnTo>
                <a:lnTo>
                  <a:pt x="2362" y="5753"/>
                </a:lnTo>
                <a:lnTo>
                  <a:pt x="0" y="8001"/>
                </a:lnTo>
                <a:lnTo>
                  <a:pt x="6413" y="11823"/>
                </a:lnTo>
                <a:lnTo>
                  <a:pt x="16179" y="8674"/>
                </a:lnTo>
                <a:lnTo>
                  <a:pt x="19113" y="2933"/>
                </a:lnTo>
                <a:lnTo>
                  <a:pt x="19061" y="2578"/>
                </a:lnTo>
                <a:lnTo>
                  <a:pt x="12306" y="2578"/>
                </a:lnTo>
                <a:lnTo>
                  <a:pt x="8178" y="2552"/>
                </a:lnTo>
                <a:lnTo>
                  <a:pt x="7454" y="1638"/>
                </a:lnTo>
                <a:close/>
              </a:path>
              <a:path w="19684" h="12064">
                <a:moveTo>
                  <a:pt x="19621" y="0"/>
                </a:moveTo>
                <a:lnTo>
                  <a:pt x="12306" y="2578"/>
                </a:lnTo>
                <a:lnTo>
                  <a:pt x="19061" y="2578"/>
                </a:lnTo>
                <a:lnTo>
                  <a:pt x="18961" y="1892"/>
                </a:lnTo>
                <a:lnTo>
                  <a:pt x="19304" y="1270"/>
                </a:lnTo>
                <a:lnTo>
                  <a:pt x="1962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01214" y="6033043"/>
            <a:ext cx="22225" cy="11430"/>
          </a:xfrm>
          <a:custGeom>
            <a:avLst/>
            <a:gdLst/>
            <a:ahLst/>
            <a:cxnLst/>
            <a:rect l="l" t="t" r="r" b="b"/>
            <a:pathLst>
              <a:path w="22225" h="11429">
                <a:moveTo>
                  <a:pt x="0" y="3200"/>
                </a:moveTo>
                <a:lnTo>
                  <a:pt x="3801" y="8438"/>
                </a:lnTo>
                <a:lnTo>
                  <a:pt x="10086" y="11329"/>
                </a:lnTo>
                <a:lnTo>
                  <a:pt x="16805" y="11413"/>
                </a:lnTo>
                <a:lnTo>
                  <a:pt x="21907" y="8229"/>
                </a:lnTo>
                <a:lnTo>
                  <a:pt x="17652" y="7543"/>
                </a:lnTo>
                <a:lnTo>
                  <a:pt x="15836" y="4483"/>
                </a:lnTo>
                <a:lnTo>
                  <a:pt x="15516" y="3479"/>
                </a:lnTo>
                <a:lnTo>
                  <a:pt x="3073" y="3479"/>
                </a:lnTo>
                <a:lnTo>
                  <a:pt x="0" y="3200"/>
                </a:lnTo>
                <a:close/>
              </a:path>
              <a:path w="22225" h="11429">
                <a:moveTo>
                  <a:pt x="14109" y="0"/>
                </a:moveTo>
                <a:lnTo>
                  <a:pt x="8267" y="2819"/>
                </a:lnTo>
                <a:lnTo>
                  <a:pt x="5664" y="3136"/>
                </a:lnTo>
                <a:lnTo>
                  <a:pt x="3073" y="3479"/>
                </a:lnTo>
                <a:lnTo>
                  <a:pt x="15516" y="3479"/>
                </a:lnTo>
                <a:lnTo>
                  <a:pt x="14643" y="749"/>
                </a:lnTo>
                <a:lnTo>
                  <a:pt x="14109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46911" y="6061991"/>
            <a:ext cx="22860" cy="12700"/>
          </a:xfrm>
          <a:custGeom>
            <a:avLst/>
            <a:gdLst/>
            <a:ahLst/>
            <a:cxnLst/>
            <a:rect l="l" t="t" r="r" b="b"/>
            <a:pathLst>
              <a:path w="22859" h="12700">
                <a:moveTo>
                  <a:pt x="0" y="4229"/>
                </a:moveTo>
                <a:lnTo>
                  <a:pt x="3362" y="9168"/>
                </a:lnTo>
                <a:lnTo>
                  <a:pt x="9713" y="12118"/>
                </a:lnTo>
                <a:lnTo>
                  <a:pt x="16768" y="12312"/>
                </a:lnTo>
                <a:lnTo>
                  <a:pt x="22237" y="8978"/>
                </a:lnTo>
                <a:lnTo>
                  <a:pt x="19862" y="7924"/>
                </a:lnTo>
                <a:lnTo>
                  <a:pt x="17048" y="5753"/>
                </a:lnTo>
                <a:lnTo>
                  <a:pt x="7632" y="5753"/>
                </a:lnTo>
                <a:lnTo>
                  <a:pt x="0" y="4229"/>
                </a:lnTo>
                <a:close/>
              </a:path>
              <a:path w="22859" h="12700">
                <a:moveTo>
                  <a:pt x="13766" y="0"/>
                </a:moveTo>
                <a:lnTo>
                  <a:pt x="7632" y="5753"/>
                </a:lnTo>
                <a:lnTo>
                  <a:pt x="17048" y="5753"/>
                </a:lnTo>
                <a:lnTo>
                  <a:pt x="14135" y="3505"/>
                </a:lnTo>
                <a:lnTo>
                  <a:pt x="13766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8687" y="6045269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4">
                <a:moveTo>
                  <a:pt x="0" y="571"/>
                </a:moveTo>
                <a:lnTo>
                  <a:pt x="635" y="5727"/>
                </a:lnTo>
                <a:lnTo>
                  <a:pt x="4406" y="8890"/>
                </a:lnTo>
                <a:lnTo>
                  <a:pt x="11506" y="13068"/>
                </a:lnTo>
                <a:lnTo>
                  <a:pt x="15735" y="14592"/>
                </a:lnTo>
                <a:lnTo>
                  <a:pt x="20231" y="14401"/>
                </a:lnTo>
                <a:lnTo>
                  <a:pt x="19519" y="12547"/>
                </a:lnTo>
                <a:lnTo>
                  <a:pt x="17602" y="11074"/>
                </a:lnTo>
                <a:lnTo>
                  <a:pt x="16776" y="8572"/>
                </a:lnTo>
                <a:lnTo>
                  <a:pt x="15887" y="5981"/>
                </a:lnTo>
                <a:lnTo>
                  <a:pt x="16358" y="3111"/>
                </a:lnTo>
                <a:lnTo>
                  <a:pt x="9448" y="3111"/>
                </a:lnTo>
                <a:lnTo>
                  <a:pt x="0" y="571"/>
                </a:lnTo>
                <a:close/>
              </a:path>
              <a:path w="20320" h="14604">
                <a:moveTo>
                  <a:pt x="15481" y="0"/>
                </a:moveTo>
                <a:lnTo>
                  <a:pt x="9448" y="3111"/>
                </a:lnTo>
                <a:lnTo>
                  <a:pt x="16358" y="3111"/>
                </a:lnTo>
                <a:lnTo>
                  <a:pt x="16395" y="2882"/>
                </a:lnTo>
                <a:lnTo>
                  <a:pt x="1548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07877" y="6006998"/>
            <a:ext cx="15240" cy="21590"/>
          </a:xfrm>
          <a:custGeom>
            <a:avLst/>
            <a:gdLst/>
            <a:ahLst/>
            <a:cxnLst/>
            <a:rect l="l" t="t" r="r" b="b"/>
            <a:pathLst>
              <a:path w="15240" h="21589">
                <a:moveTo>
                  <a:pt x="2978" y="0"/>
                </a:moveTo>
                <a:lnTo>
                  <a:pt x="252" y="5341"/>
                </a:lnTo>
                <a:lnTo>
                  <a:pt x="63" y="9296"/>
                </a:lnTo>
                <a:lnTo>
                  <a:pt x="0" y="12255"/>
                </a:lnTo>
                <a:lnTo>
                  <a:pt x="2085" y="18039"/>
                </a:lnTo>
                <a:lnTo>
                  <a:pt x="6788" y="21145"/>
                </a:lnTo>
                <a:lnTo>
                  <a:pt x="6674" y="14478"/>
                </a:lnTo>
                <a:lnTo>
                  <a:pt x="11017" y="12255"/>
                </a:lnTo>
                <a:lnTo>
                  <a:pt x="14637" y="9296"/>
                </a:lnTo>
                <a:lnTo>
                  <a:pt x="6039" y="7632"/>
                </a:lnTo>
                <a:lnTo>
                  <a:pt x="2978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99485" y="6046863"/>
            <a:ext cx="28575" cy="73660"/>
          </a:xfrm>
          <a:custGeom>
            <a:avLst/>
            <a:gdLst/>
            <a:ahLst/>
            <a:cxnLst/>
            <a:rect l="l" t="t" r="r" b="b"/>
            <a:pathLst>
              <a:path w="28575" h="73660">
                <a:moveTo>
                  <a:pt x="0" y="12839"/>
                </a:moveTo>
                <a:lnTo>
                  <a:pt x="623" y="39379"/>
                </a:lnTo>
                <a:lnTo>
                  <a:pt x="4346" y="55343"/>
                </a:lnTo>
                <a:lnTo>
                  <a:pt x="8522" y="63149"/>
                </a:lnTo>
                <a:lnTo>
                  <a:pt x="10502" y="65214"/>
                </a:lnTo>
                <a:lnTo>
                  <a:pt x="10693" y="73126"/>
                </a:lnTo>
                <a:lnTo>
                  <a:pt x="16266" y="63449"/>
                </a:lnTo>
                <a:lnTo>
                  <a:pt x="10375" y="63449"/>
                </a:lnTo>
                <a:lnTo>
                  <a:pt x="3778" y="50941"/>
                </a:lnTo>
                <a:lnTo>
                  <a:pt x="865" y="34147"/>
                </a:lnTo>
                <a:lnTo>
                  <a:pt x="295" y="21831"/>
                </a:lnTo>
                <a:lnTo>
                  <a:pt x="279" y="13093"/>
                </a:lnTo>
                <a:lnTo>
                  <a:pt x="0" y="12839"/>
                </a:lnTo>
                <a:close/>
              </a:path>
              <a:path w="28575" h="73660">
                <a:moveTo>
                  <a:pt x="23215" y="0"/>
                </a:moveTo>
                <a:lnTo>
                  <a:pt x="22491" y="2959"/>
                </a:lnTo>
                <a:lnTo>
                  <a:pt x="21551" y="5842"/>
                </a:lnTo>
                <a:lnTo>
                  <a:pt x="20269" y="8724"/>
                </a:lnTo>
                <a:lnTo>
                  <a:pt x="21659" y="31270"/>
                </a:lnTo>
                <a:lnTo>
                  <a:pt x="17932" y="48526"/>
                </a:lnTo>
                <a:lnTo>
                  <a:pt x="12900" y="59563"/>
                </a:lnTo>
                <a:lnTo>
                  <a:pt x="10375" y="63449"/>
                </a:lnTo>
                <a:lnTo>
                  <a:pt x="16266" y="63449"/>
                </a:lnTo>
                <a:lnTo>
                  <a:pt x="26377" y="21831"/>
                </a:lnTo>
                <a:lnTo>
                  <a:pt x="22720" y="11353"/>
                </a:lnTo>
                <a:lnTo>
                  <a:pt x="24785" y="11353"/>
                </a:lnTo>
                <a:lnTo>
                  <a:pt x="25044" y="3860"/>
                </a:lnTo>
                <a:lnTo>
                  <a:pt x="25272" y="1333"/>
                </a:lnTo>
                <a:lnTo>
                  <a:pt x="24053" y="457"/>
                </a:lnTo>
                <a:lnTo>
                  <a:pt x="23215" y="0"/>
                </a:lnTo>
                <a:close/>
              </a:path>
              <a:path w="28575" h="73660">
                <a:moveTo>
                  <a:pt x="24785" y="11353"/>
                </a:moveTo>
                <a:lnTo>
                  <a:pt x="22720" y="11353"/>
                </a:lnTo>
                <a:lnTo>
                  <a:pt x="25692" y="15786"/>
                </a:lnTo>
                <a:lnTo>
                  <a:pt x="28486" y="19126"/>
                </a:lnTo>
                <a:lnTo>
                  <a:pt x="24714" y="13411"/>
                </a:lnTo>
                <a:lnTo>
                  <a:pt x="24785" y="11353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65599" y="5606681"/>
            <a:ext cx="0" cy="447675"/>
          </a:xfrm>
          <a:custGeom>
            <a:avLst/>
            <a:gdLst/>
            <a:ahLst/>
            <a:cxnLst/>
            <a:rect l="l" t="t" r="r" b="b"/>
            <a:pathLst>
              <a:path h="447675">
                <a:moveTo>
                  <a:pt x="0" y="0"/>
                </a:moveTo>
                <a:lnTo>
                  <a:pt x="0" y="447662"/>
                </a:lnTo>
              </a:path>
            </a:pathLst>
          </a:custGeom>
          <a:ln w="6261">
            <a:solidFill>
              <a:srgbClr val="A7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443300" y="5981522"/>
            <a:ext cx="650620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spc="-15" baseline="3333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750" spc="-44" baseline="3333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70" dirty="0">
                <a:solidFill>
                  <a:srgbClr val="58595B"/>
                </a:solidFill>
                <a:latin typeface="Arial"/>
                <a:cs typeface="Arial"/>
              </a:rPr>
              <a:t>za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35" dirty="0">
                <a:solidFill>
                  <a:srgbClr val="58595B"/>
                </a:solidFill>
                <a:latin typeface="Arial"/>
                <a:cs typeface="Arial"/>
              </a:rPr>
              <a:t>oceny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30" dirty="0">
                <a:solidFill>
                  <a:srgbClr val="58595B"/>
                </a:solidFill>
                <a:latin typeface="Arial"/>
                <a:cs typeface="Arial"/>
              </a:rPr>
              <a:t>wyrażone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10" dirty="0">
                <a:solidFill>
                  <a:srgbClr val="58595B"/>
                </a:solidFill>
                <a:latin typeface="Arial"/>
                <a:cs typeface="Arial"/>
              </a:rPr>
              <a:t>w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15" dirty="0">
                <a:solidFill>
                  <a:srgbClr val="58595B"/>
                </a:solidFill>
                <a:latin typeface="Arial"/>
                <a:cs typeface="Arial"/>
              </a:rPr>
              <a:t>stopniu: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1)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celującym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–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przyznaje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się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po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0" dirty="0">
                <a:solidFill>
                  <a:srgbClr val="58595B"/>
                </a:solidFill>
                <a:latin typeface="Arial"/>
                <a:cs typeface="Arial"/>
              </a:rPr>
              <a:t>18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58595B"/>
                </a:solidFill>
                <a:latin typeface="Arial"/>
                <a:cs typeface="Arial"/>
              </a:rPr>
              <a:t>punktów;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2)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bardzo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dobrym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–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przyznaje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się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po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0" dirty="0">
                <a:solidFill>
                  <a:srgbClr val="58595B"/>
                </a:solidFill>
                <a:latin typeface="Arial"/>
                <a:cs typeface="Arial"/>
              </a:rPr>
              <a:t>17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58595B"/>
                </a:solidFill>
                <a:latin typeface="Arial"/>
                <a:cs typeface="Arial"/>
              </a:rPr>
              <a:t>punktów;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3)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dobrym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–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przyznaje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się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po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0" dirty="0">
                <a:solidFill>
                  <a:srgbClr val="58595B"/>
                </a:solidFill>
                <a:latin typeface="Arial"/>
                <a:cs typeface="Arial"/>
              </a:rPr>
              <a:t>14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58595B"/>
                </a:solidFill>
                <a:latin typeface="Arial"/>
                <a:cs typeface="Arial"/>
              </a:rPr>
              <a:t>punktów;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4)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dostatecznym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–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przyznaje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się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po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0" dirty="0">
                <a:solidFill>
                  <a:srgbClr val="58595B"/>
                </a:solidFill>
                <a:latin typeface="Arial"/>
                <a:cs typeface="Arial"/>
              </a:rPr>
              <a:t>8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58595B"/>
                </a:solidFill>
                <a:latin typeface="Arial"/>
                <a:cs typeface="Arial"/>
              </a:rPr>
              <a:t>punktów;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5)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35" dirty="0">
                <a:solidFill>
                  <a:srgbClr val="58595B"/>
                </a:solidFill>
                <a:latin typeface="Arial"/>
                <a:cs typeface="Arial"/>
              </a:rPr>
              <a:t>dopuszczającym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–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Arial"/>
                <a:cs typeface="Arial"/>
              </a:rPr>
              <a:t>przyznaje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5" dirty="0">
                <a:solidFill>
                  <a:srgbClr val="58595B"/>
                </a:solidFill>
                <a:latin typeface="Arial"/>
                <a:cs typeface="Arial"/>
              </a:rPr>
              <a:t>się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po</a:t>
            </a:r>
            <a:r>
              <a:rPr sz="900" spc="-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spc="-40" dirty="0">
                <a:solidFill>
                  <a:srgbClr val="58595B"/>
                </a:solidFill>
                <a:latin typeface="Arial"/>
                <a:cs typeface="Arial"/>
              </a:rPr>
              <a:t>2</a:t>
            </a:r>
            <a:r>
              <a:rPr sz="900" spc="-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58595B"/>
                </a:solidFill>
                <a:latin typeface="Arial"/>
                <a:cs typeface="Arial"/>
              </a:rPr>
              <a:t>punkty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3986" y="534034"/>
            <a:ext cx="553275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TERMINY </a:t>
            </a:r>
            <a:r>
              <a:rPr spc="-35" dirty="0"/>
              <a:t>EGZAMINU</a:t>
            </a:r>
            <a:r>
              <a:rPr spc="55" dirty="0"/>
              <a:t> </a:t>
            </a:r>
            <a:r>
              <a:rPr spc="-25" dirty="0"/>
              <a:t>ÓSMOKLASISTY</a:t>
            </a:r>
          </a:p>
        </p:txBody>
      </p:sp>
      <p:sp>
        <p:nvSpPr>
          <p:cNvPr id="3" name="object 3"/>
          <p:cNvSpPr/>
          <p:nvPr/>
        </p:nvSpPr>
        <p:spPr>
          <a:xfrm>
            <a:off x="1342174" y="5534892"/>
            <a:ext cx="1417142" cy="328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41348" y="5913680"/>
            <a:ext cx="1189304" cy="1391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8997" y="5471882"/>
            <a:ext cx="555523" cy="6706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6932" y="5730290"/>
            <a:ext cx="61874" cy="29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1053" y="5550884"/>
            <a:ext cx="454059" cy="5155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58303" y="5683313"/>
            <a:ext cx="92845" cy="749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00641" y="5752114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368" y="622"/>
                </a:lnTo>
                <a:lnTo>
                  <a:pt x="1778" y="6934"/>
                </a:lnTo>
                <a:lnTo>
                  <a:pt x="34702" y="20945"/>
                </a:lnTo>
                <a:lnTo>
                  <a:pt x="53674" y="26295"/>
                </a:lnTo>
                <a:lnTo>
                  <a:pt x="65891" y="23596"/>
                </a:lnTo>
                <a:lnTo>
                  <a:pt x="69232" y="20921"/>
                </a:lnTo>
                <a:lnTo>
                  <a:pt x="46272" y="20921"/>
                </a:lnTo>
                <a:lnTo>
                  <a:pt x="29090" y="14831"/>
                </a:lnTo>
                <a:lnTo>
                  <a:pt x="0" y="0"/>
                </a:lnTo>
                <a:close/>
              </a:path>
              <a:path w="78740" h="26670">
                <a:moveTo>
                  <a:pt x="71856" y="11010"/>
                </a:moveTo>
                <a:lnTo>
                  <a:pt x="58282" y="19304"/>
                </a:lnTo>
                <a:lnTo>
                  <a:pt x="46272" y="20921"/>
                </a:lnTo>
                <a:lnTo>
                  <a:pt x="69232" y="20921"/>
                </a:lnTo>
                <a:lnTo>
                  <a:pt x="78549" y="13462"/>
                </a:lnTo>
                <a:lnTo>
                  <a:pt x="71856" y="11010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96850" y="5759520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4">
                <a:moveTo>
                  <a:pt x="5689" y="0"/>
                </a:moveTo>
                <a:lnTo>
                  <a:pt x="6350" y="4457"/>
                </a:lnTo>
                <a:lnTo>
                  <a:pt x="0" y="6451"/>
                </a:lnTo>
                <a:lnTo>
                  <a:pt x="1117" y="8153"/>
                </a:lnTo>
                <a:lnTo>
                  <a:pt x="38445" y="30472"/>
                </a:lnTo>
                <a:lnTo>
                  <a:pt x="57188" y="36966"/>
                </a:lnTo>
                <a:lnTo>
                  <a:pt x="67951" y="36457"/>
                </a:lnTo>
                <a:lnTo>
                  <a:pt x="71490" y="34251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25540" y="11846"/>
                </a:lnTo>
                <a:lnTo>
                  <a:pt x="5689" y="0"/>
                </a:lnTo>
                <a:close/>
              </a:path>
              <a:path w="78105" h="37464">
                <a:moveTo>
                  <a:pt x="77889" y="30264"/>
                </a:moveTo>
                <a:lnTo>
                  <a:pt x="70307" y="34251"/>
                </a:lnTo>
                <a:lnTo>
                  <a:pt x="71490" y="34251"/>
                </a:lnTo>
                <a:lnTo>
                  <a:pt x="77889" y="30264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96850" y="5759520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5" h="37464">
                <a:moveTo>
                  <a:pt x="0" y="6451"/>
                </a:moveTo>
                <a:lnTo>
                  <a:pt x="33113" y="27449"/>
                </a:lnTo>
                <a:lnTo>
                  <a:pt x="57188" y="36966"/>
                </a:lnTo>
                <a:lnTo>
                  <a:pt x="67951" y="36457"/>
                </a:lnTo>
                <a:lnTo>
                  <a:pt x="77889" y="30264"/>
                </a:lnTo>
                <a:lnTo>
                  <a:pt x="70307" y="34251"/>
                </a:lnTo>
                <a:lnTo>
                  <a:pt x="58051" y="29324"/>
                </a:lnTo>
                <a:lnTo>
                  <a:pt x="51565" y="26793"/>
                </a:lnTo>
                <a:lnTo>
                  <a:pt x="47021" y="24742"/>
                </a:lnTo>
                <a:lnTo>
                  <a:pt x="42278" y="22087"/>
                </a:lnTo>
                <a:lnTo>
                  <a:pt x="35191" y="17741"/>
                </a:lnTo>
                <a:lnTo>
                  <a:pt x="25540" y="11846"/>
                </a:lnTo>
                <a:lnTo>
                  <a:pt x="15959" y="6094"/>
                </a:lnTo>
                <a:lnTo>
                  <a:pt x="8618" y="1730"/>
                </a:lnTo>
                <a:lnTo>
                  <a:pt x="5689" y="0"/>
                </a:lnTo>
                <a:lnTo>
                  <a:pt x="6350" y="4457"/>
                </a:lnTo>
                <a:lnTo>
                  <a:pt x="0" y="6451"/>
                </a:lnTo>
                <a:close/>
              </a:path>
            </a:pathLst>
          </a:custGeom>
          <a:ln w="3175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50097" y="5555847"/>
            <a:ext cx="233807" cy="3633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91159" y="5694807"/>
            <a:ext cx="65696" cy="5350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58969" y="5494470"/>
            <a:ext cx="103400" cy="1401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58378" y="5658736"/>
            <a:ext cx="54610" cy="95885"/>
          </a:xfrm>
          <a:custGeom>
            <a:avLst/>
            <a:gdLst/>
            <a:ahLst/>
            <a:cxnLst/>
            <a:rect l="l" t="t" r="r" b="b"/>
            <a:pathLst>
              <a:path w="54609" h="95885">
                <a:moveTo>
                  <a:pt x="46723" y="0"/>
                </a:moveTo>
                <a:lnTo>
                  <a:pt x="16624" y="14033"/>
                </a:lnTo>
                <a:lnTo>
                  <a:pt x="17106" y="15227"/>
                </a:lnTo>
                <a:lnTo>
                  <a:pt x="17500" y="16522"/>
                </a:lnTo>
                <a:lnTo>
                  <a:pt x="17767" y="17894"/>
                </a:lnTo>
                <a:lnTo>
                  <a:pt x="46723" y="0"/>
                </a:lnTo>
                <a:close/>
              </a:path>
              <a:path w="54609" h="95885">
                <a:moveTo>
                  <a:pt x="2984" y="71729"/>
                </a:moveTo>
                <a:lnTo>
                  <a:pt x="1765" y="72682"/>
                </a:lnTo>
                <a:lnTo>
                  <a:pt x="774" y="73202"/>
                </a:lnTo>
                <a:lnTo>
                  <a:pt x="241" y="73418"/>
                </a:lnTo>
                <a:lnTo>
                  <a:pt x="0" y="75018"/>
                </a:lnTo>
                <a:lnTo>
                  <a:pt x="33058" y="95567"/>
                </a:lnTo>
                <a:lnTo>
                  <a:pt x="2984" y="71729"/>
                </a:lnTo>
                <a:close/>
              </a:path>
              <a:path w="54609" h="95885">
                <a:moveTo>
                  <a:pt x="9956" y="44678"/>
                </a:moveTo>
                <a:lnTo>
                  <a:pt x="10337" y="46088"/>
                </a:lnTo>
                <a:lnTo>
                  <a:pt x="10718" y="47726"/>
                </a:lnTo>
                <a:lnTo>
                  <a:pt x="10985" y="49491"/>
                </a:lnTo>
                <a:lnTo>
                  <a:pt x="54406" y="48107"/>
                </a:lnTo>
                <a:lnTo>
                  <a:pt x="9956" y="44678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08509" y="5707283"/>
            <a:ext cx="66675" cy="19685"/>
          </a:xfrm>
          <a:custGeom>
            <a:avLst/>
            <a:gdLst/>
            <a:ahLst/>
            <a:cxnLst/>
            <a:rect l="l" t="t" r="r" b="b"/>
            <a:pathLst>
              <a:path w="66675" h="19685">
                <a:moveTo>
                  <a:pt x="5676" y="8661"/>
                </a:moveTo>
                <a:lnTo>
                  <a:pt x="4114" y="9855"/>
                </a:lnTo>
                <a:lnTo>
                  <a:pt x="2222" y="11125"/>
                </a:lnTo>
                <a:lnTo>
                  <a:pt x="0" y="12331"/>
                </a:lnTo>
                <a:lnTo>
                  <a:pt x="3416" y="12738"/>
                </a:lnTo>
                <a:lnTo>
                  <a:pt x="24028" y="19405"/>
                </a:lnTo>
                <a:lnTo>
                  <a:pt x="49767" y="18693"/>
                </a:lnTo>
                <a:lnTo>
                  <a:pt x="62298" y="11764"/>
                </a:lnTo>
                <a:lnTo>
                  <a:pt x="62858" y="10664"/>
                </a:lnTo>
                <a:lnTo>
                  <a:pt x="34067" y="10664"/>
                </a:lnTo>
                <a:lnTo>
                  <a:pt x="14493" y="9758"/>
                </a:lnTo>
                <a:lnTo>
                  <a:pt x="5791" y="8775"/>
                </a:lnTo>
                <a:close/>
              </a:path>
              <a:path w="66675" h="19685">
                <a:moveTo>
                  <a:pt x="66649" y="0"/>
                </a:moveTo>
                <a:lnTo>
                  <a:pt x="54718" y="8432"/>
                </a:lnTo>
                <a:lnTo>
                  <a:pt x="34067" y="10664"/>
                </a:lnTo>
                <a:lnTo>
                  <a:pt x="62858" y="10664"/>
                </a:lnTo>
                <a:lnTo>
                  <a:pt x="66349" y="3805"/>
                </a:lnTo>
                <a:lnTo>
                  <a:pt x="66649" y="0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07221" y="5963076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59" h="21589">
                <a:moveTo>
                  <a:pt x="3810" y="0"/>
                </a:moveTo>
                <a:lnTo>
                  <a:pt x="2159" y="4787"/>
                </a:lnTo>
                <a:lnTo>
                  <a:pt x="1282" y="11290"/>
                </a:lnTo>
                <a:lnTo>
                  <a:pt x="0" y="13487"/>
                </a:lnTo>
                <a:lnTo>
                  <a:pt x="3086" y="14998"/>
                </a:lnTo>
                <a:lnTo>
                  <a:pt x="4152" y="18554"/>
                </a:lnTo>
                <a:lnTo>
                  <a:pt x="5994" y="21336"/>
                </a:lnTo>
                <a:lnTo>
                  <a:pt x="9319" y="16550"/>
                </a:lnTo>
                <a:lnTo>
                  <a:pt x="10069" y="9815"/>
                </a:lnTo>
                <a:lnTo>
                  <a:pt x="8235" y="3506"/>
                </a:lnTo>
                <a:lnTo>
                  <a:pt x="3810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91731" y="6005296"/>
            <a:ext cx="14604" cy="15240"/>
          </a:xfrm>
          <a:custGeom>
            <a:avLst/>
            <a:gdLst/>
            <a:ahLst/>
            <a:cxnLst/>
            <a:rect l="l" t="t" r="r" b="b"/>
            <a:pathLst>
              <a:path w="14605" h="15239">
                <a:moveTo>
                  <a:pt x="13843" y="0"/>
                </a:moveTo>
                <a:lnTo>
                  <a:pt x="11023" y="965"/>
                </a:lnTo>
                <a:lnTo>
                  <a:pt x="8191" y="1904"/>
                </a:lnTo>
                <a:lnTo>
                  <a:pt x="1667" y="1904"/>
                </a:lnTo>
                <a:lnTo>
                  <a:pt x="1993" y="6527"/>
                </a:lnTo>
                <a:lnTo>
                  <a:pt x="1320" y="10388"/>
                </a:lnTo>
                <a:lnTo>
                  <a:pt x="0" y="14096"/>
                </a:lnTo>
                <a:lnTo>
                  <a:pt x="8686" y="14706"/>
                </a:lnTo>
                <a:lnTo>
                  <a:pt x="12865" y="8204"/>
                </a:lnTo>
                <a:lnTo>
                  <a:pt x="14068" y="1904"/>
                </a:lnTo>
                <a:lnTo>
                  <a:pt x="8191" y="1904"/>
                </a:lnTo>
                <a:lnTo>
                  <a:pt x="1638" y="1498"/>
                </a:lnTo>
                <a:lnTo>
                  <a:pt x="14145" y="1498"/>
                </a:lnTo>
                <a:lnTo>
                  <a:pt x="14150" y="965"/>
                </a:lnTo>
                <a:lnTo>
                  <a:pt x="13843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59851" y="6026132"/>
            <a:ext cx="19685" cy="12065"/>
          </a:xfrm>
          <a:custGeom>
            <a:avLst/>
            <a:gdLst/>
            <a:ahLst/>
            <a:cxnLst/>
            <a:rect l="l" t="t" r="r" b="b"/>
            <a:pathLst>
              <a:path w="19684" h="12064">
                <a:moveTo>
                  <a:pt x="7454" y="1638"/>
                </a:moveTo>
                <a:lnTo>
                  <a:pt x="5562" y="4343"/>
                </a:lnTo>
                <a:lnTo>
                  <a:pt x="2362" y="5753"/>
                </a:lnTo>
                <a:lnTo>
                  <a:pt x="0" y="8000"/>
                </a:lnTo>
                <a:lnTo>
                  <a:pt x="6413" y="11823"/>
                </a:lnTo>
                <a:lnTo>
                  <a:pt x="16179" y="8674"/>
                </a:lnTo>
                <a:lnTo>
                  <a:pt x="19113" y="2933"/>
                </a:lnTo>
                <a:lnTo>
                  <a:pt x="19061" y="2578"/>
                </a:lnTo>
                <a:lnTo>
                  <a:pt x="12306" y="2578"/>
                </a:lnTo>
                <a:lnTo>
                  <a:pt x="8178" y="2552"/>
                </a:lnTo>
                <a:lnTo>
                  <a:pt x="7454" y="1638"/>
                </a:lnTo>
                <a:close/>
              </a:path>
              <a:path w="19684" h="12064">
                <a:moveTo>
                  <a:pt x="19621" y="0"/>
                </a:moveTo>
                <a:lnTo>
                  <a:pt x="12306" y="2578"/>
                </a:lnTo>
                <a:lnTo>
                  <a:pt x="19061" y="2578"/>
                </a:lnTo>
                <a:lnTo>
                  <a:pt x="18961" y="1892"/>
                </a:lnTo>
                <a:lnTo>
                  <a:pt x="19304" y="1269"/>
                </a:lnTo>
                <a:lnTo>
                  <a:pt x="1962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08400" y="6000772"/>
            <a:ext cx="22225" cy="11430"/>
          </a:xfrm>
          <a:custGeom>
            <a:avLst/>
            <a:gdLst/>
            <a:ahLst/>
            <a:cxnLst/>
            <a:rect l="l" t="t" r="r" b="b"/>
            <a:pathLst>
              <a:path w="22225" h="11429">
                <a:moveTo>
                  <a:pt x="0" y="3200"/>
                </a:moveTo>
                <a:lnTo>
                  <a:pt x="3801" y="8438"/>
                </a:lnTo>
                <a:lnTo>
                  <a:pt x="10086" y="11329"/>
                </a:lnTo>
                <a:lnTo>
                  <a:pt x="16805" y="11413"/>
                </a:lnTo>
                <a:lnTo>
                  <a:pt x="21907" y="8229"/>
                </a:lnTo>
                <a:lnTo>
                  <a:pt x="17652" y="7543"/>
                </a:lnTo>
                <a:lnTo>
                  <a:pt x="15836" y="4483"/>
                </a:lnTo>
                <a:lnTo>
                  <a:pt x="15516" y="3479"/>
                </a:lnTo>
                <a:lnTo>
                  <a:pt x="3073" y="3479"/>
                </a:lnTo>
                <a:lnTo>
                  <a:pt x="0" y="3200"/>
                </a:lnTo>
                <a:close/>
              </a:path>
              <a:path w="22225" h="11429">
                <a:moveTo>
                  <a:pt x="14109" y="0"/>
                </a:moveTo>
                <a:lnTo>
                  <a:pt x="8267" y="2819"/>
                </a:lnTo>
                <a:lnTo>
                  <a:pt x="5664" y="3136"/>
                </a:lnTo>
                <a:lnTo>
                  <a:pt x="3073" y="3479"/>
                </a:lnTo>
                <a:lnTo>
                  <a:pt x="15516" y="3479"/>
                </a:lnTo>
                <a:lnTo>
                  <a:pt x="14643" y="749"/>
                </a:lnTo>
                <a:lnTo>
                  <a:pt x="14109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3850" y="6007460"/>
            <a:ext cx="18415" cy="13335"/>
          </a:xfrm>
          <a:custGeom>
            <a:avLst/>
            <a:gdLst/>
            <a:ahLst/>
            <a:cxnLst/>
            <a:rect l="l" t="t" r="r" b="b"/>
            <a:pathLst>
              <a:path w="18415" h="13335">
                <a:moveTo>
                  <a:pt x="4673" y="0"/>
                </a:moveTo>
                <a:lnTo>
                  <a:pt x="4557" y="1727"/>
                </a:lnTo>
                <a:lnTo>
                  <a:pt x="4445" y="4254"/>
                </a:lnTo>
                <a:lnTo>
                  <a:pt x="3289" y="6477"/>
                </a:lnTo>
                <a:lnTo>
                  <a:pt x="2476" y="7988"/>
                </a:lnTo>
                <a:lnTo>
                  <a:pt x="698" y="8356"/>
                </a:lnTo>
                <a:lnTo>
                  <a:pt x="0" y="9740"/>
                </a:lnTo>
                <a:lnTo>
                  <a:pt x="6311" y="13233"/>
                </a:lnTo>
                <a:lnTo>
                  <a:pt x="18237" y="11137"/>
                </a:lnTo>
                <a:lnTo>
                  <a:pt x="17310" y="2260"/>
                </a:lnTo>
                <a:lnTo>
                  <a:pt x="16738" y="1879"/>
                </a:lnTo>
                <a:lnTo>
                  <a:pt x="5562" y="1879"/>
                </a:lnTo>
                <a:lnTo>
                  <a:pt x="4673" y="0"/>
                </a:lnTo>
                <a:close/>
              </a:path>
              <a:path w="18415" h="13335">
                <a:moveTo>
                  <a:pt x="16510" y="1727"/>
                </a:moveTo>
                <a:lnTo>
                  <a:pt x="12471" y="1879"/>
                </a:lnTo>
                <a:lnTo>
                  <a:pt x="16738" y="1879"/>
                </a:lnTo>
                <a:lnTo>
                  <a:pt x="16510" y="1727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54095" y="6029721"/>
            <a:ext cx="22860" cy="12700"/>
          </a:xfrm>
          <a:custGeom>
            <a:avLst/>
            <a:gdLst/>
            <a:ahLst/>
            <a:cxnLst/>
            <a:rect l="l" t="t" r="r" b="b"/>
            <a:pathLst>
              <a:path w="22859" h="12700">
                <a:moveTo>
                  <a:pt x="0" y="4229"/>
                </a:moveTo>
                <a:lnTo>
                  <a:pt x="3362" y="9168"/>
                </a:lnTo>
                <a:lnTo>
                  <a:pt x="9713" y="12118"/>
                </a:lnTo>
                <a:lnTo>
                  <a:pt x="16768" y="12312"/>
                </a:lnTo>
                <a:lnTo>
                  <a:pt x="22237" y="8978"/>
                </a:lnTo>
                <a:lnTo>
                  <a:pt x="19862" y="7924"/>
                </a:lnTo>
                <a:lnTo>
                  <a:pt x="17048" y="5753"/>
                </a:lnTo>
                <a:lnTo>
                  <a:pt x="7632" y="5753"/>
                </a:lnTo>
                <a:lnTo>
                  <a:pt x="0" y="4229"/>
                </a:lnTo>
                <a:close/>
              </a:path>
              <a:path w="22859" h="12700">
                <a:moveTo>
                  <a:pt x="13766" y="0"/>
                </a:moveTo>
                <a:lnTo>
                  <a:pt x="7632" y="5753"/>
                </a:lnTo>
                <a:lnTo>
                  <a:pt x="17048" y="5753"/>
                </a:lnTo>
                <a:lnTo>
                  <a:pt x="14135" y="3505"/>
                </a:lnTo>
                <a:lnTo>
                  <a:pt x="13766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25872" y="6012998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4">
                <a:moveTo>
                  <a:pt x="0" y="571"/>
                </a:moveTo>
                <a:lnTo>
                  <a:pt x="635" y="5727"/>
                </a:lnTo>
                <a:lnTo>
                  <a:pt x="4406" y="8890"/>
                </a:lnTo>
                <a:lnTo>
                  <a:pt x="11506" y="13068"/>
                </a:lnTo>
                <a:lnTo>
                  <a:pt x="15735" y="14592"/>
                </a:lnTo>
                <a:lnTo>
                  <a:pt x="20231" y="14401"/>
                </a:lnTo>
                <a:lnTo>
                  <a:pt x="19519" y="12547"/>
                </a:lnTo>
                <a:lnTo>
                  <a:pt x="17602" y="11074"/>
                </a:lnTo>
                <a:lnTo>
                  <a:pt x="16776" y="8572"/>
                </a:lnTo>
                <a:lnTo>
                  <a:pt x="15887" y="5981"/>
                </a:lnTo>
                <a:lnTo>
                  <a:pt x="16358" y="3111"/>
                </a:lnTo>
                <a:lnTo>
                  <a:pt x="9448" y="3111"/>
                </a:lnTo>
                <a:lnTo>
                  <a:pt x="0" y="571"/>
                </a:lnTo>
                <a:close/>
              </a:path>
              <a:path w="20320" h="14604">
                <a:moveTo>
                  <a:pt x="15481" y="0"/>
                </a:moveTo>
                <a:lnTo>
                  <a:pt x="9448" y="3111"/>
                </a:lnTo>
                <a:lnTo>
                  <a:pt x="16358" y="3111"/>
                </a:lnTo>
                <a:lnTo>
                  <a:pt x="16395" y="2882"/>
                </a:lnTo>
                <a:lnTo>
                  <a:pt x="1548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15061" y="5974727"/>
            <a:ext cx="15240" cy="21590"/>
          </a:xfrm>
          <a:custGeom>
            <a:avLst/>
            <a:gdLst/>
            <a:ahLst/>
            <a:cxnLst/>
            <a:rect l="l" t="t" r="r" b="b"/>
            <a:pathLst>
              <a:path w="15240" h="21589">
                <a:moveTo>
                  <a:pt x="2978" y="0"/>
                </a:moveTo>
                <a:lnTo>
                  <a:pt x="252" y="5341"/>
                </a:lnTo>
                <a:lnTo>
                  <a:pt x="63" y="9296"/>
                </a:lnTo>
                <a:lnTo>
                  <a:pt x="0" y="12255"/>
                </a:lnTo>
                <a:lnTo>
                  <a:pt x="2085" y="18039"/>
                </a:lnTo>
                <a:lnTo>
                  <a:pt x="6788" y="21145"/>
                </a:lnTo>
                <a:lnTo>
                  <a:pt x="6674" y="14477"/>
                </a:lnTo>
                <a:lnTo>
                  <a:pt x="11017" y="12255"/>
                </a:lnTo>
                <a:lnTo>
                  <a:pt x="14637" y="9296"/>
                </a:lnTo>
                <a:lnTo>
                  <a:pt x="6039" y="7632"/>
                </a:lnTo>
                <a:lnTo>
                  <a:pt x="2978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06670" y="6014592"/>
            <a:ext cx="28575" cy="73660"/>
          </a:xfrm>
          <a:custGeom>
            <a:avLst/>
            <a:gdLst/>
            <a:ahLst/>
            <a:cxnLst/>
            <a:rect l="l" t="t" r="r" b="b"/>
            <a:pathLst>
              <a:path w="28575" h="73660">
                <a:moveTo>
                  <a:pt x="0" y="12839"/>
                </a:moveTo>
                <a:lnTo>
                  <a:pt x="623" y="39379"/>
                </a:lnTo>
                <a:lnTo>
                  <a:pt x="4346" y="55343"/>
                </a:lnTo>
                <a:lnTo>
                  <a:pt x="8522" y="63149"/>
                </a:lnTo>
                <a:lnTo>
                  <a:pt x="10502" y="65214"/>
                </a:lnTo>
                <a:lnTo>
                  <a:pt x="10693" y="73126"/>
                </a:lnTo>
                <a:lnTo>
                  <a:pt x="16266" y="63449"/>
                </a:lnTo>
                <a:lnTo>
                  <a:pt x="10375" y="63449"/>
                </a:lnTo>
                <a:lnTo>
                  <a:pt x="3778" y="50941"/>
                </a:lnTo>
                <a:lnTo>
                  <a:pt x="865" y="34147"/>
                </a:lnTo>
                <a:lnTo>
                  <a:pt x="295" y="21831"/>
                </a:lnTo>
                <a:lnTo>
                  <a:pt x="279" y="13093"/>
                </a:lnTo>
                <a:lnTo>
                  <a:pt x="0" y="12839"/>
                </a:lnTo>
                <a:close/>
              </a:path>
              <a:path w="28575" h="73660">
                <a:moveTo>
                  <a:pt x="23215" y="0"/>
                </a:moveTo>
                <a:lnTo>
                  <a:pt x="22491" y="2959"/>
                </a:lnTo>
                <a:lnTo>
                  <a:pt x="21551" y="5842"/>
                </a:lnTo>
                <a:lnTo>
                  <a:pt x="20269" y="8724"/>
                </a:lnTo>
                <a:lnTo>
                  <a:pt x="21659" y="31270"/>
                </a:lnTo>
                <a:lnTo>
                  <a:pt x="17932" y="48526"/>
                </a:lnTo>
                <a:lnTo>
                  <a:pt x="12900" y="59563"/>
                </a:lnTo>
                <a:lnTo>
                  <a:pt x="10375" y="63449"/>
                </a:lnTo>
                <a:lnTo>
                  <a:pt x="16266" y="63449"/>
                </a:lnTo>
                <a:lnTo>
                  <a:pt x="26377" y="21831"/>
                </a:lnTo>
                <a:lnTo>
                  <a:pt x="22720" y="11353"/>
                </a:lnTo>
                <a:lnTo>
                  <a:pt x="24785" y="11353"/>
                </a:lnTo>
                <a:lnTo>
                  <a:pt x="25044" y="3860"/>
                </a:lnTo>
                <a:lnTo>
                  <a:pt x="25272" y="1333"/>
                </a:lnTo>
                <a:lnTo>
                  <a:pt x="24053" y="457"/>
                </a:lnTo>
                <a:lnTo>
                  <a:pt x="23215" y="0"/>
                </a:lnTo>
                <a:close/>
              </a:path>
              <a:path w="28575" h="73660">
                <a:moveTo>
                  <a:pt x="24785" y="11353"/>
                </a:moveTo>
                <a:lnTo>
                  <a:pt x="22720" y="11353"/>
                </a:lnTo>
                <a:lnTo>
                  <a:pt x="25692" y="15786"/>
                </a:lnTo>
                <a:lnTo>
                  <a:pt x="28486" y="19126"/>
                </a:lnTo>
                <a:lnTo>
                  <a:pt x="24714" y="13411"/>
                </a:lnTo>
                <a:lnTo>
                  <a:pt x="24785" y="11353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272787" y="5574410"/>
            <a:ext cx="0" cy="447675"/>
          </a:xfrm>
          <a:custGeom>
            <a:avLst/>
            <a:gdLst/>
            <a:ahLst/>
            <a:cxnLst/>
            <a:rect l="l" t="t" r="r" b="b"/>
            <a:pathLst>
              <a:path h="447675">
                <a:moveTo>
                  <a:pt x="0" y="0"/>
                </a:moveTo>
                <a:lnTo>
                  <a:pt x="0" y="447662"/>
                </a:lnTo>
              </a:path>
            </a:pathLst>
          </a:custGeom>
          <a:ln w="6261">
            <a:solidFill>
              <a:srgbClr val="A7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013598" y="0"/>
            <a:ext cx="3506470" cy="1038860"/>
          </a:xfrm>
          <a:custGeom>
            <a:avLst/>
            <a:gdLst/>
            <a:ahLst/>
            <a:cxnLst/>
            <a:rect l="l" t="t" r="r" b="b"/>
            <a:pathLst>
              <a:path w="3506470" h="1038860">
                <a:moveTo>
                  <a:pt x="3506406" y="0"/>
                </a:moveTo>
                <a:lnTo>
                  <a:pt x="1024216" y="0"/>
                </a:lnTo>
                <a:lnTo>
                  <a:pt x="0" y="1024216"/>
                </a:lnTo>
                <a:lnTo>
                  <a:pt x="0" y="1038339"/>
                </a:lnTo>
                <a:lnTo>
                  <a:pt x="3506406" y="1038339"/>
                </a:lnTo>
                <a:lnTo>
                  <a:pt x="3506406" y="0"/>
                </a:lnTo>
                <a:close/>
              </a:path>
            </a:pathLst>
          </a:custGeom>
          <a:solidFill>
            <a:srgbClr val="547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9358426" y="172503"/>
            <a:ext cx="18376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REKRUTACJA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DO</a:t>
            </a:r>
            <a:r>
              <a:rPr sz="12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SZKÓŁ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303219" y="355384"/>
            <a:ext cx="1892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PONADPODSTAWOWYCH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196844" y="538264"/>
            <a:ext cx="19989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PONADGIMNAZJALNYCH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057399" y="721143"/>
            <a:ext cx="2138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2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ROK </a:t>
            </a:r>
            <a:r>
              <a:rPr sz="1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SZKOLNY</a:t>
            </a:r>
            <a:r>
              <a:rPr sz="1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2019/2020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810993" y="0"/>
            <a:ext cx="2709545" cy="126364"/>
          </a:xfrm>
          <a:custGeom>
            <a:avLst/>
            <a:gdLst/>
            <a:ahLst/>
            <a:cxnLst/>
            <a:rect l="l" t="t" r="r" b="b"/>
            <a:pathLst>
              <a:path w="2709545" h="126364">
                <a:moveTo>
                  <a:pt x="0" y="125831"/>
                </a:moveTo>
                <a:lnTo>
                  <a:pt x="2708998" y="125831"/>
                </a:lnTo>
                <a:lnTo>
                  <a:pt x="2708998" y="0"/>
                </a:lnTo>
                <a:lnTo>
                  <a:pt x="0" y="0"/>
                </a:lnTo>
                <a:lnTo>
                  <a:pt x="0" y="1258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526260" y="1878837"/>
            <a:ext cx="3634104" cy="409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105"/>
              </a:spcBef>
            </a:pPr>
            <a:r>
              <a:rPr sz="1250" b="1" spc="-100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50" b="1" spc="-175" dirty="0">
                <a:solidFill>
                  <a:srgbClr val="58595B"/>
                </a:solidFill>
                <a:latin typeface="Verdana"/>
                <a:cs typeface="Verdana"/>
              </a:rPr>
              <a:t>szkołach dla </a:t>
            </a:r>
            <a:r>
              <a:rPr sz="1250" b="1" spc="-160" dirty="0">
                <a:solidFill>
                  <a:srgbClr val="58595B"/>
                </a:solidFill>
                <a:latin typeface="Verdana"/>
                <a:cs typeface="Verdana"/>
              </a:rPr>
              <a:t>dzieci </a:t>
            </a:r>
            <a:r>
              <a:rPr sz="1250" b="1" spc="-120" dirty="0">
                <a:solidFill>
                  <a:srgbClr val="58595B"/>
                </a:solidFill>
                <a:latin typeface="Verdana"/>
                <a:cs typeface="Verdana"/>
              </a:rPr>
              <a:t>i </a:t>
            </a:r>
            <a:r>
              <a:rPr sz="1250" b="1" spc="-175" dirty="0">
                <a:solidFill>
                  <a:srgbClr val="58595B"/>
                </a:solidFill>
                <a:latin typeface="Verdana"/>
                <a:cs typeface="Verdana"/>
              </a:rPr>
              <a:t>młodzieży,</a:t>
            </a:r>
            <a:endParaRPr sz="12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1250" b="1" spc="-225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50" b="1" spc="-170" dirty="0">
                <a:solidFill>
                  <a:srgbClr val="58595B"/>
                </a:solidFill>
                <a:latin typeface="Verdana"/>
                <a:cs typeface="Verdana"/>
              </a:rPr>
              <a:t>których </a:t>
            </a:r>
            <a:r>
              <a:rPr sz="1250" b="1" spc="-204" dirty="0">
                <a:solidFill>
                  <a:srgbClr val="58595B"/>
                </a:solidFill>
                <a:latin typeface="Verdana"/>
                <a:cs typeface="Verdana"/>
              </a:rPr>
              <a:t>nauka </a:t>
            </a:r>
            <a:r>
              <a:rPr sz="1250" b="1" spc="-180" dirty="0">
                <a:solidFill>
                  <a:srgbClr val="58595B"/>
                </a:solidFill>
                <a:latin typeface="Verdana"/>
                <a:cs typeface="Verdana"/>
              </a:rPr>
              <a:t>kończy </a:t>
            </a:r>
            <a:r>
              <a:rPr sz="1250" b="1" spc="-170" dirty="0">
                <a:solidFill>
                  <a:srgbClr val="58595B"/>
                </a:solidFill>
                <a:latin typeface="Verdana"/>
                <a:cs typeface="Verdana"/>
              </a:rPr>
              <a:t>się </a:t>
            </a:r>
            <a:r>
              <a:rPr sz="1250" b="1" spc="-225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50" b="1" spc="-195" dirty="0">
                <a:solidFill>
                  <a:srgbClr val="58595B"/>
                </a:solidFill>
                <a:latin typeface="Verdana"/>
                <a:cs typeface="Verdana"/>
              </a:rPr>
              <a:t>semestrze</a:t>
            </a:r>
            <a:r>
              <a:rPr sz="1250" b="1" spc="-18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250" b="1" spc="-200" dirty="0">
                <a:solidFill>
                  <a:srgbClr val="58595B"/>
                </a:solidFill>
                <a:latin typeface="Verdana"/>
                <a:cs typeface="Verdana"/>
              </a:rPr>
              <a:t>wiosennym</a:t>
            </a:r>
            <a:endParaRPr sz="1250">
              <a:latin typeface="Verdana"/>
              <a:cs typeface="Verdana"/>
            </a:endParaRPr>
          </a:p>
        </p:txBody>
      </p:sp>
      <p:graphicFrame>
        <p:nvGraphicFramePr>
          <p:cNvPr id="34" name="object 34"/>
          <p:cNvGraphicFramePr>
            <a:graphicFrameLocks noGrp="1"/>
          </p:cNvGraphicFramePr>
          <p:nvPr/>
        </p:nvGraphicFramePr>
        <p:xfrm>
          <a:off x="609473" y="2357589"/>
          <a:ext cx="5464810" cy="17354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24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324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7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</a:t>
                      </a:r>
                      <a:r>
                        <a:rPr sz="1100" spc="-229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-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TERMINIE </a:t>
                      </a:r>
                      <a:r>
                        <a:rPr sz="1100" spc="2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GŁÓWNYM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36830" marB="0">
                    <a:lnR w="9525">
                      <a:solidFill>
                        <a:srgbClr val="54738B"/>
                      </a:solidFill>
                      <a:prstDash val="solid"/>
                    </a:lnR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D1D7E3"/>
                    </a:solidFill>
                  </a:tcPr>
                </a:tc>
                <a:tc>
                  <a:txBody>
                    <a:bodyPr/>
                    <a:lstStyle/>
                    <a:p>
                      <a:pPr marL="40640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spc="1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TERMINIE </a:t>
                      </a:r>
                      <a:r>
                        <a:rPr sz="1100" spc="1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DODATKOWYM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36830" marB="0">
                    <a:lnL w="9525">
                      <a:solidFill>
                        <a:srgbClr val="54738B"/>
                      </a:solidFill>
                      <a:prstDash val="solid"/>
                    </a:lnL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97330">
                <a:tc>
                  <a:txBody>
                    <a:bodyPr/>
                    <a:lstStyle/>
                    <a:p>
                      <a:pPr marL="249554" indent="-172085">
                        <a:lnSpc>
                          <a:spcPct val="100000"/>
                        </a:lnSpc>
                        <a:spcBef>
                          <a:spcPts val="45"/>
                        </a:spcBef>
                        <a:buClr>
                          <a:srgbClr val="00B6A2"/>
                        </a:buClr>
                        <a:buFont typeface="Times New Roman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JĘZYK</a:t>
                      </a:r>
                      <a:r>
                        <a:rPr sz="11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POLSKI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15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kwietnia</a:t>
                      </a:r>
                      <a:r>
                        <a:rPr sz="1100" b="1" spc="-7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r.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2585" lvl="1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3220" algn="l"/>
                        </a:tabLst>
                      </a:pPr>
                      <a:r>
                        <a:rPr sz="1100" b="1" spc="-6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godz. </a:t>
                      </a:r>
                      <a:r>
                        <a:rPr sz="1100" b="1" spc="-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9:00</a:t>
                      </a:r>
                      <a:r>
                        <a:rPr sz="1100" b="1" spc="-8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(poniedziałek)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54635" indent="-177165">
                        <a:lnSpc>
                          <a:spcPct val="100000"/>
                        </a:lnSpc>
                        <a:spcBef>
                          <a:spcPts val="819"/>
                        </a:spcBef>
                        <a:buClr>
                          <a:srgbClr val="00B6A2"/>
                        </a:buClr>
                        <a:buAutoNum type="arabicPeriod"/>
                        <a:tabLst>
                          <a:tab pos="255270" algn="l"/>
                        </a:tabLst>
                      </a:pPr>
                      <a:r>
                        <a:rPr sz="1100" b="1" spc="-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MATEMATYKA</a:t>
                      </a:r>
                      <a:r>
                        <a:rPr sz="1100" b="1" spc="-114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16</a:t>
                      </a:r>
                      <a:r>
                        <a:rPr sz="1100" b="1" spc="-7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kwietnia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r.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7665" lvl="1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8300" algn="l"/>
                        </a:tabLst>
                      </a:pPr>
                      <a:r>
                        <a:rPr sz="1100" b="1" spc="-6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godz. </a:t>
                      </a:r>
                      <a:r>
                        <a:rPr sz="1100" b="1" spc="-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9:00</a:t>
                      </a:r>
                      <a:r>
                        <a:rPr sz="1100" b="1" spc="-8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(wtorek)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9554" indent="-172085">
                        <a:lnSpc>
                          <a:spcPct val="100000"/>
                        </a:lnSpc>
                        <a:spcBef>
                          <a:spcPts val="819"/>
                        </a:spcBef>
                        <a:buClr>
                          <a:srgbClr val="00B6A2"/>
                        </a:buClr>
                        <a:buFont typeface="Times New Roman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JĘZYK </a:t>
                      </a:r>
                      <a:r>
                        <a:rPr sz="1100" b="1" spc="-3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OBCY</a:t>
                      </a:r>
                      <a:r>
                        <a:rPr sz="1100" b="1" spc="-12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1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NOWOŻYTNY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2585" lvl="1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3220" algn="l"/>
                        </a:tabLst>
                      </a:pPr>
                      <a:r>
                        <a:rPr sz="1100" b="1" spc="2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17 </a:t>
                      </a:r>
                      <a:r>
                        <a:rPr sz="1100" b="1" spc="-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kwietnia </a:t>
                      </a:r>
                      <a:r>
                        <a:rPr sz="1100" b="1" spc="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23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r.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2585" lvl="1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3220" algn="l"/>
                        </a:tabLst>
                      </a:pPr>
                      <a:r>
                        <a:rPr sz="1100" b="1" spc="-6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godz. </a:t>
                      </a:r>
                      <a:r>
                        <a:rPr sz="1100" b="1" spc="-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9:00</a:t>
                      </a:r>
                      <a:r>
                        <a:rPr sz="1100" b="1" spc="-8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8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(środa)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R w="9525">
                      <a:solidFill>
                        <a:srgbClr val="54738B"/>
                      </a:solidFill>
                      <a:prstDash val="solid"/>
                    </a:lnR>
                    <a:lnT w="9525">
                      <a:solidFill>
                        <a:srgbClr val="54738B"/>
                      </a:solidFill>
                      <a:prstDash val="solid"/>
                    </a:lnT>
                    <a:solidFill>
                      <a:srgbClr val="D1D7E3"/>
                    </a:solidFill>
                  </a:tcPr>
                </a:tc>
                <a:tc>
                  <a:txBody>
                    <a:bodyPr/>
                    <a:lstStyle/>
                    <a:p>
                      <a:pPr marL="250825" indent="-173355">
                        <a:lnSpc>
                          <a:spcPct val="100000"/>
                        </a:lnSpc>
                        <a:spcBef>
                          <a:spcPts val="45"/>
                        </a:spcBef>
                        <a:buClr>
                          <a:srgbClr val="00B6A2"/>
                        </a:buClr>
                        <a:buFont typeface="Times New Roman"/>
                        <a:buAutoNum type="arabicPeriod"/>
                        <a:tabLst>
                          <a:tab pos="251460" algn="l"/>
                        </a:tabLst>
                      </a:pP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JĘZYK</a:t>
                      </a:r>
                      <a:r>
                        <a:rPr sz="11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POLSKI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czerwca</a:t>
                      </a:r>
                      <a:r>
                        <a:rPr sz="1100" b="1" spc="-7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r.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3220" lvl="1" indent="-112395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3855" algn="l"/>
                        </a:tabLst>
                      </a:pPr>
                      <a:r>
                        <a:rPr sz="1100" b="1" spc="-6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godz. </a:t>
                      </a:r>
                      <a:r>
                        <a:rPr sz="1100" b="1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11:00</a:t>
                      </a:r>
                      <a:r>
                        <a:rPr sz="1100" b="1" spc="-8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(poniedziałek)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54635" indent="-177165">
                        <a:lnSpc>
                          <a:spcPct val="100000"/>
                        </a:lnSpc>
                        <a:spcBef>
                          <a:spcPts val="819"/>
                        </a:spcBef>
                        <a:buClr>
                          <a:srgbClr val="00B6A2"/>
                        </a:buClr>
                        <a:buAutoNum type="arabicPeriod"/>
                        <a:tabLst>
                          <a:tab pos="255270" algn="l"/>
                        </a:tabLst>
                      </a:pPr>
                      <a:r>
                        <a:rPr sz="1100" b="1" spc="-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MATEMATYKA</a:t>
                      </a:r>
                      <a:r>
                        <a:rPr sz="1100" b="1" spc="-114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b="1" spc="-7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czerwca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8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r.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7665" lvl="1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8300" algn="l"/>
                        </a:tabLst>
                      </a:pPr>
                      <a:r>
                        <a:rPr sz="1100" b="1" spc="-6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godz. </a:t>
                      </a:r>
                      <a:r>
                        <a:rPr sz="1100" b="1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11:00</a:t>
                      </a:r>
                      <a:r>
                        <a:rPr sz="1100" b="1" spc="-8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(wtorek)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8920" indent="-171450">
                        <a:lnSpc>
                          <a:spcPct val="100000"/>
                        </a:lnSpc>
                        <a:spcBef>
                          <a:spcPts val="819"/>
                        </a:spcBef>
                        <a:buClr>
                          <a:srgbClr val="00B6A2"/>
                        </a:buClr>
                        <a:buFont typeface="Times New Roman"/>
                        <a:buAutoNum type="arabicPeriod"/>
                        <a:tabLst>
                          <a:tab pos="249554" algn="l"/>
                        </a:tabLst>
                      </a:pP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JĘZYK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OBCY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NOWOŻYTNY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0045" lvl="1" indent="-111125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0680" algn="l"/>
                        </a:tabLst>
                      </a:pPr>
                      <a:r>
                        <a:rPr sz="1100" b="1" spc="3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b="1" spc="-24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czerwca </a:t>
                      </a:r>
                      <a:r>
                        <a:rPr sz="1100" b="1" spc="1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2019 </a:t>
                      </a:r>
                      <a:r>
                        <a:rPr sz="1100" b="1" spc="-6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r.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60045" lvl="1" indent="-111125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58595B"/>
                        </a:buClr>
                        <a:buChar char="–"/>
                        <a:tabLst>
                          <a:tab pos="360680" algn="l"/>
                        </a:tabLst>
                      </a:pPr>
                      <a:r>
                        <a:rPr sz="1100" b="1" spc="-6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godz. </a:t>
                      </a:r>
                      <a:r>
                        <a:rPr sz="1100" b="1" spc="-5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11:00</a:t>
                      </a:r>
                      <a:r>
                        <a:rPr sz="1100" b="1" spc="140" dirty="0">
                          <a:solidFill>
                            <a:srgbClr val="00B6A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8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(środa)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54738B"/>
                      </a:solidFill>
                      <a:prstDash val="solid"/>
                    </a:lnL>
                    <a:lnT w="9525">
                      <a:solidFill>
                        <a:srgbClr val="54738B"/>
                      </a:solidFill>
                      <a:prstDash val="solid"/>
                    </a:lnT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5" name="object 35"/>
          <p:cNvSpPr txBox="1"/>
          <p:nvPr/>
        </p:nvSpPr>
        <p:spPr>
          <a:xfrm>
            <a:off x="6691010" y="1878837"/>
            <a:ext cx="3926840" cy="409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21740" marR="5080" indent="-1209675">
              <a:lnSpc>
                <a:spcPct val="100699"/>
              </a:lnSpc>
              <a:spcBef>
                <a:spcPts val="95"/>
              </a:spcBef>
            </a:pPr>
            <a:r>
              <a:rPr sz="1250" b="1" spc="-100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50" b="1" spc="-190" dirty="0">
                <a:solidFill>
                  <a:srgbClr val="58595B"/>
                </a:solidFill>
                <a:latin typeface="Verdana"/>
                <a:cs typeface="Verdana"/>
              </a:rPr>
              <a:t>przypadku </a:t>
            </a:r>
            <a:r>
              <a:rPr sz="1250" b="1" spc="-204" dirty="0">
                <a:solidFill>
                  <a:srgbClr val="58595B"/>
                </a:solidFill>
                <a:latin typeface="Verdana"/>
                <a:cs typeface="Verdana"/>
              </a:rPr>
              <a:t>egzaminu </a:t>
            </a:r>
            <a:r>
              <a:rPr sz="1250" b="1" spc="-185" dirty="0">
                <a:solidFill>
                  <a:srgbClr val="58595B"/>
                </a:solidFill>
                <a:latin typeface="Verdana"/>
                <a:cs typeface="Verdana"/>
              </a:rPr>
              <a:t>ósmoklasisty </a:t>
            </a:r>
            <a:r>
              <a:rPr sz="1250" b="1" spc="-195" dirty="0">
                <a:solidFill>
                  <a:srgbClr val="58595B"/>
                </a:solidFill>
                <a:latin typeface="Verdana"/>
                <a:cs typeface="Verdana"/>
              </a:rPr>
              <a:t>przeprowadzanego  </a:t>
            </a:r>
            <a:r>
              <a:rPr sz="1250" b="1" spc="-225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50" b="1" spc="-175" dirty="0">
                <a:solidFill>
                  <a:srgbClr val="58595B"/>
                </a:solidFill>
                <a:latin typeface="Verdana"/>
                <a:cs typeface="Verdana"/>
              </a:rPr>
              <a:t>kwietniu </a:t>
            </a:r>
            <a:r>
              <a:rPr sz="1250" b="1" spc="-120" dirty="0">
                <a:solidFill>
                  <a:srgbClr val="58595B"/>
                </a:solidFill>
                <a:latin typeface="Verdana"/>
                <a:cs typeface="Verdana"/>
              </a:rPr>
              <a:t>i</a:t>
            </a:r>
            <a:r>
              <a:rPr sz="1250" b="1" spc="-6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250" b="1" spc="-185" dirty="0">
                <a:solidFill>
                  <a:srgbClr val="58595B"/>
                </a:solidFill>
                <a:latin typeface="Verdana"/>
                <a:cs typeface="Verdana"/>
              </a:rPr>
              <a:t>czerwcu</a:t>
            </a:r>
            <a:endParaRPr sz="1250">
              <a:latin typeface="Verdana"/>
              <a:cs typeface="Verdana"/>
            </a:endParaRPr>
          </a:p>
        </p:txBody>
      </p:sp>
      <p:graphicFrame>
        <p:nvGraphicFramePr>
          <p:cNvPr id="36" name="object 36"/>
          <p:cNvGraphicFramePr>
            <a:graphicFrameLocks noGrp="1"/>
          </p:cNvGraphicFramePr>
          <p:nvPr/>
        </p:nvGraphicFramePr>
        <p:xfrm>
          <a:off x="6341008" y="2354275"/>
          <a:ext cx="4572000" cy="1731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84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78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7215">
                <a:tc>
                  <a:txBody>
                    <a:bodyPr/>
                    <a:lstStyle/>
                    <a:p>
                      <a:pPr marL="521334" marR="366395" indent="-144780">
                        <a:lnSpc>
                          <a:spcPct val="101899"/>
                        </a:lnSpc>
                        <a:spcBef>
                          <a:spcPts val="925"/>
                        </a:spcBef>
                      </a:pP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 </a:t>
                      </a: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ogłoszenia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wyników  egzaminu</a:t>
                      </a:r>
                      <a:r>
                        <a:rPr sz="1100" b="1" spc="-114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ósmoklasisty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17475" marB="0">
                    <a:lnR w="9525">
                      <a:solidFill>
                        <a:srgbClr val="54738B"/>
                      </a:solidFill>
                      <a:prstDash val="solid"/>
                    </a:lnR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C9E8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14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czerwca </a:t>
                      </a: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2019</a:t>
                      </a:r>
                      <a:r>
                        <a:rPr sz="1100" b="1" spc="-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r.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270" marB="0">
                    <a:lnL w="9525">
                      <a:solidFill>
                        <a:srgbClr val="54738B"/>
                      </a:solidFill>
                      <a:prstDash val="solid"/>
                    </a:lnL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C9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marL="513715" marR="351790" indent="-154940">
                        <a:lnSpc>
                          <a:spcPct val="101899"/>
                        </a:lnSpc>
                        <a:spcBef>
                          <a:spcPts val="925"/>
                        </a:spcBef>
                      </a:pP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 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przekazania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szkołom 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wyników </a:t>
                      </a:r>
                      <a:r>
                        <a:rPr sz="1100" b="1" spc="-10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100" b="1" spc="-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zaświadczeń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17475" marB="0">
                    <a:lnR w="9525">
                      <a:solidFill>
                        <a:srgbClr val="54738B"/>
                      </a:solidFill>
                      <a:prstDash val="solid"/>
                    </a:lnR>
                    <a:lnT w="9525">
                      <a:solidFill>
                        <a:srgbClr val="54738B"/>
                      </a:solidFill>
                      <a:prstDash val="solid"/>
                    </a:lnT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14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czerwca </a:t>
                      </a: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2019</a:t>
                      </a:r>
                      <a:r>
                        <a:rPr sz="1100" b="1" spc="-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r.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270" marB="0">
                    <a:lnL w="9525">
                      <a:solidFill>
                        <a:srgbClr val="54738B"/>
                      </a:solidFill>
                      <a:prstDash val="solid"/>
                    </a:lnL>
                    <a:lnT w="9525">
                      <a:solidFill>
                        <a:srgbClr val="54738B"/>
                      </a:solidFill>
                      <a:prstDash val="solid"/>
                    </a:lnT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marL="467359" marR="330835" indent="-129539">
                        <a:lnSpc>
                          <a:spcPct val="101899"/>
                        </a:lnSpc>
                        <a:spcBef>
                          <a:spcPts val="925"/>
                        </a:spcBef>
                      </a:pP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 </a:t>
                      </a:r>
                      <a:r>
                        <a:rPr sz="1100" b="1" spc="-1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wydania 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zaświadczeń 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oraz </a:t>
                      </a:r>
                      <a:r>
                        <a:rPr sz="11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informacji</a:t>
                      </a:r>
                      <a:r>
                        <a:rPr sz="1100" b="1" spc="-8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zdającym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17475" marB="0">
                    <a:lnR w="9525">
                      <a:solidFill>
                        <a:srgbClr val="54738B"/>
                      </a:solidFill>
                      <a:prstDash val="solid"/>
                    </a:lnR>
                    <a:lnT w="9525">
                      <a:solidFill>
                        <a:srgbClr val="54738B"/>
                      </a:solidFill>
                      <a:prstDash val="solid"/>
                    </a:lnT>
                    <a:solidFill>
                      <a:srgbClr val="C9E8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21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czerwca </a:t>
                      </a:r>
                      <a:r>
                        <a:rPr sz="1100" b="1" spc="-1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2019</a:t>
                      </a:r>
                      <a:r>
                        <a:rPr sz="1100" b="1" spc="-3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r.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270" marB="0">
                    <a:lnL w="9525">
                      <a:solidFill>
                        <a:srgbClr val="54738B"/>
                      </a:solidFill>
                      <a:prstDash val="solid"/>
                    </a:lnL>
                    <a:lnT w="9525">
                      <a:solidFill>
                        <a:srgbClr val="54738B"/>
                      </a:solidFill>
                      <a:prstDash val="solid"/>
                    </a:lnT>
                    <a:solidFill>
                      <a:srgbClr val="C9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623069" y="5534892"/>
            <a:ext cx="1417142" cy="328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622243" y="5913680"/>
            <a:ext cx="1189304" cy="1391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919895" y="5471882"/>
            <a:ext cx="555523" cy="6706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087828" y="5730290"/>
            <a:ext cx="61874" cy="29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001950" y="5550884"/>
            <a:ext cx="454063" cy="5155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239198" y="5683313"/>
            <a:ext cx="92845" cy="749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81540" y="5752114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368" y="622"/>
                </a:lnTo>
                <a:lnTo>
                  <a:pt x="1778" y="6934"/>
                </a:lnTo>
                <a:lnTo>
                  <a:pt x="34702" y="20945"/>
                </a:lnTo>
                <a:lnTo>
                  <a:pt x="53674" y="26295"/>
                </a:lnTo>
                <a:lnTo>
                  <a:pt x="65891" y="23596"/>
                </a:lnTo>
                <a:lnTo>
                  <a:pt x="69232" y="20921"/>
                </a:lnTo>
                <a:lnTo>
                  <a:pt x="46272" y="20921"/>
                </a:lnTo>
                <a:lnTo>
                  <a:pt x="29090" y="14831"/>
                </a:lnTo>
                <a:lnTo>
                  <a:pt x="0" y="0"/>
                </a:lnTo>
                <a:close/>
              </a:path>
              <a:path w="78740" h="26670">
                <a:moveTo>
                  <a:pt x="71856" y="11010"/>
                </a:moveTo>
                <a:lnTo>
                  <a:pt x="58282" y="19304"/>
                </a:lnTo>
                <a:lnTo>
                  <a:pt x="46272" y="20921"/>
                </a:lnTo>
                <a:lnTo>
                  <a:pt x="69232" y="20921"/>
                </a:lnTo>
                <a:lnTo>
                  <a:pt x="78549" y="13462"/>
                </a:lnTo>
                <a:lnTo>
                  <a:pt x="71856" y="11010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377743" y="5759520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4" h="37464">
                <a:moveTo>
                  <a:pt x="5689" y="0"/>
                </a:moveTo>
                <a:lnTo>
                  <a:pt x="6350" y="4457"/>
                </a:lnTo>
                <a:lnTo>
                  <a:pt x="0" y="6451"/>
                </a:lnTo>
                <a:lnTo>
                  <a:pt x="1117" y="8153"/>
                </a:lnTo>
                <a:lnTo>
                  <a:pt x="38445" y="30472"/>
                </a:lnTo>
                <a:lnTo>
                  <a:pt x="57188" y="36966"/>
                </a:lnTo>
                <a:lnTo>
                  <a:pt x="67951" y="36457"/>
                </a:lnTo>
                <a:lnTo>
                  <a:pt x="71490" y="34251"/>
                </a:lnTo>
                <a:lnTo>
                  <a:pt x="70307" y="34251"/>
                </a:lnTo>
                <a:lnTo>
                  <a:pt x="58051" y="29324"/>
                </a:lnTo>
                <a:lnTo>
                  <a:pt x="51558" y="26793"/>
                </a:lnTo>
                <a:lnTo>
                  <a:pt x="47012" y="24742"/>
                </a:lnTo>
                <a:lnTo>
                  <a:pt x="42271" y="22087"/>
                </a:lnTo>
                <a:lnTo>
                  <a:pt x="25540" y="11846"/>
                </a:lnTo>
                <a:lnTo>
                  <a:pt x="5689" y="0"/>
                </a:lnTo>
                <a:close/>
              </a:path>
              <a:path w="78104" h="37464">
                <a:moveTo>
                  <a:pt x="77889" y="30264"/>
                </a:moveTo>
                <a:lnTo>
                  <a:pt x="70307" y="34251"/>
                </a:lnTo>
                <a:lnTo>
                  <a:pt x="71490" y="34251"/>
                </a:lnTo>
                <a:lnTo>
                  <a:pt x="77889" y="30264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377743" y="5759520"/>
            <a:ext cx="78105" cy="37465"/>
          </a:xfrm>
          <a:custGeom>
            <a:avLst/>
            <a:gdLst/>
            <a:ahLst/>
            <a:cxnLst/>
            <a:rect l="l" t="t" r="r" b="b"/>
            <a:pathLst>
              <a:path w="78104" h="37464">
                <a:moveTo>
                  <a:pt x="0" y="6451"/>
                </a:moveTo>
                <a:lnTo>
                  <a:pt x="33113" y="27449"/>
                </a:lnTo>
                <a:lnTo>
                  <a:pt x="57188" y="36966"/>
                </a:lnTo>
                <a:lnTo>
                  <a:pt x="67951" y="36457"/>
                </a:lnTo>
                <a:lnTo>
                  <a:pt x="77889" y="30264"/>
                </a:lnTo>
                <a:lnTo>
                  <a:pt x="70307" y="34251"/>
                </a:lnTo>
                <a:lnTo>
                  <a:pt x="58051" y="29324"/>
                </a:lnTo>
                <a:lnTo>
                  <a:pt x="51558" y="26793"/>
                </a:lnTo>
                <a:lnTo>
                  <a:pt x="47012" y="24742"/>
                </a:lnTo>
                <a:lnTo>
                  <a:pt x="42271" y="22087"/>
                </a:lnTo>
                <a:lnTo>
                  <a:pt x="35191" y="17741"/>
                </a:lnTo>
                <a:lnTo>
                  <a:pt x="25540" y="11846"/>
                </a:lnTo>
                <a:lnTo>
                  <a:pt x="15959" y="6094"/>
                </a:lnTo>
                <a:lnTo>
                  <a:pt x="8618" y="1730"/>
                </a:lnTo>
                <a:lnTo>
                  <a:pt x="5689" y="0"/>
                </a:lnTo>
                <a:lnTo>
                  <a:pt x="6350" y="4457"/>
                </a:lnTo>
                <a:lnTo>
                  <a:pt x="0" y="6451"/>
                </a:lnTo>
                <a:close/>
              </a:path>
            </a:pathLst>
          </a:custGeom>
          <a:ln w="3175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30995" y="5555847"/>
            <a:ext cx="233806" cy="3633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072054" y="5694807"/>
            <a:ext cx="65696" cy="5350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39872" y="5494470"/>
            <a:ext cx="103390" cy="1401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339274" y="5658736"/>
            <a:ext cx="54610" cy="95885"/>
          </a:xfrm>
          <a:custGeom>
            <a:avLst/>
            <a:gdLst/>
            <a:ahLst/>
            <a:cxnLst/>
            <a:rect l="l" t="t" r="r" b="b"/>
            <a:pathLst>
              <a:path w="54609" h="95885">
                <a:moveTo>
                  <a:pt x="46723" y="0"/>
                </a:moveTo>
                <a:lnTo>
                  <a:pt x="16624" y="14033"/>
                </a:lnTo>
                <a:lnTo>
                  <a:pt x="17106" y="15227"/>
                </a:lnTo>
                <a:lnTo>
                  <a:pt x="17500" y="16522"/>
                </a:lnTo>
                <a:lnTo>
                  <a:pt x="17767" y="17894"/>
                </a:lnTo>
                <a:lnTo>
                  <a:pt x="46723" y="0"/>
                </a:lnTo>
                <a:close/>
              </a:path>
              <a:path w="54609" h="95885">
                <a:moveTo>
                  <a:pt x="2984" y="71729"/>
                </a:moveTo>
                <a:lnTo>
                  <a:pt x="1765" y="72682"/>
                </a:lnTo>
                <a:lnTo>
                  <a:pt x="774" y="73202"/>
                </a:lnTo>
                <a:lnTo>
                  <a:pt x="241" y="73418"/>
                </a:lnTo>
                <a:lnTo>
                  <a:pt x="0" y="75018"/>
                </a:lnTo>
                <a:lnTo>
                  <a:pt x="33058" y="95567"/>
                </a:lnTo>
                <a:lnTo>
                  <a:pt x="2984" y="71729"/>
                </a:lnTo>
                <a:close/>
              </a:path>
              <a:path w="54609" h="95885">
                <a:moveTo>
                  <a:pt x="9956" y="44678"/>
                </a:moveTo>
                <a:lnTo>
                  <a:pt x="10337" y="46088"/>
                </a:lnTo>
                <a:lnTo>
                  <a:pt x="10706" y="47726"/>
                </a:lnTo>
                <a:lnTo>
                  <a:pt x="10985" y="49491"/>
                </a:lnTo>
                <a:lnTo>
                  <a:pt x="54406" y="48107"/>
                </a:lnTo>
                <a:lnTo>
                  <a:pt x="9956" y="44678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389402" y="5707283"/>
            <a:ext cx="66675" cy="19685"/>
          </a:xfrm>
          <a:custGeom>
            <a:avLst/>
            <a:gdLst/>
            <a:ahLst/>
            <a:cxnLst/>
            <a:rect l="l" t="t" r="r" b="b"/>
            <a:pathLst>
              <a:path w="66675" h="19685">
                <a:moveTo>
                  <a:pt x="5676" y="8661"/>
                </a:moveTo>
                <a:lnTo>
                  <a:pt x="4114" y="9855"/>
                </a:lnTo>
                <a:lnTo>
                  <a:pt x="2222" y="11125"/>
                </a:lnTo>
                <a:lnTo>
                  <a:pt x="0" y="12331"/>
                </a:lnTo>
                <a:lnTo>
                  <a:pt x="3416" y="12738"/>
                </a:lnTo>
                <a:lnTo>
                  <a:pt x="24028" y="19405"/>
                </a:lnTo>
                <a:lnTo>
                  <a:pt x="49767" y="18693"/>
                </a:lnTo>
                <a:lnTo>
                  <a:pt x="62298" y="11764"/>
                </a:lnTo>
                <a:lnTo>
                  <a:pt x="62858" y="10664"/>
                </a:lnTo>
                <a:lnTo>
                  <a:pt x="34067" y="10664"/>
                </a:lnTo>
                <a:lnTo>
                  <a:pt x="14493" y="9758"/>
                </a:lnTo>
                <a:lnTo>
                  <a:pt x="5791" y="8775"/>
                </a:lnTo>
                <a:close/>
              </a:path>
              <a:path w="66675" h="19685">
                <a:moveTo>
                  <a:pt x="66649" y="0"/>
                </a:moveTo>
                <a:lnTo>
                  <a:pt x="54718" y="8432"/>
                </a:lnTo>
                <a:lnTo>
                  <a:pt x="34067" y="10664"/>
                </a:lnTo>
                <a:lnTo>
                  <a:pt x="62858" y="10664"/>
                </a:lnTo>
                <a:lnTo>
                  <a:pt x="66349" y="3805"/>
                </a:lnTo>
                <a:lnTo>
                  <a:pt x="66649" y="0"/>
                </a:lnTo>
                <a:close/>
              </a:path>
            </a:pathLst>
          </a:custGeom>
          <a:solidFill>
            <a:srgbClr val="DC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388119" y="5963076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59" h="21589">
                <a:moveTo>
                  <a:pt x="3809" y="0"/>
                </a:moveTo>
                <a:lnTo>
                  <a:pt x="2158" y="4787"/>
                </a:lnTo>
                <a:lnTo>
                  <a:pt x="1282" y="11290"/>
                </a:lnTo>
                <a:lnTo>
                  <a:pt x="0" y="13487"/>
                </a:lnTo>
                <a:lnTo>
                  <a:pt x="3086" y="14998"/>
                </a:lnTo>
                <a:lnTo>
                  <a:pt x="4152" y="18554"/>
                </a:lnTo>
                <a:lnTo>
                  <a:pt x="5994" y="21336"/>
                </a:lnTo>
                <a:lnTo>
                  <a:pt x="9319" y="16550"/>
                </a:lnTo>
                <a:lnTo>
                  <a:pt x="10069" y="9815"/>
                </a:lnTo>
                <a:lnTo>
                  <a:pt x="8235" y="3506"/>
                </a:lnTo>
                <a:lnTo>
                  <a:pt x="3809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372625" y="6005296"/>
            <a:ext cx="14604" cy="15240"/>
          </a:xfrm>
          <a:custGeom>
            <a:avLst/>
            <a:gdLst/>
            <a:ahLst/>
            <a:cxnLst/>
            <a:rect l="l" t="t" r="r" b="b"/>
            <a:pathLst>
              <a:path w="14604" h="15239">
                <a:moveTo>
                  <a:pt x="13843" y="0"/>
                </a:moveTo>
                <a:lnTo>
                  <a:pt x="11023" y="965"/>
                </a:lnTo>
                <a:lnTo>
                  <a:pt x="8191" y="1904"/>
                </a:lnTo>
                <a:lnTo>
                  <a:pt x="1667" y="1904"/>
                </a:lnTo>
                <a:lnTo>
                  <a:pt x="1993" y="6527"/>
                </a:lnTo>
                <a:lnTo>
                  <a:pt x="1320" y="10388"/>
                </a:lnTo>
                <a:lnTo>
                  <a:pt x="0" y="14096"/>
                </a:lnTo>
                <a:lnTo>
                  <a:pt x="8686" y="14706"/>
                </a:lnTo>
                <a:lnTo>
                  <a:pt x="12865" y="8204"/>
                </a:lnTo>
                <a:lnTo>
                  <a:pt x="14068" y="1904"/>
                </a:lnTo>
                <a:lnTo>
                  <a:pt x="8191" y="1904"/>
                </a:lnTo>
                <a:lnTo>
                  <a:pt x="1638" y="1498"/>
                </a:lnTo>
                <a:lnTo>
                  <a:pt x="14145" y="1498"/>
                </a:lnTo>
                <a:lnTo>
                  <a:pt x="14150" y="965"/>
                </a:lnTo>
                <a:lnTo>
                  <a:pt x="13843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340748" y="6026132"/>
            <a:ext cx="19685" cy="12065"/>
          </a:xfrm>
          <a:custGeom>
            <a:avLst/>
            <a:gdLst/>
            <a:ahLst/>
            <a:cxnLst/>
            <a:rect l="l" t="t" r="r" b="b"/>
            <a:pathLst>
              <a:path w="19684" h="12064">
                <a:moveTo>
                  <a:pt x="7454" y="1638"/>
                </a:moveTo>
                <a:lnTo>
                  <a:pt x="5562" y="4343"/>
                </a:lnTo>
                <a:lnTo>
                  <a:pt x="2362" y="5753"/>
                </a:lnTo>
                <a:lnTo>
                  <a:pt x="0" y="8000"/>
                </a:lnTo>
                <a:lnTo>
                  <a:pt x="6413" y="11823"/>
                </a:lnTo>
                <a:lnTo>
                  <a:pt x="16179" y="8674"/>
                </a:lnTo>
                <a:lnTo>
                  <a:pt x="19113" y="2933"/>
                </a:lnTo>
                <a:lnTo>
                  <a:pt x="19061" y="2578"/>
                </a:lnTo>
                <a:lnTo>
                  <a:pt x="12306" y="2578"/>
                </a:lnTo>
                <a:lnTo>
                  <a:pt x="8178" y="2552"/>
                </a:lnTo>
                <a:lnTo>
                  <a:pt x="7454" y="1638"/>
                </a:lnTo>
                <a:close/>
              </a:path>
              <a:path w="19684" h="12064">
                <a:moveTo>
                  <a:pt x="19621" y="0"/>
                </a:moveTo>
                <a:lnTo>
                  <a:pt x="12306" y="2578"/>
                </a:lnTo>
                <a:lnTo>
                  <a:pt x="19061" y="2578"/>
                </a:lnTo>
                <a:lnTo>
                  <a:pt x="18961" y="1892"/>
                </a:lnTo>
                <a:lnTo>
                  <a:pt x="19303" y="1269"/>
                </a:lnTo>
                <a:lnTo>
                  <a:pt x="1962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289300" y="6000772"/>
            <a:ext cx="22225" cy="11430"/>
          </a:xfrm>
          <a:custGeom>
            <a:avLst/>
            <a:gdLst/>
            <a:ahLst/>
            <a:cxnLst/>
            <a:rect l="l" t="t" r="r" b="b"/>
            <a:pathLst>
              <a:path w="22225" h="11429">
                <a:moveTo>
                  <a:pt x="0" y="3200"/>
                </a:moveTo>
                <a:lnTo>
                  <a:pt x="3801" y="8438"/>
                </a:lnTo>
                <a:lnTo>
                  <a:pt x="10086" y="11329"/>
                </a:lnTo>
                <a:lnTo>
                  <a:pt x="16805" y="11413"/>
                </a:lnTo>
                <a:lnTo>
                  <a:pt x="21907" y="8229"/>
                </a:lnTo>
                <a:lnTo>
                  <a:pt x="17653" y="7543"/>
                </a:lnTo>
                <a:lnTo>
                  <a:pt x="15836" y="4483"/>
                </a:lnTo>
                <a:lnTo>
                  <a:pt x="15516" y="3479"/>
                </a:lnTo>
                <a:lnTo>
                  <a:pt x="3073" y="3479"/>
                </a:lnTo>
                <a:lnTo>
                  <a:pt x="0" y="3200"/>
                </a:lnTo>
                <a:close/>
              </a:path>
              <a:path w="22225" h="11429">
                <a:moveTo>
                  <a:pt x="14109" y="0"/>
                </a:moveTo>
                <a:lnTo>
                  <a:pt x="8267" y="2819"/>
                </a:lnTo>
                <a:lnTo>
                  <a:pt x="5664" y="3136"/>
                </a:lnTo>
                <a:lnTo>
                  <a:pt x="3073" y="3479"/>
                </a:lnTo>
                <a:lnTo>
                  <a:pt x="15516" y="3479"/>
                </a:lnTo>
                <a:lnTo>
                  <a:pt x="14643" y="749"/>
                </a:lnTo>
                <a:lnTo>
                  <a:pt x="14109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084741" y="6007460"/>
            <a:ext cx="18415" cy="13335"/>
          </a:xfrm>
          <a:custGeom>
            <a:avLst/>
            <a:gdLst/>
            <a:ahLst/>
            <a:cxnLst/>
            <a:rect l="l" t="t" r="r" b="b"/>
            <a:pathLst>
              <a:path w="18415" h="13335">
                <a:moveTo>
                  <a:pt x="4673" y="0"/>
                </a:moveTo>
                <a:lnTo>
                  <a:pt x="4557" y="1727"/>
                </a:lnTo>
                <a:lnTo>
                  <a:pt x="4445" y="4254"/>
                </a:lnTo>
                <a:lnTo>
                  <a:pt x="3289" y="6477"/>
                </a:lnTo>
                <a:lnTo>
                  <a:pt x="2476" y="7988"/>
                </a:lnTo>
                <a:lnTo>
                  <a:pt x="698" y="8356"/>
                </a:lnTo>
                <a:lnTo>
                  <a:pt x="0" y="9740"/>
                </a:lnTo>
                <a:lnTo>
                  <a:pt x="6311" y="13233"/>
                </a:lnTo>
                <a:lnTo>
                  <a:pt x="18237" y="11137"/>
                </a:lnTo>
                <a:lnTo>
                  <a:pt x="17310" y="2260"/>
                </a:lnTo>
                <a:lnTo>
                  <a:pt x="16738" y="1879"/>
                </a:lnTo>
                <a:lnTo>
                  <a:pt x="5562" y="1879"/>
                </a:lnTo>
                <a:lnTo>
                  <a:pt x="4673" y="0"/>
                </a:lnTo>
                <a:close/>
              </a:path>
              <a:path w="18415" h="13335">
                <a:moveTo>
                  <a:pt x="16510" y="1727"/>
                </a:moveTo>
                <a:lnTo>
                  <a:pt x="12471" y="1879"/>
                </a:lnTo>
                <a:lnTo>
                  <a:pt x="16738" y="1879"/>
                </a:lnTo>
                <a:lnTo>
                  <a:pt x="16510" y="1727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034995" y="6029721"/>
            <a:ext cx="22860" cy="12700"/>
          </a:xfrm>
          <a:custGeom>
            <a:avLst/>
            <a:gdLst/>
            <a:ahLst/>
            <a:cxnLst/>
            <a:rect l="l" t="t" r="r" b="b"/>
            <a:pathLst>
              <a:path w="22859" h="12700">
                <a:moveTo>
                  <a:pt x="0" y="4229"/>
                </a:moveTo>
                <a:lnTo>
                  <a:pt x="3362" y="9168"/>
                </a:lnTo>
                <a:lnTo>
                  <a:pt x="9713" y="12118"/>
                </a:lnTo>
                <a:lnTo>
                  <a:pt x="16768" y="12312"/>
                </a:lnTo>
                <a:lnTo>
                  <a:pt x="22237" y="8978"/>
                </a:lnTo>
                <a:lnTo>
                  <a:pt x="19862" y="7924"/>
                </a:lnTo>
                <a:lnTo>
                  <a:pt x="17048" y="5753"/>
                </a:lnTo>
                <a:lnTo>
                  <a:pt x="7632" y="5753"/>
                </a:lnTo>
                <a:lnTo>
                  <a:pt x="0" y="4229"/>
                </a:lnTo>
                <a:close/>
              </a:path>
              <a:path w="22859" h="12700">
                <a:moveTo>
                  <a:pt x="13766" y="0"/>
                </a:moveTo>
                <a:lnTo>
                  <a:pt x="7632" y="5753"/>
                </a:lnTo>
                <a:lnTo>
                  <a:pt x="17048" y="5753"/>
                </a:lnTo>
                <a:lnTo>
                  <a:pt x="14135" y="3505"/>
                </a:lnTo>
                <a:lnTo>
                  <a:pt x="13766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006776" y="6012998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4">
                <a:moveTo>
                  <a:pt x="0" y="571"/>
                </a:moveTo>
                <a:lnTo>
                  <a:pt x="635" y="5727"/>
                </a:lnTo>
                <a:lnTo>
                  <a:pt x="4406" y="8890"/>
                </a:lnTo>
                <a:lnTo>
                  <a:pt x="11506" y="13068"/>
                </a:lnTo>
                <a:lnTo>
                  <a:pt x="15735" y="14592"/>
                </a:lnTo>
                <a:lnTo>
                  <a:pt x="20231" y="14401"/>
                </a:lnTo>
                <a:lnTo>
                  <a:pt x="19519" y="12547"/>
                </a:lnTo>
                <a:lnTo>
                  <a:pt x="17602" y="11074"/>
                </a:lnTo>
                <a:lnTo>
                  <a:pt x="16776" y="8572"/>
                </a:lnTo>
                <a:lnTo>
                  <a:pt x="15887" y="5981"/>
                </a:lnTo>
                <a:lnTo>
                  <a:pt x="16358" y="3111"/>
                </a:lnTo>
                <a:lnTo>
                  <a:pt x="9448" y="3111"/>
                </a:lnTo>
                <a:lnTo>
                  <a:pt x="0" y="571"/>
                </a:lnTo>
                <a:close/>
              </a:path>
              <a:path w="20320" h="14604">
                <a:moveTo>
                  <a:pt x="15481" y="0"/>
                </a:moveTo>
                <a:lnTo>
                  <a:pt x="9448" y="3111"/>
                </a:lnTo>
                <a:lnTo>
                  <a:pt x="16358" y="3111"/>
                </a:lnTo>
                <a:lnTo>
                  <a:pt x="16395" y="2882"/>
                </a:lnTo>
                <a:lnTo>
                  <a:pt x="15481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995961" y="5974727"/>
            <a:ext cx="15240" cy="21590"/>
          </a:xfrm>
          <a:custGeom>
            <a:avLst/>
            <a:gdLst/>
            <a:ahLst/>
            <a:cxnLst/>
            <a:rect l="l" t="t" r="r" b="b"/>
            <a:pathLst>
              <a:path w="15240" h="21589">
                <a:moveTo>
                  <a:pt x="2978" y="0"/>
                </a:moveTo>
                <a:lnTo>
                  <a:pt x="252" y="5341"/>
                </a:lnTo>
                <a:lnTo>
                  <a:pt x="63" y="9296"/>
                </a:lnTo>
                <a:lnTo>
                  <a:pt x="0" y="12255"/>
                </a:lnTo>
                <a:lnTo>
                  <a:pt x="2085" y="18039"/>
                </a:lnTo>
                <a:lnTo>
                  <a:pt x="6788" y="21145"/>
                </a:lnTo>
                <a:lnTo>
                  <a:pt x="6687" y="14477"/>
                </a:lnTo>
                <a:lnTo>
                  <a:pt x="11017" y="12255"/>
                </a:lnTo>
                <a:lnTo>
                  <a:pt x="14637" y="9296"/>
                </a:lnTo>
                <a:lnTo>
                  <a:pt x="6039" y="7632"/>
                </a:lnTo>
                <a:lnTo>
                  <a:pt x="2978" y="0"/>
                </a:lnTo>
                <a:close/>
              </a:path>
            </a:pathLst>
          </a:custGeom>
          <a:solidFill>
            <a:srgbClr val="FFC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187574" y="6014592"/>
            <a:ext cx="28575" cy="73660"/>
          </a:xfrm>
          <a:custGeom>
            <a:avLst/>
            <a:gdLst/>
            <a:ahLst/>
            <a:cxnLst/>
            <a:rect l="l" t="t" r="r" b="b"/>
            <a:pathLst>
              <a:path w="28575" h="73660">
                <a:moveTo>
                  <a:pt x="0" y="12839"/>
                </a:moveTo>
                <a:lnTo>
                  <a:pt x="623" y="39379"/>
                </a:lnTo>
                <a:lnTo>
                  <a:pt x="4346" y="55343"/>
                </a:lnTo>
                <a:lnTo>
                  <a:pt x="8522" y="63149"/>
                </a:lnTo>
                <a:lnTo>
                  <a:pt x="10502" y="65214"/>
                </a:lnTo>
                <a:lnTo>
                  <a:pt x="10693" y="73126"/>
                </a:lnTo>
                <a:lnTo>
                  <a:pt x="16266" y="63449"/>
                </a:lnTo>
                <a:lnTo>
                  <a:pt x="10375" y="63449"/>
                </a:lnTo>
                <a:lnTo>
                  <a:pt x="3778" y="50941"/>
                </a:lnTo>
                <a:lnTo>
                  <a:pt x="865" y="34147"/>
                </a:lnTo>
                <a:lnTo>
                  <a:pt x="295" y="21831"/>
                </a:lnTo>
                <a:lnTo>
                  <a:pt x="279" y="13093"/>
                </a:lnTo>
                <a:lnTo>
                  <a:pt x="0" y="12839"/>
                </a:lnTo>
                <a:close/>
              </a:path>
              <a:path w="28575" h="73660">
                <a:moveTo>
                  <a:pt x="23215" y="0"/>
                </a:moveTo>
                <a:lnTo>
                  <a:pt x="22491" y="2959"/>
                </a:lnTo>
                <a:lnTo>
                  <a:pt x="21551" y="5842"/>
                </a:lnTo>
                <a:lnTo>
                  <a:pt x="20269" y="8724"/>
                </a:lnTo>
                <a:lnTo>
                  <a:pt x="21659" y="31270"/>
                </a:lnTo>
                <a:lnTo>
                  <a:pt x="17932" y="48526"/>
                </a:lnTo>
                <a:lnTo>
                  <a:pt x="12900" y="59563"/>
                </a:lnTo>
                <a:lnTo>
                  <a:pt x="10375" y="63449"/>
                </a:lnTo>
                <a:lnTo>
                  <a:pt x="16266" y="63449"/>
                </a:lnTo>
                <a:lnTo>
                  <a:pt x="26377" y="21831"/>
                </a:lnTo>
                <a:lnTo>
                  <a:pt x="22720" y="11353"/>
                </a:lnTo>
                <a:lnTo>
                  <a:pt x="24785" y="11353"/>
                </a:lnTo>
                <a:lnTo>
                  <a:pt x="25044" y="3860"/>
                </a:lnTo>
                <a:lnTo>
                  <a:pt x="25273" y="1333"/>
                </a:lnTo>
                <a:lnTo>
                  <a:pt x="24053" y="457"/>
                </a:lnTo>
                <a:lnTo>
                  <a:pt x="23215" y="0"/>
                </a:lnTo>
                <a:close/>
              </a:path>
              <a:path w="28575" h="73660">
                <a:moveTo>
                  <a:pt x="24785" y="11353"/>
                </a:moveTo>
                <a:lnTo>
                  <a:pt x="22720" y="11353"/>
                </a:lnTo>
                <a:lnTo>
                  <a:pt x="25692" y="15786"/>
                </a:lnTo>
                <a:lnTo>
                  <a:pt x="28486" y="19126"/>
                </a:lnTo>
                <a:lnTo>
                  <a:pt x="24714" y="13411"/>
                </a:lnTo>
                <a:lnTo>
                  <a:pt x="24785" y="11353"/>
                </a:lnTo>
                <a:close/>
              </a:path>
            </a:pathLst>
          </a:custGeom>
          <a:solidFill>
            <a:srgbClr val="BA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553682" y="5574410"/>
            <a:ext cx="0" cy="447675"/>
          </a:xfrm>
          <a:custGeom>
            <a:avLst/>
            <a:gdLst/>
            <a:ahLst/>
            <a:cxnLst/>
            <a:rect l="l" t="t" r="r" b="b"/>
            <a:pathLst>
              <a:path h="447675">
                <a:moveTo>
                  <a:pt x="0" y="0"/>
                </a:moveTo>
                <a:lnTo>
                  <a:pt x="0" y="447662"/>
                </a:lnTo>
              </a:path>
            </a:pathLst>
          </a:custGeom>
          <a:ln w="6261">
            <a:solidFill>
              <a:srgbClr val="A7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380415"/>
            <a:ext cx="9189085" cy="664210"/>
          </a:xfrm>
          <a:custGeom>
            <a:avLst/>
            <a:gdLst/>
            <a:ahLst/>
            <a:cxnLst/>
            <a:rect l="l" t="t" r="r" b="b"/>
            <a:pathLst>
              <a:path w="9189085" h="664210">
                <a:moveTo>
                  <a:pt x="0" y="663879"/>
                </a:moveTo>
                <a:lnTo>
                  <a:pt x="9188996" y="663879"/>
                </a:lnTo>
                <a:lnTo>
                  <a:pt x="9188996" y="0"/>
                </a:lnTo>
                <a:lnTo>
                  <a:pt x="0" y="0"/>
                </a:lnTo>
                <a:lnTo>
                  <a:pt x="0" y="663879"/>
                </a:lnTo>
                <a:close/>
              </a:path>
            </a:pathLst>
          </a:custGeom>
          <a:solidFill>
            <a:srgbClr val="5C2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76900" y="547293"/>
            <a:ext cx="57397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TERMINY </a:t>
            </a:r>
            <a:r>
              <a:rPr sz="23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EGZAMINU</a:t>
            </a:r>
            <a:r>
              <a:rPr sz="2300" b="1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GIMNAZJALNEGO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013598" y="0"/>
            <a:ext cx="3506470" cy="1044575"/>
          </a:xfrm>
          <a:custGeom>
            <a:avLst/>
            <a:gdLst/>
            <a:ahLst/>
            <a:cxnLst/>
            <a:rect l="l" t="t" r="r" b="b"/>
            <a:pathLst>
              <a:path w="3506470" h="1044575">
                <a:moveTo>
                  <a:pt x="3506406" y="0"/>
                </a:moveTo>
                <a:lnTo>
                  <a:pt x="1030173" y="0"/>
                </a:lnTo>
                <a:lnTo>
                  <a:pt x="0" y="1030173"/>
                </a:lnTo>
                <a:lnTo>
                  <a:pt x="0" y="1044295"/>
                </a:lnTo>
                <a:lnTo>
                  <a:pt x="3506406" y="1044295"/>
                </a:lnTo>
                <a:lnTo>
                  <a:pt x="3506406" y="0"/>
                </a:lnTo>
                <a:close/>
              </a:path>
            </a:pathLst>
          </a:custGeom>
          <a:solidFill>
            <a:srgbClr val="547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9303219" y="172503"/>
            <a:ext cx="18929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4610">
              <a:lnSpc>
                <a:spcPct val="100000"/>
              </a:lnSpc>
              <a:spcBef>
                <a:spcPts val="100"/>
              </a:spcBef>
            </a:pPr>
            <a:r>
              <a:rPr sz="1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REKRUTACJA 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DO SZKÓŁ  </a:t>
            </a:r>
            <a:r>
              <a:rPr sz="12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PO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ADPODS</a:t>
            </a:r>
            <a:r>
              <a:rPr sz="1200" b="1" spc="-9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200" b="1" spc="-8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WOW</a:t>
            </a:r>
            <a:r>
              <a:rPr sz="1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196844" y="538264"/>
            <a:ext cx="19989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PONADGIMNAZJALNYCH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057399" y="721143"/>
            <a:ext cx="2138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2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ROK </a:t>
            </a:r>
            <a:r>
              <a:rPr sz="1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SZKOLNY</a:t>
            </a:r>
            <a:r>
              <a:rPr sz="1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2019/2020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739686" y="2016632"/>
          <a:ext cx="5356860" cy="38271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84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784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7015"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100" spc="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</a:t>
                      </a:r>
                      <a:r>
                        <a:rPr sz="1100" spc="-22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-5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TERMINIE </a:t>
                      </a:r>
                      <a:r>
                        <a:rPr sz="1100" spc="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GŁÓWNYM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40005" marB="0">
                    <a:lnR w="6350">
                      <a:solidFill>
                        <a:srgbClr val="54738B"/>
                      </a:solidFill>
                      <a:prstDash val="solid"/>
                    </a:lnR>
                    <a:lnB w="12700">
                      <a:solidFill>
                        <a:srgbClr val="54738B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100" spc="10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 </a:t>
                      </a:r>
                      <a:r>
                        <a:rPr sz="1100" spc="-2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TERMINIE</a:t>
                      </a:r>
                      <a:r>
                        <a:rPr sz="1100" spc="-22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DODATKOWYM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6350">
                      <a:solidFill>
                        <a:srgbClr val="54738B"/>
                      </a:solidFill>
                      <a:prstDash val="solid"/>
                    </a:lnL>
                    <a:lnB w="9525">
                      <a:solidFill>
                        <a:srgbClr val="54738B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80129">
                <a:tc>
                  <a:txBody>
                    <a:bodyPr/>
                    <a:lstStyle/>
                    <a:p>
                      <a:pPr marL="243204" indent="-147320">
                        <a:lnSpc>
                          <a:spcPts val="132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43840" algn="l"/>
                        </a:tabLst>
                      </a:pPr>
                      <a:r>
                        <a:rPr sz="1100" b="1" spc="-8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CZĘŚĆ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HUMANISTYCZNA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 marR="661670" lvl="1" indent="147320">
                        <a:lnSpc>
                          <a:spcPct val="100000"/>
                        </a:lnSpc>
                        <a:buChar char="–"/>
                        <a:tabLst>
                          <a:tab pos="358140" algn="l"/>
                        </a:tabLst>
                      </a:pP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10 </a:t>
                      </a:r>
                      <a:r>
                        <a:rPr sz="1100" b="1" spc="-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kwietnia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16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r. </a:t>
                      </a:r>
                      <a:r>
                        <a:rPr sz="11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(środa) 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6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historii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b="1" spc="-1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wiedzy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ts val="1315"/>
                        </a:lnSpc>
                      </a:pP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społeczeństwie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ts val="1320"/>
                        </a:lnSpc>
                      </a:pP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7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6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9:00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6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języka 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polskiego </a:t>
                      </a: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7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8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3204" indent="-147320">
                        <a:lnSpc>
                          <a:spcPts val="1320"/>
                        </a:lnSpc>
                        <a:spcBef>
                          <a:spcPts val="780"/>
                        </a:spcBef>
                        <a:buAutoNum type="arabicPeriod" startAt="2"/>
                        <a:tabLst>
                          <a:tab pos="243840" algn="l"/>
                        </a:tabLst>
                      </a:pPr>
                      <a:r>
                        <a:rPr sz="1100" b="1" spc="-8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CZĘŚĆ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MATEMATYCZN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3204">
                        <a:lnSpc>
                          <a:spcPts val="1320"/>
                        </a:lnSpc>
                      </a:pPr>
                      <a:r>
                        <a:rPr sz="1100" b="1" spc="-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-PRZYRODNICZA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57505" lvl="1" indent="-114300">
                        <a:lnSpc>
                          <a:spcPts val="1320"/>
                        </a:lnSpc>
                        <a:buChar char="–"/>
                        <a:tabLst>
                          <a:tab pos="358140" algn="l"/>
                        </a:tabLst>
                      </a:pP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 </a:t>
                      </a:r>
                      <a:r>
                        <a:rPr sz="1100" b="1" spc="-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kwietnia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2019 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r.</a:t>
                      </a:r>
                      <a:r>
                        <a:rPr sz="1100" b="1" spc="-2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(czwartek)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ts val="1320"/>
                        </a:lnSpc>
                      </a:pP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przedmiotów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przyrodniczych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ts val="1320"/>
                        </a:lnSpc>
                      </a:pP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9:00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matematyki </a:t>
                      </a: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1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39395" indent="-143510">
                        <a:lnSpc>
                          <a:spcPts val="1320"/>
                        </a:lnSpc>
                        <a:spcBef>
                          <a:spcPts val="775"/>
                        </a:spcBef>
                        <a:buAutoNum type="arabicPeriod" startAt="3"/>
                        <a:tabLst>
                          <a:tab pos="240029" algn="l"/>
                        </a:tabLst>
                      </a:pP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JĘZYK </a:t>
                      </a:r>
                      <a:r>
                        <a:rPr sz="1100" b="1" spc="-3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OBCY</a:t>
                      </a:r>
                      <a:r>
                        <a:rPr sz="1100" b="1" spc="-9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NOWOŻYTNY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53695" lvl="1" indent="-114300">
                        <a:lnSpc>
                          <a:spcPts val="1320"/>
                        </a:lnSpc>
                        <a:buChar char="–"/>
                        <a:tabLst>
                          <a:tab pos="354330" algn="l"/>
                        </a:tabLst>
                      </a:pP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12 </a:t>
                      </a:r>
                      <a:r>
                        <a:rPr sz="1100" b="1" spc="-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kwietnia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2019 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r.</a:t>
                      </a:r>
                      <a:r>
                        <a:rPr sz="1100" b="1" spc="-2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(piątek)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ts val="1320"/>
                        </a:lnSpc>
                      </a:pP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na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poziomie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podstawowym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9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9:00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na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poziomie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rozszerzonym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9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11:00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R w="6350">
                      <a:solidFill>
                        <a:srgbClr val="54738B"/>
                      </a:solidFill>
                      <a:prstDash val="solid"/>
                    </a:lnR>
                    <a:lnT w="12700">
                      <a:solidFill>
                        <a:srgbClr val="54738B"/>
                      </a:solidFill>
                      <a:prstDash val="solid"/>
                    </a:lnT>
                    <a:solidFill>
                      <a:srgbClr val="DBD4EA"/>
                    </a:solidFill>
                  </a:tcPr>
                </a:tc>
                <a:tc>
                  <a:txBody>
                    <a:bodyPr/>
                    <a:lstStyle/>
                    <a:p>
                      <a:pPr marL="236220" indent="-139700">
                        <a:lnSpc>
                          <a:spcPts val="1320"/>
                        </a:lnSpc>
                        <a:spcBef>
                          <a:spcPts val="170"/>
                        </a:spcBef>
                        <a:buAutoNum type="arabicPeriod"/>
                        <a:tabLst>
                          <a:tab pos="236854" algn="l"/>
                        </a:tabLst>
                      </a:pPr>
                      <a:r>
                        <a:rPr sz="1100" b="1" spc="-10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CZĘŚĆ</a:t>
                      </a:r>
                      <a:r>
                        <a:rPr sz="1100" b="1" spc="-11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3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HUMANISTYCZNA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6520" marR="393065" lvl="1" indent="140335">
                        <a:lnSpc>
                          <a:spcPct val="100000"/>
                        </a:lnSpc>
                        <a:buChar char="–"/>
                        <a:tabLst>
                          <a:tab pos="344170" algn="l"/>
                        </a:tabLst>
                      </a:pP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b="1" spc="-11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6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czerwca</a:t>
                      </a:r>
                      <a:r>
                        <a:rPr sz="1100" b="1" spc="-11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2019</a:t>
                      </a:r>
                      <a:r>
                        <a:rPr sz="1100" b="1" spc="-10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7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r.</a:t>
                      </a:r>
                      <a:r>
                        <a:rPr sz="1100" b="1" spc="-10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(poniedziałek) 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6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historii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b="1" spc="-1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wiedzy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6520">
                        <a:lnSpc>
                          <a:spcPts val="1315"/>
                        </a:lnSpc>
                      </a:pP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społeczeństwie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6520">
                        <a:lnSpc>
                          <a:spcPts val="1320"/>
                        </a:lnSpc>
                      </a:pP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7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6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9:00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6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języka 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polskiego </a:t>
                      </a: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7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7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4475" indent="-147320">
                        <a:lnSpc>
                          <a:spcPts val="1320"/>
                        </a:lnSpc>
                        <a:spcBef>
                          <a:spcPts val="780"/>
                        </a:spcBef>
                        <a:buAutoNum type="arabicPeriod" startAt="2"/>
                        <a:tabLst>
                          <a:tab pos="245110" algn="l"/>
                        </a:tabLst>
                      </a:pPr>
                      <a:r>
                        <a:rPr sz="1100" b="1" spc="-8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CZĘŚĆ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MATEMATYCZN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4475">
                        <a:lnSpc>
                          <a:spcPts val="1320"/>
                        </a:lnSpc>
                      </a:pPr>
                      <a:r>
                        <a:rPr sz="1100" b="1" spc="-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-PRZYRODNICZA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58775" lvl="1" indent="-114300">
                        <a:lnSpc>
                          <a:spcPts val="1320"/>
                        </a:lnSpc>
                        <a:buChar char="–"/>
                        <a:tabLst>
                          <a:tab pos="359410" algn="l"/>
                        </a:tabLst>
                      </a:pP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4 </a:t>
                      </a:r>
                      <a:r>
                        <a:rPr sz="1100" b="1" spc="-4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czerwca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2019 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r.</a:t>
                      </a:r>
                      <a:r>
                        <a:rPr sz="1100" b="1" spc="-2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(wtorek)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ts val="1320"/>
                        </a:lnSpc>
                      </a:pP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przedmiotów</a:t>
                      </a:r>
                      <a:r>
                        <a:rPr sz="1100" b="1" spc="-7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przyrodniczych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ts val="1320"/>
                        </a:lnSpc>
                      </a:pP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9:00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b="1" spc="-5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zakresu </a:t>
                      </a:r>
                      <a:r>
                        <a:rPr sz="1100" b="1" spc="-3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matematyki </a:t>
                      </a: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11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40665" indent="-143510">
                        <a:lnSpc>
                          <a:spcPts val="1320"/>
                        </a:lnSpc>
                        <a:spcBef>
                          <a:spcPts val="385"/>
                        </a:spcBef>
                        <a:buAutoNum type="arabicPeriod" startAt="3"/>
                        <a:tabLst>
                          <a:tab pos="241300" algn="l"/>
                        </a:tabLst>
                      </a:pP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JĘZYK </a:t>
                      </a:r>
                      <a:r>
                        <a:rPr sz="1100" b="1" spc="-3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OBCY</a:t>
                      </a:r>
                      <a:r>
                        <a:rPr sz="1100" b="1" spc="-9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2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NOWOŻYTNY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54330" lvl="1" indent="-113664">
                        <a:lnSpc>
                          <a:spcPts val="1320"/>
                        </a:lnSpc>
                        <a:buChar char="–"/>
                        <a:tabLst>
                          <a:tab pos="354965" algn="l"/>
                        </a:tabLst>
                      </a:pP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5 </a:t>
                      </a:r>
                      <a:r>
                        <a:rPr sz="1100" b="1" spc="-4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czerwca </a:t>
                      </a:r>
                      <a:r>
                        <a:rPr sz="1100" b="1" spc="2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2019 </a:t>
                      </a:r>
                      <a:r>
                        <a:rPr sz="1100" b="1" spc="-5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r.</a:t>
                      </a:r>
                      <a:r>
                        <a:rPr sz="1100" b="1" spc="-21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7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(środa)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ts val="1320"/>
                        </a:lnSpc>
                      </a:pP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na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poziomie </a:t>
                      </a:r>
                      <a:r>
                        <a:rPr sz="1100" b="1" spc="-4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podstawowym </a:t>
                      </a: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9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9:00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na </a:t>
                      </a:r>
                      <a:r>
                        <a:rPr sz="1100" b="1" spc="-4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poziomie </a:t>
                      </a:r>
                      <a:r>
                        <a:rPr sz="1100" b="1" spc="-5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rozszerzonym </a:t>
                      </a:r>
                      <a:r>
                        <a:rPr sz="1100" b="1" spc="25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b="1" spc="-60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godz.</a:t>
                      </a:r>
                      <a:r>
                        <a:rPr sz="1100" b="1" spc="-95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solidFill>
                            <a:srgbClr val="5D3092"/>
                          </a:solidFill>
                          <a:latin typeface="Arial"/>
                          <a:cs typeface="Arial"/>
                        </a:rPr>
                        <a:t>11:00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6350">
                      <a:solidFill>
                        <a:srgbClr val="54738B"/>
                      </a:solidFill>
                      <a:prstDash val="solid"/>
                    </a:lnL>
                    <a:lnT w="9525">
                      <a:solidFill>
                        <a:srgbClr val="54738B"/>
                      </a:solidFill>
                      <a:prstDash val="solid"/>
                    </a:lnT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3" name="object 33"/>
          <p:cNvSpPr txBox="1"/>
          <p:nvPr/>
        </p:nvSpPr>
        <p:spPr>
          <a:xfrm>
            <a:off x="1502740" y="1525339"/>
            <a:ext cx="3806825" cy="4273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14"/>
              </a:spcBef>
            </a:pPr>
            <a:r>
              <a:rPr sz="1300" b="1" spc="-95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300" b="1" spc="-175" dirty="0">
                <a:solidFill>
                  <a:srgbClr val="58595B"/>
                </a:solidFill>
                <a:latin typeface="Verdana"/>
                <a:cs typeface="Verdana"/>
              </a:rPr>
              <a:t>szkołach </a:t>
            </a:r>
            <a:r>
              <a:rPr sz="1300" b="1" spc="-180" dirty="0">
                <a:solidFill>
                  <a:srgbClr val="58595B"/>
                </a:solidFill>
                <a:latin typeface="Verdana"/>
                <a:cs typeface="Verdana"/>
              </a:rPr>
              <a:t>dla </a:t>
            </a:r>
            <a:r>
              <a:rPr sz="1300" b="1" spc="-160" dirty="0">
                <a:solidFill>
                  <a:srgbClr val="58595B"/>
                </a:solidFill>
                <a:latin typeface="Verdana"/>
                <a:cs typeface="Verdana"/>
              </a:rPr>
              <a:t>dzieci </a:t>
            </a:r>
            <a:r>
              <a:rPr sz="1300" b="1" spc="-120" dirty="0">
                <a:solidFill>
                  <a:srgbClr val="58595B"/>
                </a:solidFill>
                <a:latin typeface="Verdana"/>
                <a:cs typeface="Verdana"/>
              </a:rPr>
              <a:t>i</a:t>
            </a:r>
            <a:r>
              <a:rPr sz="1300" b="1" spc="-13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300" b="1" spc="-180" dirty="0">
                <a:solidFill>
                  <a:srgbClr val="58595B"/>
                </a:solidFill>
                <a:latin typeface="Verdana"/>
                <a:cs typeface="Verdana"/>
              </a:rPr>
              <a:t>młodzieży,</a:t>
            </a:r>
            <a:endParaRPr sz="13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300" b="1" spc="-229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300" b="1" spc="-170" dirty="0">
                <a:solidFill>
                  <a:srgbClr val="58595B"/>
                </a:solidFill>
                <a:latin typeface="Verdana"/>
                <a:cs typeface="Verdana"/>
              </a:rPr>
              <a:t>których </a:t>
            </a:r>
            <a:r>
              <a:rPr sz="1300" b="1" spc="-210" dirty="0">
                <a:solidFill>
                  <a:srgbClr val="58595B"/>
                </a:solidFill>
                <a:latin typeface="Verdana"/>
                <a:cs typeface="Verdana"/>
              </a:rPr>
              <a:t>nauka </a:t>
            </a:r>
            <a:r>
              <a:rPr sz="1300" b="1" spc="-185" dirty="0">
                <a:solidFill>
                  <a:srgbClr val="58595B"/>
                </a:solidFill>
                <a:latin typeface="Verdana"/>
                <a:cs typeface="Verdana"/>
              </a:rPr>
              <a:t>kończy </a:t>
            </a:r>
            <a:r>
              <a:rPr sz="1300" b="1" spc="-170" dirty="0">
                <a:solidFill>
                  <a:srgbClr val="58595B"/>
                </a:solidFill>
                <a:latin typeface="Verdana"/>
                <a:cs typeface="Verdana"/>
              </a:rPr>
              <a:t>się </a:t>
            </a:r>
            <a:r>
              <a:rPr sz="1300" b="1" spc="-229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300" b="1" spc="-195" dirty="0">
                <a:solidFill>
                  <a:srgbClr val="58595B"/>
                </a:solidFill>
                <a:latin typeface="Verdana"/>
                <a:cs typeface="Verdana"/>
              </a:rPr>
              <a:t>semestrze</a:t>
            </a:r>
            <a:r>
              <a:rPr sz="1300" b="1" spc="-190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300" b="1" spc="-204" dirty="0">
                <a:solidFill>
                  <a:srgbClr val="58595B"/>
                </a:solidFill>
                <a:latin typeface="Verdana"/>
                <a:cs typeface="Verdana"/>
              </a:rPr>
              <a:t>wiosennym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679260" y="1568279"/>
            <a:ext cx="4025900" cy="4019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89050" marR="5080" indent="-1276985">
              <a:lnSpc>
                <a:spcPct val="102800"/>
              </a:lnSpc>
              <a:spcBef>
                <a:spcPts val="90"/>
              </a:spcBef>
            </a:pPr>
            <a:r>
              <a:rPr sz="1200" b="1" spc="-70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00" b="1" spc="-160" dirty="0">
                <a:solidFill>
                  <a:srgbClr val="58595B"/>
                </a:solidFill>
                <a:latin typeface="Verdana"/>
                <a:cs typeface="Verdana"/>
              </a:rPr>
              <a:t>przypadku </a:t>
            </a:r>
            <a:r>
              <a:rPr sz="1200" b="1" spc="-170" dirty="0">
                <a:solidFill>
                  <a:srgbClr val="58595B"/>
                </a:solidFill>
                <a:latin typeface="Verdana"/>
                <a:cs typeface="Verdana"/>
              </a:rPr>
              <a:t>egzaminu gimnazjalnego </a:t>
            </a:r>
            <a:r>
              <a:rPr sz="1200" b="1" spc="-165" dirty="0">
                <a:solidFill>
                  <a:srgbClr val="58595B"/>
                </a:solidFill>
                <a:latin typeface="Verdana"/>
                <a:cs typeface="Verdana"/>
              </a:rPr>
              <a:t>przeprowadzanego  </a:t>
            </a:r>
            <a:r>
              <a:rPr sz="1200" b="1" spc="-200" dirty="0">
                <a:solidFill>
                  <a:srgbClr val="58595B"/>
                </a:solidFill>
                <a:latin typeface="Verdana"/>
                <a:cs typeface="Verdana"/>
              </a:rPr>
              <a:t>w </a:t>
            </a:r>
            <a:r>
              <a:rPr sz="1200" b="1" spc="-145" dirty="0">
                <a:solidFill>
                  <a:srgbClr val="58595B"/>
                </a:solidFill>
                <a:latin typeface="Verdana"/>
                <a:cs typeface="Verdana"/>
              </a:rPr>
              <a:t>kwietniu </a:t>
            </a:r>
            <a:r>
              <a:rPr sz="1200" b="1" spc="-105" dirty="0">
                <a:solidFill>
                  <a:srgbClr val="58595B"/>
                </a:solidFill>
                <a:latin typeface="Verdana"/>
                <a:cs typeface="Verdana"/>
              </a:rPr>
              <a:t>i</a:t>
            </a:r>
            <a:r>
              <a:rPr sz="1200" b="1" spc="-215" dirty="0">
                <a:solidFill>
                  <a:srgbClr val="58595B"/>
                </a:solidFill>
                <a:latin typeface="Verdana"/>
                <a:cs typeface="Verdana"/>
              </a:rPr>
              <a:t> </a:t>
            </a:r>
            <a:r>
              <a:rPr sz="1200" b="1" spc="-150" dirty="0">
                <a:solidFill>
                  <a:srgbClr val="58595B"/>
                </a:solidFill>
                <a:latin typeface="Verdana"/>
                <a:cs typeface="Verdana"/>
              </a:rPr>
              <a:t>czerwcu</a:t>
            </a:r>
            <a:endParaRPr sz="1200">
              <a:latin typeface="Verdana"/>
              <a:cs typeface="Verdana"/>
            </a:endParaRPr>
          </a:p>
        </p:txBody>
      </p: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6389331" y="2008365"/>
          <a:ext cx="4608195" cy="1576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25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56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23875">
                <a:tc>
                  <a:txBody>
                    <a:bodyPr/>
                    <a:lstStyle/>
                    <a:p>
                      <a:pPr marL="529590" marR="426720" indent="-9398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100" b="1" spc="-1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 </a:t>
                      </a:r>
                      <a:r>
                        <a:rPr sz="1100" b="1" spc="-17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ogłoszenia </a:t>
                      </a:r>
                      <a:r>
                        <a:rPr sz="11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wyników  </a:t>
                      </a:r>
                      <a:r>
                        <a:rPr sz="1100" b="1" spc="-1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egzaminu</a:t>
                      </a:r>
                      <a:r>
                        <a:rPr sz="1100" b="1" spc="-17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gimnazjalnego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94615" marB="0">
                    <a:lnR w="12700">
                      <a:solidFill>
                        <a:srgbClr val="54738B"/>
                      </a:solidFill>
                      <a:prstDash val="solid"/>
                    </a:lnR>
                    <a:lnB w="12700">
                      <a:solidFill>
                        <a:srgbClr val="54738B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14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czerwca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2019</a:t>
                      </a:r>
                      <a:r>
                        <a:rPr sz="1100" b="1" spc="-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r.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54738B"/>
                      </a:solidFill>
                      <a:prstDash val="solid"/>
                    </a:lnL>
                    <a:lnB w="12700">
                      <a:solidFill>
                        <a:srgbClr val="54738B"/>
                      </a:solidFill>
                      <a:prstDash val="solid"/>
                    </a:lnB>
                    <a:solidFill>
                      <a:srgbClr val="DB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565150" marR="416559" indent="-14478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100" b="1" spc="-1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 </a:t>
                      </a:r>
                      <a:r>
                        <a:rPr sz="1100" b="1" spc="-18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przekazania </a:t>
                      </a:r>
                      <a:r>
                        <a:rPr sz="1100" b="1" spc="-18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szkołom  </a:t>
                      </a:r>
                      <a:r>
                        <a:rPr sz="11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wyników </a:t>
                      </a:r>
                      <a:r>
                        <a:rPr sz="1100" b="1" spc="-10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</a:t>
                      </a:r>
                      <a:r>
                        <a:rPr sz="1100" b="1" spc="-15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8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zaświadczeń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94615" marB="0">
                    <a:lnR w="12700">
                      <a:solidFill>
                        <a:srgbClr val="54738B"/>
                      </a:solidFill>
                      <a:prstDash val="solid"/>
                    </a:lnR>
                    <a:lnT w="12700">
                      <a:solidFill>
                        <a:srgbClr val="54738B"/>
                      </a:solidFill>
                      <a:prstDash val="solid"/>
                    </a:lnT>
                    <a:lnB w="12700">
                      <a:solidFill>
                        <a:srgbClr val="54738B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14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czerwca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2019</a:t>
                      </a:r>
                      <a:r>
                        <a:rPr sz="1100" b="1" spc="-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r.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54738B"/>
                      </a:solidFill>
                      <a:prstDash val="solid"/>
                    </a:lnL>
                    <a:lnT w="12700">
                      <a:solidFill>
                        <a:srgbClr val="54738B"/>
                      </a:solidFill>
                      <a:prstDash val="solid"/>
                    </a:lnT>
                    <a:lnB w="12700">
                      <a:solidFill>
                        <a:srgbClr val="54738B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8955">
                <a:tc>
                  <a:txBody>
                    <a:bodyPr/>
                    <a:lstStyle/>
                    <a:p>
                      <a:pPr marL="524510" marR="395605" indent="-12446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100" b="1" spc="-19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Termin </a:t>
                      </a:r>
                      <a:r>
                        <a:rPr sz="1100" b="1" spc="-19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wydania </a:t>
                      </a:r>
                      <a:r>
                        <a:rPr sz="1100" b="1" spc="-18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zaświadczeń  </a:t>
                      </a:r>
                      <a:r>
                        <a:rPr sz="1100" b="1" spc="-17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oraz </a:t>
                      </a:r>
                      <a:r>
                        <a:rPr sz="1100" b="1" spc="-17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informacji</a:t>
                      </a:r>
                      <a:r>
                        <a:rPr sz="1100" b="1" spc="-14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20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zdającym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97155" marB="0">
                    <a:lnR w="12700">
                      <a:solidFill>
                        <a:srgbClr val="54738B"/>
                      </a:solidFill>
                      <a:prstDash val="solid"/>
                    </a:lnR>
                    <a:lnT w="12700">
                      <a:solidFill>
                        <a:srgbClr val="54738B"/>
                      </a:solidFill>
                      <a:prstDash val="solid"/>
                    </a:lnT>
                    <a:solidFill>
                      <a:srgbClr val="DB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21 </a:t>
                      </a:r>
                      <a:r>
                        <a:rPr sz="1100" b="1" spc="-160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czerwca </a:t>
                      </a:r>
                      <a:r>
                        <a:rPr sz="1100" b="1" spc="-14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2019</a:t>
                      </a:r>
                      <a:r>
                        <a:rPr sz="1100" b="1" spc="-2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b="1" spc="-165" dirty="0">
                          <a:solidFill>
                            <a:srgbClr val="58595B"/>
                          </a:solidFill>
                          <a:latin typeface="Verdana"/>
                          <a:cs typeface="Verdana"/>
                        </a:rPr>
                        <a:t>r.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5715" marB="0">
                    <a:lnL w="12700">
                      <a:solidFill>
                        <a:srgbClr val="54738B"/>
                      </a:solidFill>
                      <a:prstDash val="solid"/>
                    </a:lnL>
                    <a:lnT w="12700">
                      <a:solidFill>
                        <a:srgbClr val="54738B"/>
                      </a:solidFill>
                      <a:prstDash val="solid"/>
                    </a:lnT>
                    <a:solidFill>
                      <a:srgbClr val="DB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Inne informacje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52755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33266" y="356184"/>
            <a:ext cx="7455853" cy="685354"/>
          </a:xfrm>
        </p:spPr>
        <p:txBody>
          <a:bodyPr/>
          <a:lstStyle/>
          <a:p>
            <a:pPr algn="ctr">
              <a:defRPr/>
            </a:pPr>
            <a:r>
              <a:rPr lang="pl-PL" sz="2521" b="1" dirty="0">
                <a:latin typeface="+mn-lt"/>
              </a:rPr>
              <a:t>Obowiązek przystąpienia do egzaminu</a:t>
            </a:r>
          </a:p>
        </p:txBody>
      </p:sp>
      <p:sp>
        <p:nvSpPr>
          <p:cNvPr id="10243" name="Symbol zastępczy zawartości 2"/>
          <p:cNvSpPr>
            <a:spLocks noGrp="1"/>
          </p:cNvSpPr>
          <p:nvPr>
            <p:ph idx="1"/>
          </p:nvPr>
        </p:nvSpPr>
        <p:spPr>
          <a:xfrm>
            <a:off x="2091555" y="1249646"/>
            <a:ext cx="6903567" cy="3294702"/>
          </a:xfrm>
        </p:spPr>
        <p:txBody>
          <a:bodyPr/>
          <a:lstStyle/>
          <a:p>
            <a:pPr marL="0" indent="0" algn="just">
              <a:buNone/>
            </a:pPr>
            <a:r>
              <a:rPr lang="pl-PL" altLang="pl-PL" sz="2395"/>
              <a:t>Nie jest określony minimalny wynik, jaki uczeń powinien uzyskać, dlatego egzaminu ósmoklasisty </a:t>
            </a:r>
            <a:br>
              <a:rPr lang="pl-PL" altLang="pl-PL" sz="2395"/>
            </a:br>
            <a:r>
              <a:rPr lang="pl-PL" altLang="pl-PL" sz="2395"/>
              <a:t>lub gimnazjalnego nie można nie zdać.</a:t>
            </a:r>
          </a:p>
          <a:p>
            <a:pPr marL="0" indent="0" algn="just">
              <a:buNone/>
            </a:pPr>
            <a:r>
              <a:rPr lang="pl-PL" altLang="pl-PL" sz="2395" b="1" u="sng"/>
              <a:t>Warunkiem koniecznym jest przystąpienie </a:t>
            </a:r>
            <a:br>
              <a:rPr lang="pl-PL" altLang="pl-PL" sz="2395" b="1" u="sng"/>
            </a:br>
            <a:r>
              <a:rPr lang="pl-PL" altLang="pl-PL" sz="2395" b="1" u="sng"/>
              <a:t>do egzaminu</a:t>
            </a:r>
            <a:r>
              <a:rPr lang="pl-PL" altLang="pl-PL" sz="2395"/>
              <a:t>. </a:t>
            </a:r>
          </a:p>
          <a:p>
            <a:pPr marL="0" indent="0" algn="just">
              <a:buNone/>
            </a:pPr>
            <a:r>
              <a:rPr lang="pl-PL" altLang="pl-PL" sz="2395" u="sng"/>
              <a:t>Uczeń, który nie przystąpił do egzaminu ósmoklasisty lub gimnazjalnego</a:t>
            </a:r>
            <a:r>
              <a:rPr lang="pl-PL" altLang="pl-PL" sz="2395"/>
              <a:t> powtarza ostatnią klasę szkoły podstawowej (nie dotyczy ucznia spełniającego kryterium zwolnienia z egzaminu).</a:t>
            </a:r>
          </a:p>
          <a:p>
            <a:pPr marL="0" indent="0">
              <a:buNone/>
            </a:pPr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87300915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1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otyw1" id="{EDFE69B8-F3FF-45DE-AE08-E7A7F07E00B7}" vid="{AF5A4DD6-8328-44B0-8653-194E8AAFBC76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1339</Words>
  <Application>Microsoft Office PowerPoint</Application>
  <PresentationFormat>Niestandardowy</PresentationFormat>
  <Paragraphs>360</Paragraphs>
  <Slides>14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14</vt:i4>
      </vt:variant>
    </vt:vector>
  </HeadingPairs>
  <TitlesOfParts>
    <vt:vector size="16" baseType="lpstr">
      <vt:lpstr>Motyw1</vt:lpstr>
      <vt:lpstr>Motyw pakietu Office</vt:lpstr>
      <vt:lpstr>Slajd 1</vt:lpstr>
      <vt:lpstr>KURATOR OŚWIATY</vt:lpstr>
      <vt:lpstr>Slajd 3</vt:lpstr>
      <vt:lpstr>REKRUTACJA DO SZKÓŁ PONADPODSTAWOWYCH I PONADGIMNAZJALNYCH NA ROK SZKOLNY 2019/2020</vt:lpstr>
      <vt:lpstr>Slajd 5</vt:lpstr>
      <vt:lpstr>TERMINY EGZAMINU ÓSMOKLASISTY</vt:lpstr>
      <vt:lpstr>Slajd 7</vt:lpstr>
      <vt:lpstr>Inne informacje</vt:lpstr>
      <vt:lpstr>Obowiązek przystąpienia do egzaminu</vt:lpstr>
      <vt:lpstr>Slajd 10</vt:lpstr>
      <vt:lpstr>Slajd 11</vt:lpstr>
      <vt:lpstr>Slajd 12</vt:lpstr>
      <vt:lpstr>Slajd 13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Informatyk</dc:creator>
  <cp:lastModifiedBy>Kamilla Wieczorek</cp:lastModifiedBy>
  <cp:revision>4</cp:revision>
  <dcterms:created xsi:type="dcterms:W3CDTF">2018-12-12T09:07:00Z</dcterms:created>
  <dcterms:modified xsi:type="dcterms:W3CDTF">2019-01-10T08:55:42Z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2018-09-05T00:00:00Z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2018-12-12T00:00:00Z</vt:filetime>
  </property>
</Properties>
</file>