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„Przedszkolne wieści ze S</a:t>
            </a:r>
            <a:r>
              <a:rPr lang="pl-PL" dirty="0" smtClean="0"/>
              <a:t>zkolnej</a:t>
            </a:r>
            <a:r>
              <a:rPr lang="pl-PL" dirty="0"/>
              <a:t>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Pod redakcją: mgr Anny </a:t>
            </a:r>
            <a:r>
              <a:rPr lang="pl-PL" dirty="0" smtClean="0"/>
              <a:t>Zawadzkiej oraz</a:t>
            </a:r>
          </a:p>
          <a:p>
            <a:r>
              <a:rPr lang="pl-PL" dirty="0" smtClean="0"/>
              <a:t>mgr Marty Wasickiej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30842" y="5064666"/>
            <a:ext cx="373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Wydanie nr 1 / Rok szkolny 2025/2026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8" b="88889" l="0" r="986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6360" y="147782"/>
            <a:ext cx="57626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51345" y="842880"/>
            <a:ext cx="94949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2">
                    <a:lumMod val="50000"/>
                  </a:schemeClr>
                </a:solidFill>
              </a:rPr>
              <a:t>Bajka terapeutyczna: „Miś </a:t>
            </a:r>
            <a:r>
              <a:rPr lang="pl-PL" sz="2800" b="1" dirty="0" err="1">
                <a:solidFill>
                  <a:schemeClr val="accent2">
                    <a:lumMod val="50000"/>
                  </a:schemeClr>
                </a:solidFill>
              </a:rPr>
              <a:t>Tuliś</a:t>
            </a:r>
            <a:r>
              <a:rPr lang="pl-PL" sz="2800" b="1" dirty="0">
                <a:solidFill>
                  <a:schemeClr val="accent2">
                    <a:lumMod val="50000"/>
                  </a:schemeClr>
                </a:solidFill>
              </a:rPr>
              <a:t> idzie do przedszkola</a:t>
            </a:r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</a:p>
          <a:p>
            <a:endParaRPr lang="pl-PL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l-PL" sz="2000" dirty="0" smtClean="0"/>
              <a:t>Bajka </a:t>
            </a:r>
            <a:r>
              <a:rPr lang="pl-PL" sz="2000" dirty="0"/>
              <a:t>pomaga dziecku zrozumieć, że lęk i niepewność są naturalne, ale z czasem przedszkole staje się bezpiecznym i radosnym miejscem.</a:t>
            </a:r>
          </a:p>
          <a:p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563417" y="2821711"/>
            <a:ext cx="8321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małym domku pod lasem mieszkał Miś </a:t>
            </a:r>
            <a:r>
              <a:rPr lang="pl-PL" dirty="0" err="1"/>
              <a:t>Tuliś</a:t>
            </a:r>
            <a:r>
              <a:rPr lang="pl-PL" dirty="0"/>
              <a:t> – mięciutki, puszysty i bardzo ciekawski. </a:t>
            </a:r>
            <a:r>
              <a:rPr lang="pl-PL" dirty="0" err="1"/>
              <a:t>Tuliś</a:t>
            </a:r>
            <a:r>
              <a:rPr lang="pl-PL" dirty="0"/>
              <a:t> uwielbiał bawić się z mamą, budować z klocków i słuchać bajek przed snem. Ale pewnego dnia mama powiedziała:</a:t>
            </a:r>
          </a:p>
          <a:p>
            <a:r>
              <a:rPr lang="pl-PL" dirty="0"/>
              <a:t>– </a:t>
            </a:r>
            <a:r>
              <a:rPr lang="pl-PL" dirty="0" err="1"/>
              <a:t>Tuliszku</a:t>
            </a:r>
            <a:r>
              <a:rPr lang="pl-PL" dirty="0"/>
              <a:t>, jesteś już dużym misiem. Czas, byś poszedł do przedszkola!</a:t>
            </a:r>
          </a:p>
          <a:p>
            <a:r>
              <a:rPr lang="pl-PL" dirty="0" err="1"/>
              <a:t>Tuliś</a:t>
            </a:r>
            <a:r>
              <a:rPr lang="pl-PL" dirty="0"/>
              <a:t> otworzył szeroko oczy. Przedszkole? A co to takiego? Czy mama będzie tam z nim? Czy będzie miał z kim się bawić?</a:t>
            </a:r>
          </a:p>
          <a:p>
            <a:r>
              <a:rPr lang="pl-PL" dirty="0"/>
              <a:t>Mama uśmiechnęła się i przytuliła go mocno.</a:t>
            </a:r>
          </a:p>
          <a:p>
            <a:r>
              <a:rPr lang="pl-PL" dirty="0"/>
              <a:t>– W przedszkolu są inne misie, które też lubią się bawić. Jest pani Niedźwiedzica, która opowiada bajki, maluje z dziećmi i robi pyszne kanapki. A ja zawsze będę po Ciebie wracać – codziennie, po obiedzie.</a:t>
            </a:r>
          </a:p>
        </p:txBody>
      </p:sp>
      <p:sp>
        <p:nvSpPr>
          <p:cNvPr id="4" name="AutoShape 2" descr="Create an image of a cuddly teddy bear with its m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Create an image of a cuddly teddy bear with its m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66" y="2373747"/>
            <a:ext cx="2348345" cy="35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12800" y="889844"/>
            <a:ext cx="76938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/>
              <a:t>Tuliś</a:t>
            </a:r>
            <a:r>
              <a:rPr lang="pl-PL" dirty="0"/>
              <a:t> był trochę przestraszony, ale też ciekawy. Następnego dnia założył swój ulubiony plecak z gwiazdkami i ruszył z mamą do przedszkola.</a:t>
            </a:r>
          </a:p>
          <a:p>
            <a:r>
              <a:rPr lang="pl-PL" dirty="0"/>
              <a:t>Na początku było dziwnie. Inne misie bawiły się razem, a </a:t>
            </a:r>
            <a:r>
              <a:rPr lang="pl-PL" dirty="0" err="1"/>
              <a:t>Tuliś</a:t>
            </a:r>
            <a:r>
              <a:rPr lang="pl-PL" dirty="0"/>
              <a:t> stał z boku. Trochę tęsknił za domem. Ale pani Niedźwiedzica podeszła do niego i powiedziała:</a:t>
            </a:r>
          </a:p>
          <a:p>
            <a:r>
              <a:rPr lang="pl-PL" dirty="0"/>
              <a:t>– </a:t>
            </a:r>
            <a:r>
              <a:rPr lang="pl-PL" dirty="0" err="1"/>
              <a:t>Tuliszku</a:t>
            </a:r>
            <a:r>
              <a:rPr lang="pl-PL" dirty="0"/>
              <a:t>, chcesz pomalować z nami tęczę?</a:t>
            </a:r>
          </a:p>
          <a:p>
            <a:r>
              <a:rPr lang="pl-PL" dirty="0" err="1"/>
              <a:t>Tuliś</a:t>
            </a:r>
            <a:r>
              <a:rPr lang="pl-PL" dirty="0"/>
              <a:t> kiwnął głową. Malowanie było fajne! Potem zagrał w grę z misiem Kubusiem, a na koniec dnia wszyscy tańczyli do wesołej muzyki.</a:t>
            </a:r>
          </a:p>
          <a:p>
            <a:r>
              <a:rPr lang="pl-PL" dirty="0"/>
              <a:t>Kiedy mama przyszła po niego, </a:t>
            </a:r>
            <a:r>
              <a:rPr lang="pl-PL" dirty="0" err="1"/>
              <a:t>Tuliś</a:t>
            </a:r>
            <a:r>
              <a:rPr lang="pl-PL" dirty="0"/>
              <a:t> wybiegł z uśmiechem.</a:t>
            </a:r>
          </a:p>
          <a:p>
            <a:r>
              <a:rPr lang="pl-PL" dirty="0"/>
              <a:t>– Mamusiu! W przedszkolu jest fajnie! Jutro też pójdę!</a:t>
            </a:r>
          </a:p>
          <a:p>
            <a:r>
              <a:rPr lang="pl-PL" dirty="0"/>
              <a:t>Mama przytuliła go mocno.</a:t>
            </a:r>
          </a:p>
          <a:p>
            <a:r>
              <a:rPr lang="pl-PL" dirty="0"/>
              <a:t>– Wiedziałam, że dasz radę, mój dzielny misiu.</a:t>
            </a:r>
          </a:p>
          <a:p>
            <a:r>
              <a:rPr lang="pl-PL" dirty="0"/>
              <a:t>Od tego dnia </a:t>
            </a:r>
            <a:r>
              <a:rPr lang="pl-PL" dirty="0" err="1"/>
              <a:t>Tuliś</a:t>
            </a:r>
            <a:r>
              <a:rPr lang="pl-PL" dirty="0"/>
              <a:t> chodził do przedszkola z radością. Czasem tęsknił, czasem był zmęczony, ale wiedział, że mama zawsze wraca, a przedszkole to miejsce pełne przygód, zabawy i nowych przyjaciół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                                               KONIEC</a:t>
            </a:r>
            <a:endParaRPr lang="pl-PL" dirty="0"/>
          </a:p>
        </p:txBody>
      </p:sp>
      <p:sp>
        <p:nvSpPr>
          <p:cNvPr id="3" name="AutoShape 2" descr="Create an image of a cuddly teddy b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Create an image of a cuddly teddy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19" y="1560946"/>
            <a:ext cx="2698576" cy="26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76218" y="895927"/>
            <a:ext cx="940261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Edukacyjna ciekawostka miesiąca: „Dlaczego liście zmieniają kolor?” </a:t>
            </a: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🍁</a:t>
            </a:r>
          </a:p>
          <a:p>
            <a:endParaRPr lang="pl-PL" b="1" dirty="0"/>
          </a:p>
          <a:p>
            <a:endParaRPr lang="pl-PL" b="1" dirty="0"/>
          </a:p>
          <a:p>
            <a:r>
              <a:rPr lang="pl-PL" sz="2400" dirty="0"/>
              <a:t>Jesienią drzewa zaczynają przygotowywać się do zimy. Gdy dni stają się krótsze, a słońca jest mniej, liście przestają produkować zielony barwnik – chlorofil. Wtedy ujawniają się inne kolory, które były w liściach przez cały czas: żółty, pomarańczowy, czerwony!</a:t>
            </a:r>
          </a:p>
          <a:p>
            <a:r>
              <a:rPr lang="pl-PL" sz="2400" dirty="0"/>
              <a:t>To trochę tak, jakby liście zdejmowały zielone płaszczyki i pokazywały swoje kolorowe ubrania na pożegnanie z latem.</a:t>
            </a:r>
          </a:p>
          <a:p>
            <a:r>
              <a:rPr lang="pl-PL" sz="2400" b="1" dirty="0"/>
              <a:t>Zabawa edukacyjna:</a:t>
            </a:r>
            <a:r>
              <a:rPr lang="pl-PL" sz="2400" dirty="0"/>
              <a:t> Zróbcie spacer po okolicy i zbierzcie różnokolorowe liście. W przedszkolu możecie je porównać, policzyć, a nawet stworzyć z nich obrazek!</a:t>
            </a:r>
          </a:p>
        </p:txBody>
      </p:sp>
    </p:spTree>
    <p:extLst>
      <p:ext uri="{BB962C8B-B14F-4D97-AF65-F5344CB8AC3E}">
        <p14:creationId xmlns:p14="http://schemas.microsoft.com/office/powerpoint/2010/main" val="11177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NA KOLEJNE WYDANIE GAZETKI ZAPRASZAMY JUŻ W PAŹDZIERNIKU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89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9055" y="906091"/>
            <a:ext cx="1039090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accent2"/>
                </a:solidFill>
              </a:rPr>
              <a:t>Witamy po wakacjach!</a:t>
            </a:r>
            <a:r>
              <a:rPr lang="pl-PL" sz="3200" dirty="0">
                <a:solidFill>
                  <a:schemeClr val="accent2"/>
                </a:solidFill>
              </a:rPr>
              <a:t> </a:t>
            </a:r>
            <a:r>
              <a:rPr lang="pl-PL" sz="3200" dirty="0" smtClean="0">
                <a:solidFill>
                  <a:srgbClr val="FFC000"/>
                </a:solidFill>
              </a:rPr>
              <a:t>🌞</a:t>
            </a:r>
          </a:p>
          <a:p>
            <a:endParaRPr lang="pl-PL" dirty="0">
              <a:solidFill>
                <a:srgbClr val="FFC000"/>
              </a:solidFill>
            </a:endParaRPr>
          </a:p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Drodzy Rodzice, Kochane Dzieci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endParaRPr lang="pl-PL" sz="2000" dirty="0"/>
          </a:p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Po letnich przygodach, słońcu i odpoczynku nadszedł czas, by znów spotkać się w naszym przedszkolu – miejscu zabawy, nauki i przyjaźni. Z tej okazji życzymy Wam:</a:t>
            </a: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Dzieciom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– mnóstwa radości z odkrywania świata, kolorowych dni pełnych śmiechu, nowych przyjaźni i niezapomnianych chwil w przedszkolnej przygodzie.</a:t>
            </a: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Rodzicom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– spokoju, uśmiechu i dumy z każdego kroku, jaki Wasze pociechy stawiają w drodze do samodzielności i rozwoju.</a:t>
            </a:r>
          </a:p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Niech ten nowy rok przedszkolny będzie pełen inspiracji, ciepła i wspólnego budowania pięknych wspomnień.</a:t>
            </a:r>
          </a:p>
          <a:p>
            <a:endParaRPr lang="pl-PL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 smtClean="0"/>
          </a:p>
        </p:txBody>
      </p:sp>
      <p:sp>
        <p:nvSpPr>
          <p:cNvPr id="4" name="Prostokąt 3"/>
          <p:cNvSpPr/>
          <p:nvPr/>
        </p:nvSpPr>
        <p:spPr>
          <a:xfrm>
            <a:off x="5978236" y="4854532"/>
            <a:ext cx="3195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Dyrekcja,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Nauczyciele                                                                                         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oraz wszyscy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Pracownicy                                                                                      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Szkoły Podstawowej w Pecnej </a:t>
            </a:r>
          </a:p>
        </p:txBody>
      </p:sp>
    </p:spTree>
    <p:extLst>
      <p:ext uri="{BB962C8B-B14F-4D97-AF65-F5344CB8AC3E}">
        <p14:creationId xmlns:p14="http://schemas.microsoft.com/office/powerpoint/2010/main" val="7640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60580" y="796881"/>
            <a:ext cx="1016923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accent2"/>
                </a:solidFill>
              </a:rPr>
              <a:t>Poradnik dla Rodziców: Jak ułatwić dziecku adaptację w </a:t>
            </a:r>
            <a:r>
              <a:rPr lang="pl-PL" sz="3200" b="1" dirty="0" smtClean="0">
                <a:solidFill>
                  <a:schemeClr val="accent2"/>
                </a:solidFill>
              </a:rPr>
              <a:t>przedszkolu.</a:t>
            </a:r>
          </a:p>
          <a:p>
            <a:endParaRPr lang="pl-PL" b="1" dirty="0"/>
          </a:p>
          <a:p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Pierwsze dni w przedszkolu to wielka zmiana – zarówno dla dziecka, jak i dla rodzica. Oto kilka sprawdzonych sposobów, które pomogą przejść przez ten etap łagodnie i z uśmiechem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43708" y="2705096"/>
            <a:ext cx="106957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1. Rozmawiajcie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przedszkolu</a:t>
            </a:r>
            <a:endParaRPr lang="pl-PL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Opowiadaj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dziecku, czym jest przedszkole, co będzie tam robić, z kim się spotka.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Unikaj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straszenia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(„musisz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być grzeczny, bo pani się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zdenerwuje”)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– zamiast tego buduj pozytywny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obraz.</a:t>
            </a: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. Zabierz ulubioną 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rzecz</a:t>
            </a:r>
            <a:endParaRPr lang="pl-PL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Pozwól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dziecku zabrać do przedszkola ulubioną maskotkę lub kocyk – daje poczucie bezpieczeństwa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. Wprowadź 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rutynę</a:t>
            </a:r>
            <a:endParaRPr lang="pl-PL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Zacznij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wcześniej wprowadzać rytm dnia podobny do przedszkolnego – regularne godziny snu, posiłków i pobudki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28436" y="871141"/>
            <a:ext cx="9587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4. Pożegnania bez pośpiechu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Pożegnaj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się ciepło, ale stanowczo. Nie przeciągaj rozstania – to może zwiększyć stres.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Powiedz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, kiedy wrócisz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(„Po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obiedzie przyjdę po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Ciebie”)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– to daje dziecku poczucie kontroli.</a:t>
            </a: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. Bądź cierpliwy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Adaptacja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to proces – niektóre dzieci potrzebują kilku dni, inne kilku tygodni.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Nie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porównuj swojego dziecka do innych – każde rozwija się we własnym tempie.</a:t>
            </a:r>
          </a:p>
          <a:p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. Rozmawiaj z nauczycielami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Dziel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się swoimi obserwacjami i pytaj o zachowanie dziecka – współpraca z przedszkolem to klucz do sukcesu.</a:t>
            </a:r>
          </a:p>
        </p:txBody>
      </p:sp>
      <p:sp>
        <p:nvSpPr>
          <p:cNvPr id="3" name="Prostokąt 2"/>
          <p:cNvSpPr/>
          <p:nvPr/>
        </p:nvSpPr>
        <p:spPr>
          <a:xfrm>
            <a:off x="3121891" y="414959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>
                <a:solidFill>
                  <a:schemeClr val="accent2">
                    <a:lumMod val="50000"/>
                  </a:schemeClr>
                </a:solidFill>
              </a:rPr>
              <a:t>Pamiętaj: najważniejsze to dać dziecku poczucie, że przedszkole to bezpieczne miejsce, a Ty jesteś blisko – nawet jeśli fizycznie nie ma Cię obok.</a:t>
            </a:r>
          </a:p>
        </p:txBody>
      </p:sp>
    </p:spTree>
    <p:extLst>
      <p:ext uri="{BB962C8B-B14F-4D97-AF65-F5344CB8AC3E}">
        <p14:creationId xmlns:p14="http://schemas.microsoft.com/office/powerpoint/2010/main" val="22800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8983" y="1862285"/>
            <a:ext cx="494145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chemeClr val="accent2">
                    <a:lumMod val="50000"/>
                  </a:schemeClr>
                </a:solidFill>
              </a:rPr>
              <a:t>Rodzice pierwszego dnia przynoszą ze sobą:</a:t>
            </a:r>
            <a:endParaRPr lang="pl-PL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• pewność, że dziecko sobie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poradzi</a:t>
            </a:r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• zaufanie do nauczycielek i personelu </a:t>
            </a:r>
          </a:p>
          <a:p>
            <a:pPr lvl="0" algn="ctr"/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przedszkola</a:t>
            </a:r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• uśmiech na twarzy, który będzie bardzo </a:t>
            </a:r>
          </a:p>
          <a:p>
            <a:pPr lvl="0" algn="ctr"/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obserwowany przez dziecko i z którego dziecko szybko potrafi wyczytać dobre i złe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emocje</a:t>
            </a:r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spokój</a:t>
            </a:r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Adaptacja w przedszkolu - sprawdzone rozwiązania - Pani M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83" y="680278"/>
            <a:ext cx="3916217" cy="55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0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1045" y="1163782"/>
            <a:ext cx="3935414" cy="365584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339273" y="742169"/>
            <a:ext cx="6096000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3200" b="1" dirty="0">
                <a:solidFill>
                  <a:srgbClr val="CC702D">
                    <a:lumMod val="75000"/>
                  </a:srgbClr>
                </a:solidFill>
              </a:rPr>
              <a:t>POZNAJMY SIĘ!</a:t>
            </a:r>
          </a:p>
          <a:p>
            <a:pPr lvl="0" algn="ctr"/>
            <a:endParaRPr lang="pl-PL" sz="2800" b="1" dirty="0">
              <a:solidFill>
                <a:prstClr val="black"/>
              </a:solidFill>
            </a:endParaRPr>
          </a:p>
          <a:p>
            <a:pPr lvl="0"/>
            <a:r>
              <a:rPr lang="pl-PL" b="1" dirty="0">
                <a:solidFill>
                  <a:srgbClr val="C00000"/>
                </a:solidFill>
              </a:rPr>
              <a:t>GRUPA 3-LATKÓW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„MOTYLKI”</a:t>
            </a:r>
          </a:p>
          <a:p>
            <a:pPr lvl="0"/>
            <a:r>
              <a:rPr lang="pl-PL" u="sng" dirty="0">
                <a:solidFill>
                  <a:prstClr val="black"/>
                </a:solidFill>
              </a:rPr>
              <a:t>Wychowawca: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Klara Czerniejewska</a:t>
            </a:r>
          </a:p>
          <a:p>
            <a:pPr lvl="0"/>
            <a:r>
              <a:rPr lang="pl-PL" u="sng" dirty="0">
                <a:solidFill>
                  <a:prstClr val="black"/>
                </a:solidFill>
              </a:rPr>
              <a:t>Pomoc nauczyciela: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Monika Ziółkowska	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Sala </a:t>
            </a:r>
            <a:r>
              <a:rPr lang="pl-PL" dirty="0" smtClean="0">
                <a:solidFill>
                  <a:prstClr val="black"/>
                </a:solidFill>
              </a:rPr>
              <a:t>niebieska, </a:t>
            </a:r>
            <a:r>
              <a:rPr lang="pl-PL" dirty="0">
                <a:solidFill>
                  <a:prstClr val="black"/>
                </a:solidFill>
              </a:rPr>
              <a:t>nr domofonu: </a:t>
            </a:r>
            <a:r>
              <a:rPr lang="pl-PL" dirty="0" smtClean="0">
                <a:solidFill>
                  <a:prstClr val="black"/>
                </a:solidFill>
              </a:rPr>
              <a:t>3</a:t>
            </a:r>
            <a:endParaRPr lang="pl-PL" dirty="0">
              <a:solidFill>
                <a:prstClr val="black"/>
              </a:solidFill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b="1" dirty="0">
                <a:solidFill>
                  <a:srgbClr val="C00000"/>
                </a:solidFill>
              </a:rPr>
              <a:t>GRUPA 4-LATKÓW</a:t>
            </a:r>
          </a:p>
          <a:p>
            <a:pPr lvl="0"/>
            <a:r>
              <a:rPr lang="pl-PL" dirty="0" smtClean="0">
                <a:solidFill>
                  <a:prstClr val="black"/>
                </a:solidFill>
              </a:rPr>
              <a:t>„</a:t>
            </a:r>
            <a:r>
              <a:rPr lang="pl-PL" dirty="0" smtClean="0"/>
              <a:t>ŻABKI</a:t>
            </a:r>
            <a:r>
              <a:rPr lang="pl-PL" dirty="0" smtClean="0">
                <a:solidFill>
                  <a:prstClr val="black"/>
                </a:solidFill>
              </a:rPr>
              <a:t>”</a:t>
            </a:r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u="sng" dirty="0">
                <a:solidFill>
                  <a:prstClr val="black"/>
                </a:solidFill>
              </a:rPr>
              <a:t>Wychowawca: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mgr </a:t>
            </a:r>
            <a:r>
              <a:rPr lang="pl-PL" dirty="0" smtClean="0">
                <a:solidFill>
                  <a:prstClr val="black"/>
                </a:solidFill>
              </a:rPr>
              <a:t>Anna Zawadzka</a:t>
            </a:r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u="sng" dirty="0">
                <a:solidFill>
                  <a:prstClr val="black"/>
                </a:solidFill>
              </a:rPr>
              <a:t>Pomoc nauczyciela: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Marta </a:t>
            </a:r>
            <a:r>
              <a:rPr lang="pl-PL" dirty="0" smtClean="0">
                <a:solidFill>
                  <a:prstClr val="black"/>
                </a:solidFill>
              </a:rPr>
              <a:t>Leonowicz </a:t>
            </a:r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dirty="0">
                <a:solidFill>
                  <a:prstClr val="black"/>
                </a:solidFill>
              </a:rPr>
              <a:t>Sala </a:t>
            </a:r>
            <a:r>
              <a:rPr lang="pl-PL" dirty="0" smtClean="0">
                <a:solidFill>
                  <a:prstClr val="black"/>
                </a:solidFill>
              </a:rPr>
              <a:t>żółta, </a:t>
            </a:r>
            <a:r>
              <a:rPr lang="pl-PL" dirty="0">
                <a:solidFill>
                  <a:prstClr val="black"/>
                </a:solidFill>
              </a:rPr>
              <a:t>nr domofonu: </a:t>
            </a:r>
            <a:r>
              <a:rPr lang="pl-PL" dirty="0" smtClean="0">
                <a:solidFill>
                  <a:prstClr val="black"/>
                </a:solidFill>
              </a:rPr>
              <a:t>2</a:t>
            </a:r>
            <a:endParaRPr lang="pl-PL" dirty="0">
              <a:solidFill>
                <a:prstClr val="black"/>
              </a:solidFill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94691" y="81595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b="1" dirty="0">
                <a:solidFill>
                  <a:srgbClr val="C00000"/>
                </a:solidFill>
              </a:rPr>
              <a:t>GRUPA </a:t>
            </a:r>
            <a:r>
              <a:rPr lang="pl-PL" b="1" dirty="0" smtClean="0">
                <a:solidFill>
                  <a:srgbClr val="C00000"/>
                </a:solidFill>
              </a:rPr>
              <a:t>5-LATKÓW</a:t>
            </a:r>
            <a:endParaRPr lang="pl-PL" b="1" dirty="0">
              <a:solidFill>
                <a:srgbClr val="C00000"/>
              </a:solidFill>
            </a:endParaRPr>
          </a:p>
          <a:p>
            <a:r>
              <a:rPr lang="pl-PL" dirty="0" smtClean="0"/>
              <a:t>„BIEDRONKI”</a:t>
            </a:r>
            <a:endParaRPr lang="pl-PL" dirty="0"/>
          </a:p>
          <a:p>
            <a:r>
              <a:rPr lang="pl-PL" u="sng" dirty="0"/>
              <a:t>Wychowawca:</a:t>
            </a:r>
          </a:p>
          <a:p>
            <a:r>
              <a:rPr lang="pl-PL" dirty="0"/>
              <a:t>mgr </a:t>
            </a:r>
            <a:r>
              <a:rPr lang="pl-PL" dirty="0" smtClean="0"/>
              <a:t>Karolina Duszyńska</a:t>
            </a:r>
            <a:endParaRPr lang="pl-PL" dirty="0"/>
          </a:p>
          <a:p>
            <a:r>
              <a:rPr lang="pl-PL" u="sng" dirty="0"/>
              <a:t>Pomoc nauczyciela:</a:t>
            </a:r>
          </a:p>
          <a:p>
            <a:r>
              <a:rPr lang="pl-PL" dirty="0"/>
              <a:t>Ewa Dudzińska</a:t>
            </a:r>
          </a:p>
          <a:p>
            <a:r>
              <a:rPr lang="pl-PL" dirty="0"/>
              <a:t>Sala </a:t>
            </a:r>
            <a:r>
              <a:rPr lang="pl-PL" dirty="0" smtClean="0"/>
              <a:t>zielona, </a:t>
            </a:r>
            <a:r>
              <a:rPr lang="pl-PL" dirty="0"/>
              <a:t>nr domofonu: </a:t>
            </a:r>
            <a:r>
              <a:rPr lang="pl-PL" dirty="0" smtClean="0"/>
              <a:t>4</a:t>
            </a:r>
            <a:endParaRPr lang="pl-PL" dirty="0"/>
          </a:p>
          <a:p>
            <a:pPr lvl="0"/>
            <a:endParaRPr lang="pl-PL" dirty="0">
              <a:solidFill>
                <a:prstClr val="black"/>
              </a:solidFill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b="1" dirty="0">
                <a:solidFill>
                  <a:srgbClr val="C00000"/>
                </a:solidFill>
              </a:rPr>
              <a:t>GRUPA </a:t>
            </a:r>
            <a:r>
              <a:rPr lang="pl-PL" b="1" dirty="0" smtClean="0">
                <a:solidFill>
                  <a:srgbClr val="C00000"/>
                </a:solidFill>
              </a:rPr>
              <a:t>6-LATKÓW</a:t>
            </a:r>
            <a:endParaRPr lang="pl-PL" b="1" dirty="0">
              <a:solidFill>
                <a:srgbClr val="C00000"/>
              </a:solidFill>
            </a:endParaRPr>
          </a:p>
          <a:p>
            <a:pPr lvl="0"/>
            <a:r>
              <a:rPr lang="pl-PL" dirty="0">
                <a:solidFill>
                  <a:prstClr val="black"/>
                </a:solidFill>
              </a:rPr>
              <a:t>„</a:t>
            </a:r>
            <a:r>
              <a:rPr lang="pl-PL" dirty="0" smtClean="0">
                <a:solidFill>
                  <a:prstClr val="black"/>
                </a:solidFill>
              </a:rPr>
              <a:t>SOWY” </a:t>
            </a:r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u="sng" dirty="0">
                <a:solidFill>
                  <a:prstClr val="black"/>
                </a:solidFill>
              </a:rPr>
              <a:t>Wychowawca</a:t>
            </a:r>
            <a:r>
              <a:rPr lang="pl-PL" u="sng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dirty="0">
                <a:solidFill>
                  <a:prstClr val="black"/>
                </a:solidFill>
              </a:rPr>
              <a:t>mgr Katarzyna </a:t>
            </a:r>
            <a:r>
              <a:rPr lang="pl-PL" dirty="0" smtClean="0">
                <a:solidFill>
                  <a:prstClr val="black"/>
                </a:solidFill>
              </a:rPr>
              <a:t>Woźnicka</a:t>
            </a:r>
          </a:p>
          <a:p>
            <a:r>
              <a:rPr lang="pl-PL" u="sng" dirty="0"/>
              <a:t>Pomoc nauczyciela:</a:t>
            </a:r>
          </a:p>
          <a:p>
            <a:r>
              <a:rPr lang="pl-PL" dirty="0"/>
              <a:t>Ewa </a:t>
            </a:r>
            <a:r>
              <a:rPr lang="pl-PL" dirty="0" smtClean="0"/>
              <a:t>Dudzińska</a:t>
            </a:r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dirty="0">
                <a:solidFill>
                  <a:prstClr val="black"/>
                </a:solidFill>
              </a:rPr>
              <a:t>Sala nr 9, wejście od boiska szkolnego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99375" l="0" r="987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6212" y="3988337"/>
            <a:ext cx="4742152" cy="2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618836"/>
            <a:ext cx="9601196" cy="1667163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Bezpieczna droga do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przedszkola</a:t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000" dirty="0"/>
              <a:t>Każdego dnia dzieci wędrują do przedszkola — pieszo, rowerem, samochodem. Niezależnie od sposobu, ważne jest, by robić to bezpiecznie! Oto zasady, które warto znać i </a:t>
            </a:r>
            <a:r>
              <a:rPr lang="pl-PL" sz="2000" dirty="0" smtClean="0"/>
              <a:t>stosować.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639621" y="243199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/>
              <a:t>Zasady dla dzieci</a:t>
            </a:r>
            <a:r>
              <a:rPr lang="pl-PL" sz="2000" b="1" dirty="0" smtClean="0"/>
              <a:t>:</a:t>
            </a:r>
          </a:p>
          <a:p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Zawsze idziemy z dorosłym</a:t>
            </a:r>
            <a:r>
              <a:rPr lang="pl-PL" dirty="0"/>
              <a:t> – mama, tata, babcia lub opiekun pomagają nam bezpiecznie przejść przez ulicę.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Przechodzimy przez pasy</a:t>
            </a:r>
            <a:r>
              <a:rPr lang="pl-PL" dirty="0"/>
              <a:t> – tylko w wyznaczonych miejscach, najlepiej z sygnalizacją świetlną.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Patrzymy w lewo, w prawo i znów w lewo</a:t>
            </a:r>
            <a:r>
              <a:rPr lang="pl-PL" dirty="0"/>
              <a:t> – zanim wejdziemy na jezdnię, upewniamy się, że nic nie jedzie.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Nie bawimy się przy ulicy</a:t>
            </a:r>
            <a:r>
              <a:rPr lang="pl-PL" dirty="0"/>
              <a:t> – zabawy zostawiamy na plac zabaw, a przy drodze jesteśmy skupieni.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Nosimy elementy odblaskowe</a:t>
            </a:r>
            <a:r>
              <a:rPr lang="pl-PL" dirty="0"/>
              <a:t> – szczególnie jesienią i zimą, gdy jest ciemniej. Mogą to być opaski, naklejki, kamizelki.</a:t>
            </a:r>
          </a:p>
        </p:txBody>
      </p:sp>
      <p:pic>
        <p:nvPicPr>
          <p:cNvPr id="2054" name="Picture 6" descr="Bezpieczna droga do szkoły | Dzieci | Dla najmłodszych | Bankom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57" y="2550081"/>
            <a:ext cx="4425661" cy="34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05526" y="1332683"/>
            <a:ext cx="41286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Zasady dla rodziców</a:t>
            </a:r>
            <a:r>
              <a:rPr lang="pl-PL" sz="2000" b="1" dirty="0" smtClean="0"/>
              <a:t>:</a:t>
            </a:r>
          </a:p>
          <a:p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Zatrzymuj się w bezpiecznym miejscu</a:t>
            </a:r>
            <a:r>
              <a:rPr lang="pl-PL" dirty="0"/>
              <a:t> – nie blokuj przejść ani chodników.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Ucz dziecko zasad ruchu drogowego</a:t>
            </a:r>
            <a:r>
              <a:rPr lang="pl-PL" dirty="0"/>
              <a:t> – nawet najmłodsi mogą zapamiętać, co oznacza czerwone światło!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Daj dobry przykład</a:t>
            </a:r>
            <a:r>
              <a:rPr lang="pl-PL" dirty="0"/>
              <a:t> – dzieci uczą się przez obserwację. Jeśli rodzic przechodzi na czerwonym, dziecko może to powtórzyć.</a:t>
            </a:r>
          </a:p>
        </p:txBody>
      </p:sp>
      <p:pic>
        <p:nvPicPr>
          <p:cNvPr id="5" name="Picture 4" descr="Create an illustration of safe street crossing for children. Include a child holding an adult's hand while crossing at a crosswalk with a green traffic light. Add a car stopped at the crosswalk and reflective elements on the child's backpac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66" y="750978"/>
            <a:ext cx="3575915" cy="53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1101</Words>
  <Application>Microsoft Office PowerPoint</Application>
  <PresentationFormat>Panoramiczny</PresentationFormat>
  <Paragraphs>115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Organiczny</vt:lpstr>
      <vt:lpstr>„Przedszkolne wieści ze Szkolnej”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Bezpieczna droga do przedszkola  Każdego dnia dzieci wędrują do przedszkola — pieszo, rowerem, samochodem. Niezależnie od sposobu, ważne jest, by robić to bezpiecznie! Oto zasady, które warto znać i stosować. </vt:lpstr>
      <vt:lpstr>Prezentacja programu PowerPoint</vt:lpstr>
      <vt:lpstr>Prezentacja programu PowerPoint</vt:lpstr>
      <vt:lpstr>Prezentacja programu PowerPoint</vt:lpstr>
      <vt:lpstr>Prezentacja programu PowerPoint</vt:lpstr>
      <vt:lpstr>KONIEC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„Przedszkolne wieści ze szkolnej”</dc:title>
  <dc:creator>Konto Microsoft</dc:creator>
  <cp:lastModifiedBy>Konto Microsoft</cp:lastModifiedBy>
  <cp:revision>12</cp:revision>
  <dcterms:created xsi:type="dcterms:W3CDTF">2025-08-11T08:54:45Z</dcterms:created>
  <dcterms:modified xsi:type="dcterms:W3CDTF">2025-08-11T10:36:56Z</dcterms:modified>
</cp:coreProperties>
</file>