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EA8F9-116A-483F-BF22-2E0A65E66E46}" v="730" dt="2023-11-19T11:14:1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005B1-F072-4B59-8478-471EF65DEF6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A8FC3C0-E1B7-4E61-90D3-26AD54B81534}">
      <dgm:prSet/>
      <dgm:spPr/>
      <dgm:t>
        <a:bodyPr/>
        <a:lstStyle/>
        <a:p>
          <a:pPr rtl="0"/>
          <a:r>
            <a:rPr lang="pl-PL" dirty="0">
              <a:latin typeface="Comic Sans MS"/>
            </a:rPr>
            <a:t>Dzieci mogą być ofiarami przemocy fizycznej, </a:t>
          </a:r>
          <a:endParaRPr lang="en-US" dirty="0">
            <a:latin typeface="Comic Sans MS"/>
          </a:endParaRPr>
        </a:p>
      </dgm:t>
    </dgm:pt>
    <dgm:pt modelId="{FDF9F1FF-61C9-4ABE-964D-565148CE364A}" type="parTrans" cxnId="{2AD0199A-1E93-4310-90A6-DB16AD35696D}">
      <dgm:prSet/>
      <dgm:spPr/>
      <dgm:t>
        <a:bodyPr/>
        <a:lstStyle/>
        <a:p>
          <a:endParaRPr lang="en-US"/>
        </a:p>
      </dgm:t>
    </dgm:pt>
    <dgm:pt modelId="{840F6C2D-6250-43BE-B4ED-0D2FCB7AAC5B}" type="sibTrans" cxnId="{2AD0199A-1E93-4310-90A6-DB16AD35696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8B3BA31-A4B5-4032-932B-581A1C8356F7}">
      <dgm:prSet/>
      <dgm:spPr/>
      <dgm:t>
        <a:bodyPr/>
        <a:lstStyle/>
        <a:p>
          <a:pPr rtl="0"/>
          <a:r>
            <a:rPr lang="pl-PL" dirty="0">
              <a:latin typeface="Comic Sans MS"/>
            </a:rPr>
            <a:t>werbalnej lub psychicznej ze strony rówieśników, </a:t>
          </a:r>
          <a:endParaRPr lang="en-US" dirty="0">
            <a:latin typeface="Comic Sans MS"/>
          </a:endParaRPr>
        </a:p>
      </dgm:t>
    </dgm:pt>
    <dgm:pt modelId="{791003DA-8FE9-4A90-8691-5FAEE27AFD9F}" type="parTrans" cxnId="{7B890ED0-C7A7-4411-A9D2-74E89AB48567}">
      <dgm:prSet/>
      <dgm:spPr/>
      <dgm:t>
        <a:bodyPr/>
        <a:lstStyle/>
        <a:p>
          <a:endParaRPr lang="en-US"/>
        </a:p>
      </dgm:t>
    </dgm:pt>
    <dgm:pt modelId="{486D2790-97FF-4E99-9605-56AD6E71997F}" type="sibTrans" cxnId="{7B890ED0-C7A7-4411-A9D2-74E89AB4856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6D89BF4-F894-48E0-91E5-E99A056277D5}">
      <dgm:prSet/>
      <dgm:spPr/>
      <dgm:t>
        <a:bodyPr/>
        <a:lstStyle/>
        <a:p>
          <a:r>
            <a:rPr lang="pl-PL" dirty="0">
              <a:latin typeface="Comic Sans MS"/>
            </a:rPr>
            <a:t>co może negatywnie wpływać na ich samopoczucie i rozwój emocjonalny.</a:t>
          </a:r>
          <a:endParaRPr lang="en-US" dirty="0">
            <a:latin typeface="Comic Sans MS"/>
          </a:endParaRPr>
        </a:p>
      </dgm:t>
    </dgm:pt>
    <dgm:pt modelId="{4EB707A7-3745-49B6-AE67-19DFCC4EF18B}" type="parTrans" cxnId="{703D3E21-DC5D-4F74-9015-E7EB2A6BE347}">
      <dgm:prSet/>
      <dgm:spPr/>
      <dgm:t>
        <a:bodyPr/>
        <a:lstStyle/>
        <a:p>
          <a:endParaRPr lang="en-US"/>
        </a:p>
      </dgm:t>
    </dgm:pt>
    <dgm:pt modelId="{3A74A160-C51E-4215-966C-CCF5D76FCC3E}" type="sibTrans" cxnId="{703D3E21-DC5D-4F74-9015-E7EB2A6BE34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93E0749-A1BD-4530-9DE0-9CA4036D219C}" type="pres">
      <dgm:prSet presAssocID="{D14005B1-F072-4B59-8478-471EF65DEF6C}" presName="Name0" presStyleCnt="0">
        <dgm:presLayoutVars>
          <dgm:animLvl val="lvl"/>
          <dgm:resizeHandles val="exact"/>
        </dgm:presLayoutVars>
      </dgm:prSet>
      <dgm:spPr/>
    </dgm:pt>
    <dgm:pt modelId="{E6B973D3-A9D7-47A9-9B71-B446A51F8C34}" type="pres">
      <dgm:prSet presAssocID="{EA8FC3C0-E1B7-4E61-90D3-26AD54B81534}" presName="compositeNode" presStyleCnt="0">
        <dgm:presLayoutVars>
          <dgm:bulletEnabled val="1"/>
        </dgm:presLayoutVars>
      </dgm:prSet>
      <dgm:spPr/>
    </dgm:pt>
    <dgm:pt modelId="{B5B6C0FE-3338-47FB-B869-79BA3E694BD5}" type="pres">
      <dgm:prSet presAssocID="{EA8FC3C0-E1B7-4E61-90D3-26AD54B81534}" presName="bgRect" presStyleLbl="bgAccFollowNode1" presStyleIdx="0" presStyleCnt="3"/>
      <dgm:spPr/>
    </dgm:pt>
    <dgm:pt modelId="{4640BC87-8E65-4A15-A23C-2D8AB179405F}" type="pres">
      <dgm:prSet presAssocID="{840F6C2D-6250-43BE-B4ED-0D2FCB7AAC5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35314B66-FCFD-44FF-9233-2FB4178B3720}" type="pres">
      <dgm:prSet presAssocID="{EA8FC3C0-E1B7-4E61-90D3-26AD54B81534}" presName="bottomLine" presStyleLbl="alignNode1" presStyleIdx="1" presStyleCnt="6">
        <dgm:presLayoutVars/>
      </dgm:prSet>
      <dgm:spPr/>
    </dgm:pt>
    <dgm:pt modelId="{305CB7C1-F420-4CBF-A88A-D28D42BD7781}" type="pres">
      <dgm:prSet presAssocID="{EA8FC3C0-E1B7-4E61-90D3-26AD54B81534}" presName="nodeText" presStyleLbl="bgAccFollowNode1" presStyleIdx="0" presStyleCnt="3">
        <dgm:presLayoutVars>
          <dgm:bulletEnabled val="1"/>
        </dgm:presLayoutVars>
      </dgm:prSet>
      <dgm:spPr/>
    </dgm:pt>
    <dgm:pt modelId="{04DE88B3-3C25-49B9-A205-54C3230F034D}" type="pres">
      <dgm:prSet presAssocID="{840F6C2D-6250-43BE-B4ED-0D2FCB7AAC5B}" presName="sibTrans" presStyleCnt="0"/>
      <dgm:spPr/>
    </dgm:pt>
    <dgm:pt modelId="{69BFE842-D0E9-4B31-A6AA-3DA431FB3E0D}" type="pres">
      <dgm:prSet presAssocID="{68B3BA31-A4B5-4032-932B-581A1C8356F7}" presName="compositeNode" presStyleCnt="0">
        <dgm:presLayoutVars>
          <dgm:bulletEnabled val="1"/>
        </dgm:presLayoutVars>
      </dgm:prSet>
      <dgm:spPr/>
    </dgm:pt>
    <dgm:pt modelId="{77133CE4-AF86-4A01-BDF0-970E10C5BCA2}" type="pres">
      <dgm:prSet presAssocID="{68B3BA31-A4B5-4032-932B-581A1C8356F7}" presName="bgRect" presStyleLbl="bgAccFollowNode1" presStyleIdx="1" presStyleCnt="3"/>
      <dgm:spPr/>
    </dgm:pt>
    <dgm:pt modelId="{331BA510-1DD3-48C9-99DA-A4F642B8B0FE}" type="pres">
      <dgm:prSet presAssocID="{486D2790-97FF-4E99-9605-56AD6E71997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485AD7C-6096-4F78-B828-97955A2778A7}" type="pres">
      <dgm:prSet presAssocID="{68B3BA31-A4B5-4032-932B-581A1C8356F7}" presName="bottomLine" presStyleLbl="alignNode1" presStyleIdx="3" presStyleCnt="6">
        <dgm:presLayoutVars/>
      </dgm:prSet>
      <dgm:spPr/>
    </dgm:pt>
    <dgm:pt modelId="{72434AD9-1788-4DE2-B5D6-3F17672076FE}" type="pres">
      <dgm:prSet presAssocID="{68B3BA31-A4B5-4032-932B-581A1C8356F7}" presName="nodeText" presStyleLbl="bgAccFollowNode1" presStyleIdx="1" presStyleCnt="3">
        <dgm:presLayoutVars>
          <dgm:bulletEnabled val="1"/>
        </dgm:presLayoutVars>
      </dgm:prSet>
      <dgm:spPr/>
    </dgm:pt>
    <dgm:pt modelId="{9271BC29-A0C0-4EBA-A71F-32BBCB029C47}" type="pres">
      <dgm:prSet presAssocID="{486D2790-97FF-4E99-9605-56AD6E71997F}" presName="sibTrans" presStyleCnt="0"/>
      <dgm:spPr/>
    </dgm:pt>
    <dgm:pt modelId="{2FF1A590-12BD-450B-92DB-E51F634E85CE}" type="pres">
      <dgm:prSet presAssocID="{26D89BF4-F894-48E0-91E5-E99A056277D5}" presName="compositeNode" presStyleCnt="0">
        <dgm:presLayoutVars>
          <dgm:bulletEnabled val="1"/>
        </dgm:presLayoutVars>
      </dgm:prSet>
      <dgm:spPr/>
    </dgm:pt>
    <dgm:pt modelId="{8B3D468F-ED5A-4540-BFF6-B1B43DBDA3FB}" type="pres">
      <dgm:prSet presAssocID="{26D89BF4-F894-48E0-91E5-E99A056277D5}" presName="bgRect" presStyleLbl="bgAccFollowNode1" presStyleIdx="2" presStyleCnt="3"/>
      <dgm:spPr/>
    </dgm:pt>
    <dgm:pt modelId="{896339AE-BAE9-4ECF-9A1A-F653542DE1E2}" type="pres">
      <dgm:prSet presAssocID="{3A74A160-C51E-4215-966C-CCF5D76FCC3E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6162021-2843-4A33-AB7B-CAF44FAFCD08}" type="pres">
      <dgm:prSet presAssocID="{26D89BF4-F894-48E0-91E5-E99A056277D5}" presName="bottomLine" presStyleLbl="alignNode1" presStyleIdx="5" presStyleCnt="6">
        <dgm:presLayoutVars/>
      </dgm:prSet>
      <dgm:spPr/>
    </dgm:pt>
    <dgm:pt modelId="{BBC5D00A-880A-4B27-8D39-6B4DB0C7C812}" type="pres">
      <dgm:prSet presAssocID="{26D89BF4-F894-48E0-91E5-E99A056277D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03D3E21-DC5D-4F74-9015-E7EB2A6BE347}" srcId="{D14005B1-F072-4B59-8478-471EF65DEF6C}" destId="{26D89BF4-F894-48E0-91E5-E99A056277D5}" srcOrd="2" destOrd="0" parTransId="{4EB707A7-3745-49B6-AE67-19DFCC4EF18B}" sibTransId="{3A74A160-C51E-4215-966C-CCF5D76FCC3E}"/>
    <dgm:cxn modelId="{37BFAC35-7350-4629-97DC-4263C517F5AD}" type="presOf" srcId="{68B3BA31-A4B5-4032-932B-581A1C8356F7}" destId="{72434AD9-1788-4DE2-B5D6-3F17672076FE}" srcOrd="1" destOrd="0" presId="urn:microsoft.com/office/officeart/2016/7/layout/BasicLinearProcessNumbered"/>
    <dgm:cxn modelId="{06F42862-76FE-446F-82CD-2447FCDDAF8C}" type="presOf" srcId="{486D2790-97FF-4E99-9605-56AD6E71997F}" destId="{331BA510-1DD3-48C9-99DA-A4F642B8B0FE}" srcOrd="0" destOrd="0" presId="urn:microsoft.com/office/officeart/2016/7/layout/BasicLinearProcessNumbered"/>
    <dgm:cxn modelId="{AFBDCA7C-04E2-4056-9EAA-ACF14D0305D9}" type="presOf" srcId="{EA8FC3C0-E1B7-4E61-90D3-26AD54B81534}" destId="{B5B6C0FE-3338-47FB-B869-79BA3E694BD5}" srcOrd="0" destOrd="0" presId="urn:microsoft.com/office/officeart/2016/7/layout/BasicLinearProcessNumbered"/>
    <dgm:cxn modelId="{3D987D95-9DD9-4D66-B2DD-BFCFC076C082}" type="presOf" srcId="{EA8FC3C0-E1B7-4E61-90D3-26AD54B81534}" destId="{305CB7C1-F420-4CBF-A88A-D28D42BD7781}" srcOrd="1" destOrd="0" presId="urn:microsoft.com/office/officeart/2016/7/layout/BasicLinearProcessNumbered"/>
    <dgm:cxn modelId="{2AD0199A-1E93-4310-90A6-DB16AD35696D}" srcId="{D14005B1-F072-4B59-8478-471EF65DEF6C}" destId="{EA8FC3C0-E1B7-4E61-90D3-26AD54B81534}" srcOrd="0" destOrd="0" parTransId="{FDF9F1FF-61C9-4ABE-964D-565148CE364A}" sibTransId="{840F6C2D-6250-43BE-B4ED-0D2FCB7AAC5B}"/>
    <dgm:cxn modelId="{F7CE48AD-2A9D-409A-A9ED-7938B120EA06}" type="presOf" srcId="{26D89BF4-F894-48E0-91E5-E99A056277D5}" destId="{8B3D468F-ED5A-4540-BFF6-B1B43DBDA3FB}" srcOrd="0" destOrd="0" presId="urn:microsoft.com/office/officeart/2016/7/layout/BasicLinearProcessNumbered"/>
    <dgm:cxn modelId="{68627DBC-5B6F-4FF2-873D-D7EA4EBF8E9E}" type="presOf" srcId="{3A74A160-C51E-4215-966C-CCF5D76FCC3E}" destId="{896339AE-BAE9-4ECF-9A1A-F653542DE1E2}" srcOrd="0" destOrd="0" presId="urn:microsoft.com/office/officeart/2016/7/layout/BasicLinearProcessNumbered"/>
    <dgm:cxn modelId="{8BD357C7-0F08-4400-92B6-74D97B5CA40E}" type="presOf" srcId="{26D89BF4-F894-48E0-91E5-E99A056277D5}" destId="{BBC5D00A-880A-4B27-8D39-6B4DB0C7C812}" srcOrd="1" destOrd="0" presId="urn:microsoft.com/office/officeart/2016/7/layout/BasicLinearProcessNumbered"/>
    <dgm:cxn modelId="{7B890ED0-C7A7-4411-A9D2-74E89AB48567}" srcId="{D14005B1-F072-4B59-8478-471EF65DEF6C}" destId="{68B3BA31-A4B5-4032-932B-581A1C8356F7}" srcOrd="1" destOrd="0" parTransId="{791003DA-8FE9-4A90-8691-5FAEE27AFD9F}" sibTransId="{486D2790-97FF-4E99-9605-56AD6E71997F}"/>
    <dgm:cxn modelId="{52428BDA-2BD4-4BFB-9C07-439EB148579F}" type="presOf" srcId="{840F6C2D-6250-43BE-B4ED-0D2FCB7AAC5B}" destId="{4640BC87-8E65-4A15-A23C-2D8AB179405F}" srcOrd="0" destOrd="0" presId="urn:microsoft.com/office/officeart/2016/7/layout/BasicLinearProcessNumbered"/>
    <dgm:cxn modelId="{7D9F40FC-142D-476A-9539-624FEA0952B0}" type="presOf" srcId="{68B3BA31-A4B5-4032-932B-581A1C8356F7}" destId="{77133CE4-AF86-4A01-BDF0-970E10C5BCA2}" srcOrd="0" destOrd="0" presId="urn:microsoft.com/office/officeart/2016/7/layout/BasicLinearProcessNumbered"/>
    <dgm:cxn modelId="{2C4048FC-9CC5-43E5-AEA4-A0A300067601}" type="presOf" srcId="{D14005B1-F072-4B59-8478-471EF65DEF6C}" destId="{893E0749-A1BD-4530-9DE0-9CA4036D219C}" srcOrd="0" destOrd="0" presId="urn:microsoft.com/office/officeart/2016/7/layout/BasicLinearProcessNumbered"/>
    <dgm:cxn modelId="{B26B8954-E998-408E-A025-425007C8654D}" type="presParOf" srcId="{893E0749-A1BD-4530-9DE0-9CA4036D219C}" destId="{E6B973D3-A9D7-47A9-9B71-B446A51F8C34}" srcOrd="0" destOrd="0" presId="urn:microsoft.com/office/officeart/2016/7/layout/BasicLinearProcessNumbered"/>
    <dgm:cxn modelId="{B6758556-EF8B-48B0-940B-473A4987F5A8}" type="presParOf" srcId="{E6B973D3-A9D7-47A9-9B71-B446A51F8C34}" destId="{B5B6C0FE-3338-47FB-B869-79BA3E694BD5}" srcOrd="0" destOrd="0" presId="urn:microsoft.com/office/officeart/2016/7/layout/BasicLinearProcessNumbered"/>
    <dgm:cxn modelId="{C943AEE9-627A-4F3A-9282-FA6983D52410}" type="presParOf" srcId="{E6B973D3-A9D7-47A9-9B71-B446A51F8C34}" destId="{4640BC87-8E65-4A15-A23C-2D8AB179405F}" srcOrd="1" destOrd="0" presId="urn:microsoft.com/office/officeart/2016/7/layout/BasicLinearProcessNumbered"/>
    <dgm:cxn modelId="{89DCA4CA-F8ED-4DAE-8E69-4579DC814065}" type="presParOf" srcId="{E6B973D3-A9D7-47A9-9B71-B446A51F8C34}" destId="{35314B66-FCFD-44FF-9233-2FB4178B3720}" srcOrd="2" destOrd="0" presId="urn:microsoft.com/office/officeart/2016/7/layout/BasicLinearProcessNumbered"/>
    <dgm:cxn modelId="{17A87649-4B48-4BAF-BAD9-306A0D5C8CF0}" type="presParOf" srcId="{E6B973D3-A9D7-47A9-9B71-B446A51F8C34}" destId="{305CB7C1-F420-4CBF-A88A-D28D42BD7781}" srcOrd="3" destOrd="0" presId="urn:microsoft.com/office/officeart/2016/7/layout/BasicLinearProcessNumbered"/>
    <dgm:cxn modelId="{791BCA04-7ED6-485B-9AB5-DF846CCD11AC}" type="presParOf" srcId="{893E0749-A1BD-4530-9DE0-9CA4036D219C}" destId="{04DE88B3-3C25-49B9-A205-54C3230F034D}" srcOrd="1" destOrd="0" presId="urn:microsoft.com/office/officeart/2016/7/layout/BasicLinearProcessNumbered"/>
    <dgm:cxn modelId="{943D0B21-404E-4A17-80E8-E00EE65CDC53}" type="presParOf" srcId="{893E0749-A1BD-4530-9DE0-9CA4036D219C}" destId="{69BFE842-D0E9-4B31-A6AA-3DA431FB3E0D}" srcOrd="2" destOrd="0" presId="urn:microsoft.com/office/officeart/2016/7/layout/BasicLinearProcessNumbered"/>
    <dgm:cxn modelId="{06162BD7-DEFF-4066-8155-083AED256388}" type="presParOf" srcId="{69BFE842-D0E9-4B31-A6AA-3DA431FB3E0D}" destId="{77133CE4-AF86-4A01-BDF0-970E10C5BCA2}" srcOrd="0" destOrd="0" presId="urn:microsoft.com/office/officeart/2016/7/layout/BasicLinearProcessNumbered"/>
    <dgm:cxn modelId="{E464382E-AEEF-4D82-8254-005BC09FEF95}" type="presParOf" srcId="{69BFE842-D0E9-4B31-A6AA-3DA431FB3E0D}" destId="{331BA510-1DD3-48C9-99DA-A4F642B8B0FE}" srcOrd="1" destOrd="0" presId="urn:microsoft.com/office/officeart/2016/7/layout/BasicLinearProcessNumbered"/>
    <dgm:cxn modelId="{49F9103C-2203-4E4B-99AB-956EC550DAF7}" type="presParOf" srcId="{69BFE842-D0E9-4B31-A6AA-3DA431FB3E0D}" destId="{1485AD7C-6096-4F78-B828-97955A2778A7}" srcOrd="2" destOrd="0" presId="urn:microsoft.com/office/officeart/2016/7/layout/BasicLinearProcessNumbered"/>
    <dgm:cxn modelId="{5466EA65-807F-49B3-A07F-E7481C608D07}" type="presParOf" srcId="{69BFE842-D0E9-4B31-A6AA-3DA431FB3E0D}" destId="{72434AD9-1788-4DE2-B5D6-3F17672076FE}" srcOrd="3" destOrd="0" presId="urn:microsoft.com/office/officeart/2016/7/layout/BasicLinearProcessNumbered"/>
    <dgm:cxn modelId="{7C33197C-3DFD-41CB-9146-58B8AC045542}" type="presParOf" srcId="{893E0749-A1BD-4530-9DE0-9CA4036D219C}" destId="{9271BC29-A0C0-4EBA-A71F-32BBCB029C47}" srcOrd="3" destOrd="0" presId="urn:microsoft.com/office/officeart/2016/7/layout/BasicLinearProcessNumbered"/>
    <dgm:cxn modelId="{15AF5B35-FA3A-4811-9DDB-2477FB6B1891}" type="presParOf" srcId="{893E0749-A1BD-4530-9DE0-9CA4036D219C}" destId="{2FF1A590-12BD-450B-92DB-E51F634E85CE}" srcOrd="4" destOrd="0" presId="urn:microsoft.com/office/officeart/2016/7/layout/BasicLinearProcessNumbered"/>
    <dgm:cxn modelId="{2764FD61-6D34-424C-B7EF-533F64C2B7FC}" type="presParOf" srcId="{2FF1A590-12BD-450B-92DB-E51F634E85CE}" destId="{8B3D468F-ED5A-4540-BFF6-B1B43DBDA3FB}" srcOrd="0" destOrd="0" presId="urn:microsoft.com/office/officeart/2016/7/layout/BasicLinearProcessNumbered"/>
    <dgm:cxn modelId="{BB969091-64E5-466E-B5FE-49C99CB65F00}" type="presParOf" srcId="{2FF1A590-12BD-450B-92DB-E51F634E85CE}" destId="{896339AE-BAE9-4ECF-9A1A-F653542DE1E2}" srcOrd="1" destOrd="0" presId="urn:microsoft.com/office/officeart/2016/7/layout/BasicLinearProcessNumbered"/>
    <dgm:cxn modelId="{B786B5A9-FB54-49F4-B323-99A9ADF9C904}" type="presParOf" srcId="{2FF1A590-12BD-450B-92DB-E51F634E85CE}" destId="{26162021-2843-4A33-AB7B-CAF44FAFCD08}" srcOrd="2" destOrd="0" presId="urn:microsoft.com/office/officeart/2016/7/layout/BasicLinearProcessNumbered"/>
    <dgm:cxn modelId="{A335AD7C-9970-4F71-B262-9722640361C0}" type="presParOf" srcId="{2FF1A590-12BD-450B-92DB-E51F634E85CE}" destId="{BBC5D00A-880A-4B27-8D39-6B4DB0C7C81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26AF7-C480-40C4-B5A7-32DB672B68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C8919FEF-5964-4229-A48F-F5614E55C82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Comic Sans MS"/>
            </a:rPr>
            <a:t>Czasami młodzi ludzie mogą czuć się odizolowani lub niezrozumiani,</a:t>
          </a:r>
          <a:endParaRPr lang="en-US" dirty="0">
            <a:latin typeface="Comic Sans MS"/>
          </a:endParaRPr>
        </a:p>
      </dgm:t>
    </dgm:pt>
    <dgm:pt modelId="{63025668-6C12-4611-9738-8B8B17A5FF12}" type="parTrans" cxnId="{ED42DA16-FD98-4605-98B6-14E144C34E2E}">
      <dgm:prSet/>
      <dgm:spPr/>
      <dgm:t>
        <a:bodyPr/>
        <a:lstStyle/>
        <a:p>
          <a:endParaRPr lang="en-US"/>
        </a:p>
      </dgm:t>
    </dgm:pt>
    <dgm:pt modelId="{EFDE5861-3A7D-4589-B21C-319A2E6C8D2B}" type="sibTrans" cxnId="{ED42DA16-FD98-4605-98B6-14E144C34E2E}">
      <dgm:prSet/>
      <dgm:spPr/>
      <dgm:t>
        <a:bodyPr/>
        <a:lstStyle/>
        <a:p>
          <a:endParaRPr lang="en-US"/>
        </a:p>
      </dgm:t>
    </dgm:pt>
    <dgm:pt modelId="{6644036C-D3B2-4F50-AF65-5A9E53550751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Comic Sans MS"/>
            </a:rPr>
            <a:t>co może prowadzić do poczucia osamotnienia.</a:t>
          </a:r>
          <a:endParaRPr lang="en-US" dirty="0">
            <a:latin typeface="Comic Sans MS"/>
          </a:endParaRPr>
        </a:p>
      </dgm:t>
    </dgm:pt>
    <dgm:pt modelId="{4FFE8EAF-D78D-464E-B98E-084BA2F73868}" type="parTrans" cxnId="{3DC77AF1-7C25-4FE6-974C-212F225338FA}">
      <dgm:prSet/>
      <dgm:spPr/>
      <dgm:t>
        <a:bodyPr/>
        <a:lstStyle/>
        <a:p>
          <a:endParaRPr lang="en-US"/>
        </a:p>
      </dgm:t>
    </dgm:pt>
    <dgm:pt modelId="{529EC3E0-E60F-4552-B0B4-400ACC749E4B}" type="sibTrans" cxnId="{3DC77AF1-7C25-4FE6-974C-212F225338FA}">
      <dgm:prSet/>
      <dgm:spPr/>
      <dgm:t>
        <a:bodyPr/>
        <a:lstStyle/>
        <a:p>
          <a:endParaRPr lang="en-US"/>
        </a:p>
      </dgm:t>
    </dgm:pt>
    <dgm:pt modelId="{6D2FA02D-A628-47B2-B12B-A47BB853C784}" type="pres">
      <dgm:prSet presAssocID="{74E26AF7-C480-40C4-B5A7-32DB672B68AD}" presName="root" presStyleCnt="0">
        <dgm:presLayoutVars>
          <dgm:dir/>
          <dgm:resizeHandles val="exact"/>
        </dgm:presLayoutVars>
      </dgm:prSet>
      <dgm:spPr/>
    </dgm:pt>
    <dgm:pt modelId="{938203FC-7AE5-4361-8160-3B800575EF70}" type="pres">
      <dgm:prSet presAssocID="{C8919FEF-5964-4229-A48F-F5614E55C827}" presName="compNode" presStyleCnt="0"/>
      <dgm:spPr/>
    </dgm:pt>
    <dgm:pt modelId="{44E85BDC-6C83-4A6D-9B5C-27FD2911B3BB}" type="pres">
      <dgm:prSet presAssocID="{C8919FEF-5964-4229-A48F-F5614E55C827}" presName="bgRect" presStyleLbl="bgShp" presStyleIdx="0" presStyleCnt="2"/>
      <dgm:spPr/>
    </dgm:pt>
    <dgm:pt modelId="{4E46D034-CC5D-4E24-B6F5-9BA58F517C7E}" type="pres">
      <dgm:prSet presAssocID="{C8919FEF-5964-4229-A48F-F5614E55C82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F6B0114-421A-4762-A034-263304698AEF}" type="pres">
      <dgm:prSet presAssocID="{C8919FEF-5964-4229-A48F-F5614E55C827}" presName="spaceRect" presStyleCnt="0"/>
      <dgm:spPr/>
    </dgm:pt>
    <dgm:pt modelId="{71613A61-5C01-4ACA-ACC7-15B6B19D1589}" type="pres">
      <dgm:prSet presAssocID="{C8919FEF-5964-4229-A48F-F5614E55C827}" presName="parTx" presStyleLbl="revTx" presStyleIdx="0" presStyleCnt="2">
        <dgm:presLayoutVars>
          <dgm:chMax val="0"/>
          <dgm:chPref val="0"/>
        </dgm:presLayoutVars>
      </dgm:prSet>
      <dgm:spPr/>
    </dgm:pt>
    <dgm:pt modelId="{CEFF803D-E4E1-4E5A-9284-72F8223EDFC3}" type="pres">
      <dgm:prSet presAssocID="{EFDE5861-3A7D-4589-B21C-319A2E6C8D2B}" presName="sibTrans" presStyleCnt="0"/>
      <dgm:spPr/>
    </dgm:pt>
    <dgm:pt modelId="{08612EDB-A859-4EAA-B179-B41A0D1942D8}" type="pres">
      <dgm:prSet presAssocID="{6644036C-D3B2-4F50-AF65-5A9E53550751}" presName="compNode" presStyleCnt="0"/>
      <dgm:spPr/>
    </dgm:pt>
    <dgm:pt modelId="{82E5D235-73FD-4FA5-BD9B-1166B2B31E9D}" type="pres">
      <dgm:prSet presAssocID="{6644036C-D3B2-4F50-AF65-5A9E53550751}" presName="bgRect" presStyleLbl="bgShp" presStyleIdx="1" presStyleCnt="2"/>
      <dgm:spPr/>
    </dgm:pt>
    <dgm:pt modelId="{B956F5F7-1924-47AD-A7A4-F4FCE73421AB}" type="pres">
      <dgm:prSet presAssocID="{6644036C-D3B2-4F50-AF65-5A9E5355075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mochód"/>
        </a:ext>
      </dgm:extLst>
    </dgm:pt>
    <dgm:pt modelId="{D30F6A28-3AC5-49C2-B4CC-C9D4123B3572}" type="pres">
      <dgm:prSet presAssocID="{6644036C-D3B2-4F50-AF65-5A9E53550751}" presName="spaceRect" presStyleCnt="0"/>
      <dgm:spPr/>
    </dgm:pt>
    <dgm:pt modelId="{9003DC86-FA00-4EB9-A49F-7C57FEF048F1}" type="pres">
      <dgm:prSet presAssocID="{6644036C-D3B2-4F50-AF65-5A9E5355075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D42DA16-FD98-4605-98B6-14E144C34E2E}" srcId="{74E26AF7-C480-40C4-B5A7-32DB672B68AD}" destId="{C8919FEF-5964-4229-A48F-F5614E55C827}" srcOrd="0" destOrd="0" parTransId="{63025668-6C12-4611-9738-8B8B17A5FF12}" sibTransId="{EFDE5861-3A7D-4589-B21C-319A2E6C8D2B}"/>
    <dgm:cxn modelId="{B7EB996E-8C6A-494D-9FD5-8ED558258DF7}" type="presOf" srcId="{74E26AF7-C480-40C4-B5A7-32DB672B68AD}" destId="{6D2FA02D-A628-47B2-B12B-A47BB853C784}" srcOrd="0" destOrd="0" presId="urn:microsoft.com/office/officeart/2018/2/layout/IconVerticalSolidList"/>
    <dgm:cxn modelId="{FA998A73-8D32-4E9B-9A9B-622BF8EA90D1}" type="presOf" srcId="{6644036C-D3B2-4F50-AF65-5A9E53550751}" destId="{9003DC86-FA00-4EB9-A49F-7C57FEF048F1}" srcOrd="0" destOrd="0" presId="urn:microsoft.com/office/officeart/2018/2/layout/IconVerticalSolidList"/>
    <dgm:cxn modelId="{9C275E78-616C-4075-9386-C8FBC9FB5E8C}" type="presOf" srcId="{C8919FEF-5964-4229-A48F-F5614E55C827}" destId="{71613A61-5C01-4ACA-ACC7-15B6B19D1589}" srcOrd="0" destOrd="0" presId="urn:microsoft.com/office/officeart/2018/2/layout/IconVerticalSolidList"/>
    <dgm:cxn modelId="{3DC77AF1-7C25-4FE6-974C-212F225338FA}" srcId="{74E26AF7-C480-40C4-B5A7-32DB672B68AD}" destId="{6644036C-D3B2-4F50-AF65-5A9E53550751}" srcOrd="1" destOrd="0" parTransId="{4FFE8EAF-D78D-464E-B98E-084BA2F73868}" sibTransId="{529EC3E0-E60F-4552-B0B4-400ACC749E4B}"/>
    <dgm:cxn modelId="{5AC860F6-11C4-429B-86CF-6DC197A41547}" type="presParOf" srcId="{6D2FA02D-A628-47B2-B12B-A47BB853C784}" destId="{938203FC-7AE5-4361-8160-3B800575EF70}" srcOrd="0" destOrd="0" presId="urn:microsoft.com/office/officeart/2018/2/layout/IconVerticalSolidList"/>
    <dgm:cxn modelId="{B82878A3-B431-481E-BC52-71933FA0FE67}" type="presParOf" srcId="{938203FC-7AE5-4361-8160-3B800575EF70}" destId="{44E85BDC-6C83-4A6D-9B5C-27FD2911B3BB}" srcOrd="0" destOrd="0" presId="urn:microsoft.com/office/officeart/2018/2/layout/IconVerticalSolidList"/>
    <dgm:cxn modelId="{7775D2B2-642C-43C7-AC8D-B611CA9A1DA9}" type="presParOf" srcId="{938203FC-7AE5-4361-8160-3B800575EF70}" destId="{4E46D034-CC5D-4E24-B6F5-9BA58F517C7E}" srcOrd="1" destOrd="0" presId="urn:microsoft.com/office/officeart/2018/2/layout/IconVerticalSolidList"/>
    <dgm:cxn modelId="{2DB2BDB3-EC53-4DFF-9E3B-B7277AC0CC22}" type="presParOf" srcId="{938203FC-7AE5-4361-8160-3B800575EF70}" destId="{6F6B0114-421A-4762-A034-263304698AEF}" srcOrd="2" destOrd="0" presId="urn:microsoft.com/office/officeart/2018/2/layout/IconVerticalSolidList"/>
    <dgm:cxn modelId="{477277FC-BA04-4612-BC17-A79F72969B02}" type="presParOf" srcId="{938203FC-7AE5-4361-8160-3B800575EF70}" destId="{71613A61-5C01-4ACA-ACC7-15B6B19D1589}" srcOrd="3" destOrd="0" presId="urn:microsoft.com/office/officeart/2018/2/layout/IconVerticalSolidList"/>
    <dgm:cxn modelId="{5447B6BE-F3EC-43A3-83FB-BC59A4FF233B}" type="presParOf" srcId="{6D2FA02D-A628-47B2-B12B-A47BB853C784}" destId="{CEFF803D-E4E1-4E5A-9284-72F8223EDFC3}" srcOrd="1" destOrd="0" presId="urn:microsoft.com/office/officeart/2018/2/layout/IconVerticalSolidList"/>
    <dgm:cxn modelId="{A51AE3BA-06E7-4117-9A1F-28BDAD9F9386}" type="presParOf" srcId="{6D2FA02D-A628-47B2-B12B-A47BB853C784}" destId="{08612EDB-A859-4EAA-B179-B41A0D1942D8}" srcOrd="2" destOrd="0" presId="urn:microsoft.com/office/officeart/2018/2/layout/IconVerticalSolidList"/>
    <dgm:cxn modelId="{1E6A67A1-393F-42FA-A692-86D6357B5045}" type="presParOf" srcId="{08612EDB-A859-4EAA-B179-B41A0D1942D8}" destId="{82E5D235-73FD-4FA5-BD9B-1166B2B31E9D}" srcOrd="0" destOrd="0" presId="urn:microsoft.com/office/officeart/2018/2/layout/IconVerticalSolidList"/>
    <dgm:cxn modelId="{1C189034-9942-43E9-A794-B73BCF898207}" type="presParOf" srcId="{08612EDB-A859-4EAA-B179-B41A0D1942D8}" destId="{B956F5F7-1924-47AD-A7A4-F4FCE73421AB}" srcOrd="1" destOrd="0" presId="urn:microsoft.com/office/officeart/2018/2/layout/IconVerticalSolidList"/>
    <dgm:cxn modelId="{E18E51EF-BE30-491E-9213-2929617910FD}" type="presParOf" srcId="{08612EDB-A859-4EAA-B179-B41A0D1942D8}" destId="{D30F6A28-3AC5-49C2-B4CC-C9D4123B3572}" srcOrd="2" destOrd="0" presId="urn:microsoft.com/office/officeart/2018/2/layout/IconVerticalSolidList"/>
    <dgm:cxn modelId="{E3FA3728-C0C4-4597-8EC9-0BA9C186E039}" type="presParOf" srcId="{08612EDB-A859-4EAA-B179-B41A0D1942D8}" destId="{9003DC86-FA00-4EB9-A49F-7C57FEF048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6A699-F3B3-473B-8AAC-B10D8B4A58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AE2B224A-D97D-44C2-9327-9DB5C973D3F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Comic Sans MS"/>
            </a:rPr>
            <a:t>Rozwiązania i wsparcie dla młodych ludzi wymagają zrozumienia wszelkich problemów </a:t>
          </a:r>
          <a:endParaRPr lang="en-US" dirty="0">
            <a:latin typeface="Comic Sans MS"/>
          </a:endParaRPr>
        </a:p>
      </dgm:t>
    </dgm:pt>
    <dgm:pt modelId="{717ECA5A-B508-4B9B-9219-4896007F1440}" type="parTrans" cxnId="{58BACCC9-DE19-46A9-A934-2A895436C9E1}">
      <dgm:prSet/>
      <dgm:spPr/>
      <dgm:t>
        <a:bodyPr/>
        <a:lstStyle/>
        <a:p>
          <a:endParaRPr lang="en-US"/>
        </a:p>
      </dgm:t>
    </dgm:pt>
    <dgm:pt modelId="{41A93168-C676-4302-9CAC-EA008DD6AC27}" type="sibTrans" cxnId="{58BACCC9-DE19-46A9-A934-2A895436C9E1}">
      <dgm:prSet/>
      <dgm:spPr/>
      <dgm:t>
        <a:bodyPr/>
        <a:lstStyle/>
        <a:p>
          <a:endParaRPr lang="en-US"/>
        </a:p>
      </dgm:t>
    </dgm:pt>
    <dgm:pt modelId="{16BE7C85-E75B-4B12-BE69-7088E9C2564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Comic Sans MS"/>
            </a:rPr>
            <a:t>tworzenia środowiska, które pozwoli im rozwijać się </a:t>
          </a:r>
          <a:endParaRPr lang="en-US" dirty="0">
            <a:latin typeface="Comic Sans MS"/>
          </a:endParaRPr>
        </a:p>
      </dgm:t>
    </dgm:pt>
    <dgm:pt modelId="{9ED34D5E-969E-4216-AB0F-3E5CC07251D3}" type="parTrans" cxnId="{C8028951-976A-495A-BB5B-1B0702B2DD9B}">
      <dgm:prSet/>
      <dgm:spPr/>
      <dgm:t>
        <a:bodyPr/>
        <a:lstStyle/>
        <a:p>
          <a:endParaRPr lang="en-US"/>
        </a:p>
      </dgm:t>
    </dgm:pt>
    <dgm:pt modelId="{8A2F3DBA-F966-4D27-A248-CD69B09C4206}" type="sibTrans" cxnId="{C8028951-976A-495A-BB5B-1B0702B2DD9B}">
      <dgm:prSet/>
      <dgm:spPr/>
      <dgm:t>
        <a:bodyPr/>
        <a:lstStyle/>
        <a:p>
          <a:endParaRPr lang="en-US"/>
        </a:p>
      </dgm:t>
    </dgm:pt>
    <dgm:pt modelId="{CA2B6C6B-C95C-4C10-9010-3E002126A6E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Comic Sans MS"/>
            </a:rPr>
            <a:t>fizycznie, emocjonalnie,</a:t>
          </a:r>
          <a:endParaRPr lang="en-US" dirty="0">
            <a:latin typeface="Comic Sans MS"/>
          </a:endParaRPr>
        </a:p>
      </dgm:t>
    </dgm:pt>
    <dgm:pt modelId="{D4115D4F-B397-4241-B471-233C813CF35F}" type="parTrans" cxnId="{E7317258-AB31-46C8-B0C1-F22F31C62C7B}">
      <dgm:prSet/>
      <dgm:spPr/>
      <dgm:t>
        <a:bodyPr/>
        <a:lstStyle/>
        <a:p>
          <a:endParaRPr lang="en-US"/>
        </a:p>
      </dgm:t>
    </dgm:pt>
    <dgm:pt modelId="{B1F8B395-5E9F-49D9-921C-AA0D349E0191}" type="sibTrans" cxnId="{E7317258-AB31-46C8-B0C1-F22F31C62C7B}">
      <dgm:prSet/>
      <dgm:spPr/>
      <dgm:t>
        <a:bodyPr/>
        <a:lstStyle/>
        <a:p>
          <a:endParaRPr lang="en-US"/>
        </a:p>
      </dgm:t>
    </dgm:pt>
    <dgm:pt modelId="{23B88A90-223F-4925-988E-A511FC3BC37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latin typeface="Comic Sans MS"/>
            </a:rPr>
            <a:t>intelektualnie i społecznie.</a:t>
          </a:r>
          <a:endParaRPr lang="en-US" dirty="0">
            <a:latin typeface="Comic Sans MS"/>
          </a:endParaRPr>
        </a:p>
      </dgm:t>
    </dgm:pt>
    <dgm:pt modelId="{636EF661-8708-4D9C-B295-AA2AF4843700}" type="parTrans" cxnId="{F9C10326-D0B0-4D0E-9326-D1E2C0A2556F}">
      <dgm:prSet/>
      <dgm:spPr/>
      <dgm:t>
        <a:bodyPr/>
        <a:lstStyle/>
        <a:p>
          <a:endParaRPr lang="en-US"/>
        </a:p>
      </dgm:t>
    </dgm:pt>
    <dgm:pt modelId="{F2D2B130-9136-4DF2-90A3-99B5F06B6BA0}" type="sibTrans" cxnId="{F9C10326-D0B0-4D0E-9326-D1E2C0A2556F}">
      <dgm:prSet/>
      <dgm:spPr/>
      <dgm:t>
        <a:bodyPr/>
        <a:lstStyle/>
        <a:p>
          <a:endParaRPr lang="en-US"/>
        </a:p>
      </dgm:t>
    </dgm:pt>
    <dgm:pt modelId="{57024B60-E846-403B-B7B8-9ABE59FCD52A}" type="pres">
      <dgm:prSet presAssocID="{ECC6A699-F3B3-473B-8AAC-B10D8B4A584F}" presName="root" presStyleCnt="0">
        <dgm:presLayoutVars>
          <dgm:dir/>
          <dgm:resizeHandles val="exact"/>
        </dgm:presLayoutVars>
      </dgm:prSet>
      <dgm:spPr/>
    </dgm:pt>
    <dgm:pt modelId="{FF2D9A48-8CBC-48AB-A11C-905FF2D91DB2}" type="pres">
      <dgm:prSet presAssocID="{AE2B224A-D97D-44C2-9327-9DB5C973D3FC}" presName="compNode" presStyleCnt="0"/>
      <dgm:spPr/>
    </dgm:pt>
    <dgm:pt modelId="{6A4F0E34-CEB3-493F-BB4E-58829591B3F8}" type="pres">
      <dgm:prSet presAssocID="{AE2B224A-D97D-44C2-9327-9DB5C973D3FC}" presName="bgRect" presStyleLbl="bgShp" presStyleIdx="0" presStyleCnt="4"/>
      <dgm:spPr/>
    </dgm:pt>
    <dgm:pt modelId="{5FA5F3D0-0AB3-4CC6-99CA-4F77ECC8688D}" type="pres">
      <dgm:prSet presAssocID="{AE2B224A-D97D-44C2-9327-9DB5C973D3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żytkownicy"/>
        </a:ext>
      </dgm:extLst>
    </dgm:pt>
    <dgm:pt modelId="{A9013D1E-1D68-4265-A203-6D45FC072469}" type="pres">
      <dgm:prSet presAssocID="{AE2B224A-D97D-44C2-9327-9DB5C973D3FC}" presName="spaceRect" presStyleCnt="0"/>
      <dgm:spPr/>
    </dgm:pt>
    <dgm:pt modelId="{9CE262A6-8E3E-4ED9-A765-DF5A9AB15B81}" type="pres">
      <dgm:prSet presAssocID="{AE2B224A-D97D-44C2-9327-9DB5C973D3FC}" presName="parTx" presStyleLbl="revTx" presStyleIdx="0" presStyleCnt="4">
        <dgm:presLayoutVars>
          <dgm:chMax val="0"/>
          <dgm:chPref val="0"/>
        </dgm:presLayoutVars>
      </dgm:prSet>
      <dgm:spPr/>
    </dgm:pt>
    <dgm:pt modelId="{1A1930AD-23CB-48D1-94A0-9183F698096F}" type="pres">
      <dgm:prSet presAssocID="{41A93168-C676-4302-9CAC-EA008DD6AC27}" presName="sibTrans" presStyleCnt="0"/>
      <dgm:spPr/>
    </dgm:pt>
    <dgm:pt modelId="{4ADE16FD-2435-4B76-8A69-8330A7097BB8}" type="pres">
      <dgm:prSet presAssocID="{16BE7C85-E75B-4B12-BE69-7088E9C25648}" presName="compNode" presStyleCnt="0"/>
      <dgm:spPr/>
    </dgm:pt>
    <dgm:pt modelId="{F7ACE70B-9201-4387-9DD7-51DA283D25B7}" type="pres">
      <dgm:prSet presAssocID="{16BE7C85-E75B-4B12-BE69-7088E9C25648}" presName="bgRect" presStyleLbl="bgShp" presStyleIdx="1" presStyleCnt="4"/>
      <dgm:spPr/>
    </dgm:pt>
    <dgm:pt modelId="{899AC235-7A73-416F-A050-FD6018ABCE17}" type="pres">
      <dgm:prSet presAssocID="{16BE7C85-E75B-4B12-BE69-7088E9C256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5C8F231-6EEF-4003-9507-18954D1165E8}" type="pres">
      <dgm:prSet presAssocID="{16BE7C85-E75B-4B12-BE69-7088E9C25648}" presName="spaceRect" presStyleCnt="0"/>
      <dgm:spPr/>
    </dgm:pt>
    <dgm:pt modelId="{53D0A563-DD82-4ACF-84C9-904C453AABF6}" type="pres">
      <dgm:prSet presAssocID="{16BE7C85-E75B-4B12-BE69-7088E9C25648}" presName="parTx" presStyleLbl="revTx" presStyleIdx="1" presStyleCnt="4">
        <dgm:presLayoutVars>
          <dgm:chMax val="0"/>
          <dgm:chPref val="0"/>
        </dgm:presLayoutVars>
      </dgm:prSet>
      <dgm:spPr/>
    </dgm:pt>
    <dgm:pt modelId="{C4EEB183-4B8C-4679-94AF-CBA190C971B2}" type="pres">
      <dgm:prSet presAssocID="{8A2F3DBA-F966-4D27-A248-CD69B09C4206}" presName="sibTrans" presStyleCnt="0"/>
      <dgm:spPr/>
    </dgm:pt>
    <dgm:pt modelId="{06C0206F-099B-40BE-A21E-BE44194CA49E}" type="pres">
      <dgm:prSet presAssocID="{CA2B6C6B-C95C-4C10-9010-3E002126A6EC}" presName="compNode" presStyleCnt="0"/>
      <dgm:spPr/>
    </dgm:pt>
    <dgm:pt modelId="{F2B3B37E-E047-4CF5-9615-7E310196ECE1}" type="pres">
      <dgm:prSet presAssocID="{CA2B6C6B-C95C-4C10-9010-3E002126A6EC}" presName="bgRect" presStyleLbl="bgShp" presStyleIdx="2" presStyleCnt="4"/>
      <dgm:spPr/>
    </dgm:pt>
    <dgm:pt modelId="{6207B0E7-01C3-43C4-A50B-E6363F544A0D}" type="pres">
      <dgm:prSet presAssocID="{CA2B6C6B-C95C-4C10-9010-3E002126A6E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C2A520E8-CC85-4D0C-B80F-40929EC7AD29}" type="pres">
      <dgm:prSet presAssocID="{CA2B6C6B-C95C-4C10-9010-3E002126A6EC}" presName="spaceRect" presStyleCnt="0"/>
      <dgm:spPr/>
    </dgm:pt>
    <dgm:pt modelId="{80ED8769-31CC-41F1-9E34-E92929F82964}" type="pres">
      <dgm:prSet presAssocID="{CA2B6C6B-C95C-4C10-9010-3E002126A6EC}" presName="parTx" presStyleLbl="revTx" presStyleIdx="2" presStyleCnt="4">
        <dgm:presLayoutVars>
          <dgm:chMax val="0"/>
          <dgm:chPref val="0"/>
        </dgm:presLayoutVars>
      </dgm:prSet>
      <dgm:spPr/>
    </dgm:pt>
    <dgm:pt modelId="{398D2783-D676-41C9-A349-3BA7A5BD5E1A}" type="pres">
      <dgm:prSet presAssocID="{B1F8B395-5E9F-49D9-921C-AA0D349E0191}" presName="sibTrans" presStyleCnt="0"/>
      <dgm:spPr/>
    </dgm:pt>
    <dgm:pt modelId="{713A6210-0364-433C-A4E5-27F070FE292D}" type="pres">
      <dgm:prSet presAssocID="{23B88A90-223F-4925-988E-A511FC3BC376}" presName="compNode" presStyleCnt="0"/>
      <dgm:spPr/>
    </dgm:pt>
    <dgm:pt modelId="{60067835-53D3-4E3C-8D03-C7B9D254070B}" type="pres">
      <dgm:prSet presAssocID="{23B88A90-223F-4925-988E-A511FC3BC376}" presName="bgRect" presStyleLbl="bgShp" presStyleIdx="3" presStyleCnt="4"/>
      <dgm:spPr/>
    </dgm:pt>
    <dgm:pt modelId="{65929533-F075-4B4E-8AB4-4E97BAD25445}" type="pres">
      <dgm:prSet presAssocID="{23B88A90-223F-4925-988E-A511FC3BC37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7BE1CC30-C8FD-4FFB-BDD3-D99D59F41339}" type="pres">
      <dgm:prSet presAssocID="{23B88A90-223F-4925-988E-A511FC3BC376}" presName="spaceRect" presStyleCnt="0"/>
      <dgm:spPr/>
    </dgm:pt>
    <dgm:pt modelId="{C3819A43-F3BE-4A15-B743-01F9CFEC408D}" type="pres">
      <dgm:prSet presAssocID="{23B88A90-223F-4925-988E-A511FC3BC37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9C10326-D0B0-4D0E-9326-D1E2C0A2556F}" srcId="{ECC6A699-F3B3-473B-8AAC-B10D8B4A584F}" destId="{23B88A90-223F-4925-988E-A511FC3BC376}" srcOrd="3" destOrd="0" parTransId="{636EF661-8708-4D9C-B295-AA2AF4843700}" sibTransId="{F2D2B130-9136-4DF2-90A3-99B5F06B6BA0}"/>
    <dgm:cxn modelId="{0F16054E-B42D-4B85-B022-5529D91EC4C3}" type="presOf" srcId="{ECC6A699-F3B3-473B-8AAC-B10D8B4A584F}" destId="{57024B60-E846-403B-B7B8-9ABE59FCD52A}" srcOrd="0" destOrd="0" presId="urn:microsoft.com/office/officeart/2018/2/layout/IconVerticalSolidList"/>
    <dgm:cxn modelId="{C8028951-976A-495A-BB5B-1B0702B2DD9B}" srcId="{ECC6A699-F3B3-473B-8AAC-B10D8B4A584F}" destId="{16BE7C85-E75B-4B12-BE69-7088E9C25648}" srcOrd="1" destOrd="0" parTransId="{9ED34D5E-969E-4216-AB0F-3E5CC07251D3}" sibTransId="{8A2F3DBA-F966-4D27-A248-CD69B09C4206}"/>
    <dgm:cxn modelId="{586AC055-8C05-4A44-82BF-C1801A3D8301}" type="presOf" srcId="{16BE7C85-E75B-4B12-BE69-7088E9C25648}" destId="{53D0A563-DD82-4ACF-84C9-904C453AABF6}" srcOrd="0" destOrd="0" presId="urn:microsoft.com/office/officeart/2018/2/layout/IconVerticalSolidList"/>
    <dgm:cxn modelId="{E7317258-AB31-46C8-B0C1-F22F31C62C7B}" srcId="{ECC6A699-F3B3-473B-8AAC-B10D8B4A584F}" destId="{CA2B6C6B-C95C-4C10-9010-3E002126A6EC}" srcOrd="2" destOrd="0" parTransId="{D4115D4F-B397-4241-B471-233C813CF35F}" sibTransId="{B1F8B395-5E9F-49D9-921C-AA0D349E0191}"/>
    <dgm:cxn modelId="{5D567C88-1DFA-4896-B79F-BB2DFCAEF633}" type="presOf" srcId="{CA2B6C6B-C95C-4C10-9010-3E002126A6EC}" destId="{80ED8769-31CC-41F1-9E34-E92929F82964}" srcOrd="0" destOrd="0" presId="urn:microsoft.com/office/officeart/2018/2/layout/IconVerticalSolidList"/>
    <dgm:cxn modelId="{2D7DDE96-ECB2-46B5-89DE-D22699E9EEE0}" type="presOf" srcId="{AE2B224A-D97D-44C2-9327-9DB5C973D3FC}" destId="{9CE262A6-8E3E-4ED9-A765-DF5A9AB15B81}" srcOrd="0" destOrd="0" presId="urn:microsoft.com/office/officeart/2018/2/layout/IconVerticalSolidList"/>
    <dgm:cxn modelId="{58BACCC9-DE19-46A9-A934-2A895436C9E1}" srcId="{ECC6A699-F3B3-473B-8AAC-B10D8B4A584F}" destId="{AE2B224A-D97D-44C2-9327-9DB5C973D3FC}" srcOrd="0" destOrd="0" parTransId="{717ECA5A-B508-4B9B-9219-4896007F1440}" sibTransId="{41A93168-C676-4302-9CAC-EA008DD6AC27}"/>
    <dgm:cxn modelId="{82D01CDE-597B-4891-A783-87DB02B9CDED}" type="presOf" srcId="{23B88A90-223F-4925-988E-A511FC3BC376}" destId="{C3819A43-F3BE-4A15-B743-01F9CFEC408D}" srcOrd="0" destOrd="0" presId="urn:microsoft.com/office/officeart/2018/2/layout/IconVerticalSolidList"/>
    <dgm:cxn modelId="{52579CC5-502D-4B7E-9811-C39F330B2080}" type="presParOf" srcId="{57024B60-E846-403B-B7B8-9ABE59FCD52A}" destId="{FF2D9A48-8CBC-48AB-A11C-905FF2D91DB2}" srcOrd="0" destOrd="0" presId="urn:microsoft.com/office/officeart/2018/2/layout/IconVerticalSolidList"/>
    <dgm:cxn modelId="{7E0A63C9-65AE-41B1-9383-BDBD548C791D}" type="presParOf" srcId="{FF2D9A48-8CBC-48AB-A11C-905FF2D91DB2}" destId="{6A4F0E34-CEB3-493F-BB4E-58829591B3F8}" srcOrd="0" destOrd="0" presId="urn:microsoft.com/office/officeart/2018/2/layout/IconVerticalSolidList"/>
    <dgm:cxn modelId="{C9A4769A-196D-497A-BBE9-39C884DDCD0A}" type="presParOf" srcId="{FF2D9A48-8CBC-48AB-A11C-905FF2D91DB2}" destId="{5FA5F3D0-0AB3-4CC6-99CA-4F77ECC8688D}" srcOrd="1" destOrd="0" presId="urn:microsoft.com/office/officeart/2018/2/layout/IconVerticalSolidList"/>
    <dgm:cxn modelId="{681BC62E-4FA9-4E8A-89B8-7EB0660D8665}" type="presParOf" srcId="{FF2D9A48-8CBC-48AB-A11C-905FF2D91DB2}" destId="{A9013D1E-1D68-4265-A203-6D45FC072469}" srcOrd="2" destOrd="0" presId="urn:microsoft.com/office/officeart/2018/2/layout/IconVerticalSolidList"/>
    <dgm:cxn modelId="{7B76E31A-2B91-46F9-A144-AA93A8D13F84}" type="presParOf" srcId="{FF2D9A48-8CBC-48AB-A11C-905FF2D91DB2}" destId="{9CE262A6-8E3E-4ED9-A765-DF5A9AB15B81}" srcOrd="3" destOrd="0" presId="urn:microsoft.com/office/officeart/2018/2/layout/IconVerticalSolidList"/>
    <dgm:cxn modelId="{ED74D4AA-C3F2-4334-A503-7D07AE43C95C}" type="presParOf" srcId="{57024B60-E846-403B-B7B8-9ABE59FCD52A}" destId="{1A1930AD-23CB-48D1-94A0-9183F698096F}" srcOrd="1" destOrd="0" presId="urn:microsoft.com/office/officeart/2018/2/layout/IconVerticalSolidList"/>
    <dgm:cxn modelId="{81F5DC18-1E87-4D08-B944-5B51970F7AD4}" type="presParOf" srcId="{57024B60-E846-403B-B7B8-9ABE59FCD52A}" destId="{4ADE16FD-2435-4B76-8A69-8330A7097BB8}" srcOrd="2" destOrd="0" presId="urn:microsoft.com/office/officeart/2018/2/layout/IconVerticalSolidList"/>
    <dgm:cxn modelId="{9A1AA73B-73DF-43D9-A9A5-8DD4DD3B4AC2}" type="presParOf" srcId="{4ADE16FD-2435-4B76-8A69-8330A7097BB8}" destId="{F7ACE70B-9201-4387-9DD7-51DA283D25B7}" srcOrd="0" destOrd="0" presId="urn:microsoft.com/office/officeart/2018/2/layout/IconVerticalSolidList"/>
    <dgm:cxn modelId="{44000A2A-ABA7-45B3-8D21-5A09976231DD}" type="presParOf" srcId="{4ADE16FD-2435-4B76-8A69-8330A7097BB8}" destId="{899AC235-7A73-416F-A050-FD6018ABCE17}" srcOrd="1" destOrd="0" presId="urn:microsoft.com/office/officeart/2018/2/layout/IconVerticalSolidList"/>
    <dgm:cxn modelId="{7C96D443-D671-40FD-9DEA-85CFBEC7466D}" type="presParOf" srcId="{4ADE16FD-2435-4B76-8A69-8330A7097BB8}" destId="{D5C8F231-6EEF-4003-9507-18954D1165E8}" srcOrd="2" destOrd="0" presId="urn:microsoft.com/office/officeart/2018/2/layout/IconVerticalSolidList"/>
    <dgm:cxn modelId="{4B96765E-C818-4478-A10C-7734D525AAD4}" type="presParOf" srcId="{4ADE16FD-2435-4B76-8A69-8330A7097BB8}" destId="{53D0A563-DD82-4ACF-84C9-904C453AABF6}" srcOrd="3" destOrd="0" presId="urn:microsoft.com/office/officeart/2018/2/layout/IconVerticalSolidList"/>
    <dgm:cxn modelId="{84C607F3-6D50-44E9-8A0D-913B02E05D24}" type="presParOf" srcId="{57024B60-E846-403B-B7B8-9ABE59FCD52A}" destId="{C4EEB183-4B8C-4679-94AF-CBA190C971B2}" srcOrd="3" destOrd="0" presId="urn:microsoft.com/office/officeart/2018/2/layout/IconVerticalSolidList"/>
    <dgm:cxn modelId="{B3E08E9E-01A9-4D38-AC47-140A451A82F3}" type="presParOf" srcId="{57024B60-E846-403B-B7B8-9ABE59FCD52A}" destId="{06C0206F-099B-40BE-A21E-BE44194CA49E}" srcOrd="4" destOrd="0" presId="urn:microsoft.com/office/officeart/2018/2/layout/IconVerticalSolidList"/>
    <dgm:cxn modelId="{88DC9B90-BF1E-4121-AF94-7926299712A4}" type="presParOf" srcId="{06C0206F-099B-40BE-A21E-BE44194CA49E}" destId="{F2B3B37E-E047-4CF5-9615-7E310196ECE1}" srcOrd="0" destOrd="0" presId="urn:microsoft.com/office/officeart/2018/2/layout/IconVerticalSolidList"/>
    <dgm:cxn modelId="{695156AB-3291-4AC6-9ABC-C0EC30D11B84}" type="presParOf" srcId="{06C0206F-099B-40BE-A21E-BE44194CA49E}" destId="{6207B0E7-01C3-43C4-A50B-E6363F544A0D}" srcOrd="1" destOrd="0" presId="urn:microsoft.com/office/officeart/2018/2/layout/IconVerticalSolidList"/>
    <dgm:cxn modelId="{181290DE-6271-4075-A866-F3E23620CBED}" type="presParOf" srcId="{06C0206F-099B-40BE-A21E-BE44194CA49E}" destId="{C2A520E8-CC85-4D0C-B80F-40929EC7AD29}" srcOrd="2" destOrd="0" presId="urn:microsoft.com/office/officeart/2018/2/layout/IconVerticalSolidList"/>
    <dgm:cxn modelId="{5F1B17AF-8041-4A56-A117-CC8B0A28848B}" type="presParOf" srcId="{06C0206F-099B-40BE-A21E-BE44194CA49E}" destId="{80ED8769-31CC-41F1-9E34-E92929F82964}" srcOrd="3" destOrd="0" presId="urn:microsoft.com/office/officeart/2018/2/layout/IconVerticalSolidList"/>
    <dgm:cxn modelId="{CA8411A8-605F-4469-8702-A8A1B20DC3A0}" type="presParOf" srcId="{57024B60-E846-403B-B7B8-9ABE59FCD52A}" destId="{398D2783-D676-41C9-A349-3BA7A5BD5E1A}" srcOrd="5" destOrd="0" presId="urn:microsoft.com/office/officeart/2018/2/layout/IconVerticalSolidList"/>
    <dgm:cxn modelId="{00424D18-0E9E-467F-BF17-CA19B7CDB0A4}" type="presParOf" srcId="{57024B60-E846-403B-B7B8-9ABE59FCD52A}" destId="{713A6210-0364-433C-A4E5-27F070FE292D}" srcOrd="6" destOrd="0" presId="urn:microsoft.com/office/officeart/2018/2/layout/IconVerticalSolidList"/>
    <dgm:cxn modelId="{12DE02F6-704F-414E-92E8-3022257D5E97}" type="presParOf" srcId="{713A6210-0364-433C-A4E5-27F070FE292D}" destId="{60067835-53D3-4E3C-8D03-C7B9D254070B}" srcOrd="0" destOrd="0" presId="urn:microsoft.com/office/officeart/2018/2/layout/IconVerticalSolidList"/>
    <dgm:cxn modelId="{7C9A4233-3DF3-4FB8-A10A-F731B0FCC4EB}" type="presParOf" srcId="{713A6210-0364-433C-A4E5-27F070FE292D}" destId="{65929533-F075-4B4E-8AB4-4E97BAD25445}" srcOrd="1" destOrd="0" presId="urn:microsoft.com/office/officeart/2018/2/layout/IconVerticalSolidList"/>
    <dgm:cxn modelId="{D09FA956-CE6E-4908-A016-49E8C17EADC9}" type="presParOf" srcId="{713A6210-0364-433C-A4E5-27F070FE292D}" destId="{7BE1CC30-C8FD-4FFB-BDD3-D99D59F41339}" srcOrd="2" destOrd="0" presId="urn:microsoft.com/office/officeart/2018/2/layout/IconVerticalSolidList"/>
    <dgm:cxn modelId="{A6680095-FD87-442B-83DB-11E52100D019}" type="presParOf" srcId="{713A6210-0364-433C-A4E5-27F070FE292D}" destId="{C3819A43-F3BE-4A15-B743-01F9CFEC40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6C0FE-3338-47FB-B869-79BA3E694BD5}">
      <dsp:nvSpPr>
        <dsp:cNvPr id="0" name=""/>
        <dsp:cNvSpPr/>
      </dsp:nvSpPr>
      <dsp:spPr>
        <a:xfrm>
          <a:off x="0" y="0"/>
          <a:ext cx="3417194" cy="349103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18" tIns="330200" rIns="266418" bIns="33020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omic Sans MS"/>
            </a:rPr>
            <a:t>Dzieci mogą być ofiarami przemocy fizycznej, </a:t>
          </a:r>
          <a:endParaRPr lang="en-US" sz="2200" kern="1200" dirty="0">
            <a:latin typeface="Comic Sans MS"/>
          </a:endParaRPr>
        </a:p>
      </dsp:txBody>
      <dsp:txXfrm>
        <a:off x="0" y="1326592"/>
        <a:ext cx="3417194" cy="2094620"/>
      </dsp:txXfrm>
    </dsp:sp>
    <dsp:sp modelId="{4640BC87-8E65-4A15-A23C-2D8AB179405F}">
      <dsp:nvSpPr>
        <dsp:cNvPr id="0" name=""/>
        <dsp:cNvSpPr/>
      </dsp:nvSpPr>
      <dsp:spPr>
        <a:xfrm>
          <a:off x="1184941" y="349103"/>
          <a:ext cx="1047310" cy="10473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52" tIns="12700" rIns="8165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38316" y="502478"/>
        <a:ext cx="740560" cy="740560"/>
      </dsp:txXfrm>
    </dsp:sp>
    <dsp:sp modelId="{35314B66-FCFD-44FF-9233-2FB4178B3720}">
      <dsp:nvSpPr>
        <dsp:cNvPr id="0" name=""/>
        <dsp:cNvSpPr/>
      </dsp:nvSpPr>
      <dsp:spPr>
        <a:xfrm>
          <a:off x="0" y="3490962"/>
          <a:ext cx="3417194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33CE4-AF86-4A01-BDF0-970E10C5BCA2}">
      <dsp:nvSpPr>
        <dsp:cNvPr id="0" name=""/>
        <dsp:cNvSpPr/>
      </dsp:nvSpPr>
      <dsp:spPr>
        <a:xfrm>
          <a:off x="3758913" y="0"/>
          <a:ext cx="3417194" cy="349103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18" tIns="330200" rIns="266418" bIns="33020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omic Sans MS"/>
            </a:rPr>
            <a:t>werbalnej lub psychicznej ze strony rówieśników, </a:t>
          </a:r>
          <a:endParaRPr lang="en-US" sz="2200" kern="1200" dirty="0">
            <a:latin typeface="Comic Sans MS"/>
          </a:endParaRPr>
        </a:p>
      </dsp:txBody>
      <dsp:txXfrm>
        <a:off x="3758913" y="1326592"/>
        <a:ext cx="3417194" cy="2094620"/>
      </dsp:txXfrm>
    </dsp:sp>
    <dsp:sp modelId="{331BA510-1DD3-48C9-99DA-A4F642B8B0FE}">
      <dsp:nvSpPr>
        <dsp:cNvPr id="0" name=""/>
        <dsp:cNvSpPr/>
      </dsp:nvSpPr>
      <dsp:spPr>
        <a:xfrm>
          <a:off x="4943855" y="349103"/>
          <a:ext cx="1047310" cy="10473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52" tIns="12700" rIns="8165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97230" y="502478"/>
        <a:ext cx="740560" cy="740560"/>
      </dsp:txXfrm>
    </dsp:sp>
    <dsp:sp modelId="{1485AD7C-6096-4F78-B828-97955A2778A7}">
      <dsp:nvSpPr>
        <dsp:cNvPr id="0" name=""/>
        <dsp:cNvSpPr/>
      </dsp:nvSpPr>
      <dsp:spPr>
        <a:xfrm>
          <a:off x="3758913" y="3490962"/>
          <a:ext cx="3417194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D468F-ED5A-4540-BFF6-B1B43DBDA3FB}">
      <dsp:nvSpPr>
        <dsp:cNvPr id="0" name=""/>
        <dsp:cNvSpPr/>
      </dsp:nvSpPr>
      <dsp:spPr>
        <a:xfrm>
          <a:off x="7517826" y="0"/>
          <a:ext cx="3417194" cy="349103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18" tIns="330200" rIns="2664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omic Sans MS"/>
            </a:rPr>
            <a:t>co może negatywnie wpływać na ich samopoczucie i rozwój emocjonalny.</a:t>
          </a:r>
          <a:endParaRPr lang="en-US" sz="2200" kern="1200" dirty="0">
            <a:latin typeface="Comic Sans MS"/>
          </a:endParaRPr>
        </a:p>
      </dsp:txBody>
      <dsp:txXfrm>
        <a:off x="7517826" y="1326592"/>
        <a:ext cx="3417194" cy="2094620"/>
      </dsp:txXfrm>
    </dsp:sp>
    <dsp:sp modelId="{896339AE-BAE9-4ECF-9A1A-F653542DE1E2}">
      <dsp:nvSpPr>
        <dsp:cNvPr id="0" name=""/>
        <dsp:cNvSpPr/>
      </dsp:nvSpPr>
      <dsp:spPr>
        <a:xfrm>
          <a:off x="8702768" y="349103"/>
          <a:ext cx="1047310" cy="10473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52" tIns="12700" rIns="8165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56143" y="502478"/>
        <a:ext cx="740560" cy="740560"/>
      </dsp:txXfrm>
    </dsp:sp>
    <dsp:sp modelId="{26162021-2843-4A33-AB7B-CAF44FAFCD08}">
      <dsp:nvSpPr>
        <dsp:cNvPr id="0" name=""/>
        <dsp:cNvSpPr/>
      </dsp:nvSpPr>
      <dsp:spPr>
        <a:xfrm>
          <a:off x="7517826" y="3490962"/>
          <a:ext cx="341719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85BDC-6C83-4A6D-9B5C-27FD2911B3BB}">
      <dsp:nvSpPr>
        <dsp:cNvPr id="0" name=""/>
        <dsp:cNvSpPr/>
      </dsp:nvSpPr>
      <dsp:spPr>
        <a:xfrm>
          <a:off x="0" y="669686"/>
          <a:ext cx="6364263" cy="12363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6D034-CC5D-4E24-B6F5-9BA58F517C7E}">
      <dsp:nvSpPr>
        <dsp:cNvPr id="0" name=""/>
        <dsp:cNvSpPr/>
      </dsp:nvSpPr>
      <dsp:spPr>
        <a:xfrm>
          <a:off x="373994" y="947864"/>
          <a:ext cx="679989" cy="6799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13A61-5C01-4ACA-ACC7-15B6B19D1589}">
      <dsp:nvSpPr>
        <dsp:cNvPr id="0" name=""/>
        <dsp:cNvSpPr/>
      </dsp:nvSpPr>
      <dsp:spPr>
        <a:xfrm>
          <a:off x="1427978" y="669686"/>
          <a:ext cx="4936284" cy="1236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6" tIns="130846" rIns="130846" bIns="13084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Comic Sans MS"/>
            </a:rPr>
            <a:t>Czasami młodzi ludzie mogą czuć się odizolowani lub niezrozumiani,</a:t>
          </a:r>
          <a:endParaRPr lang="en-US" sz="2300" kern="1200" dirty="0">
            <a:latin typeface="Comic Sans MS"/>
          </a:endParaRPr>
        </a:p>
      </dsp:txBody>
      <dsp:txXfrm>
        <a:off x="1427978" y="669686"/>
        <a:ext cx="4936284" cy="1236344"/>
      </dsp:txXfrm>
    </dsp:sp>
    <dsp:sp modelId="{82E5D235-73FD-4FA5-BD9B-1166B2B31E9D}">
      <dsp:nvSpPr>
        <dsp:cNvPr id="0" name=""/>
        <dsp:cNvSpPr/>
      </dsp:nvSpPr>
      <dsp:spPr>
        <a:xfrm>
          <a:off x="0" y="2215117"/>
          <a:ext cx="6364263" cy="12363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6F5F7-1924-47AD-A7A4-F4FCE73421AB}">
      <dsp:nvSpPr>
        <dsp:cNvPr id="0" name=""/>
        <dsp:cNvSpPr/>
      </dsp:nvSpPr>
      <dsp:spPr>
        <a:xfrm>
          <a:off x="373994" y="2493295"/>
          <a:ext cx="679989" cy="6799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3DC86-FA00-4EB9-A49F-7C57FEF048F1}">
      <dsp:nvSpPr>
        <dsp:cNvPr id="0" name=""/>
        <dsp:cNvSpPr/>
      </dsp:nvSpPr>
      <dsp:spPr>
        <a:xfrm>
          <a:off x="1427978" y="2215117"/>
          <a:ext cx="4936284" cy="1236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46" tIns="130846" rIns="130846" bIns="13084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Comic Sans MS"/>
            </a:rPr>
            <a:t>co może prowadzić do poczucia osamotnienia.</a:t>
          </a:r>
          <a:endParaRPr lang="en-US" sz="2300" kern="1200" dirty="0">
            <a:latin typeface="Comic Sans MS"/>
          </a:endParaRPr>
        </a:p>
      </dsp:txBody>
      <dsp:txXfrm>
        <a:off x="1427978" y="2215117"/>
        <a:ext cx="4936284" cy="1236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0E34-CEB3-493F-BB4E-58829591B3F8}">
      <dsp:nvSpPr>
        <dsp:cNvPr id="0" name=""/>
        <dsp:cNvSpPr/>
      </dsp:nvSpPr>
      <dsp:spPr>
        <a:xfrm>
          <a:off x="0" y="1960"/>
          <a:ext cx="7548272" cy="993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5F3D0-0AB3-4CC6-99CA-4F77ECC8688D}">
      <dsp:nvSpPr>
        <dsp:cNvPr id="0" name=""/>
        <dsp:cNvSpPr/>
      </dsp:nvSpPr>
      <dsp:spPr>
        <a:xfrm>
          <a:off x="300525" y="225491"/>
          <a:ext cx="546410" cy="5464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262A6-8E3E-4ED9-A765-DF5A9AB15B81}">
      <dsp:nvSpPr>
        <dsp:cNvPr id="0" name=""/>
        <dsp:cNvSpPr/>
      </dsp:nvSpPr>
      <dsp:spPr>
        <a:xfrm>
          <a:off x="1147462" y="1960"/>
          <a:ext cx="6400809" cy="99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43" tIns="105143" rIns="105143" bIns="10514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omic Sans MS"/>
            </a:rPr>
            <a:t>Rozwiązania i wsparcie dla młodych ludzi wymagają zrozumienia wszelkich problemów </a:t>
          </a:r>
          <a:endParaRPr lang="en-US" sz="2100" kern="1200" dirty="0">
            <a:latin typeface="Comic Sans MS"/>
          </a:endParaRPr>
        </a:p>
      </dsp:txBody>
      <dsp:txXfrm>
        <a:off x="1147462" y="1960"/>
        <a:ext cx="6400809" cy="993473"/>
      </dsp:txXfrm>
    </dsp:sp>
    <dsp:sp modelId="{F7ACE70B-9201-4387-9DD7-51DA283D25B7}">
      <dsp:nvSpPr>
        <dsp:cNvPr id="0" name=""/>
        <dsp:cNvSpPr/>
      </dsp:nvSpPr>
      <dsp:spPr>
        <a:xfrm>
          <a:off x="0" y="1243802"/>
          <a:ext cx="7548272" cy="993473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AC235-7A73-416F-A050-FD6018ABCE17}">
      <dsp:nvSpPr>
        <dsp:cNvPr id="0" name=""/>
        <dsp:cNvSpPr/>
      </dsp:nvSpPr>
      <dsp:spPr>
        <a:xfrm>
          <a:off x="300525" y="1467333"/>
          <a:ext cx="546410" cy="5464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0A563-DD82-4ACF-84C9-904C453AABF6}">
      <dsp:nvSpPr>
        <dsp:cNvPr id="0" name=""/>
        <dsp:cNvSpPr/>
      </dsp:nvSpPr>
      <dsp:spPr>
        <a:xfrm>
          <a:off x="1147462" y="1243802"/>
          <a:ext cx="6400809" cy="99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43" tIns="105143" rIns="105143" bIns="10514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omic Sans MS"/>
            </a:rPr>
            <a:t>tworzenia środowiska, które pozwoli im rozwijać się </a:t>
          </a:r>
          <a:endParaRPr lang="en-US" sz="2100" kern="1200" dirty="0">
            <a:latin typeface="Comic Sans MS"/>
          </a:endParaRPr>
        </a:p>
      </dsp:txBody>
      <dsp:txXfrm>
        <a:off x="1147462" y="1243802"/>
        <a:ext cx="6400809" cy="993473"/>
      </dsp:txXfrm>
    </dsp:sp>
    <dsp:sp modelId="{F2B3B37E-E047-4CF5-9615-7E310196ECE1}">
      <dsp:nvSpPr>
        <dsp:cNvPr id="0" name=""/>
        <dsp:cNvSpPr/>
      </dsp:nvSpPr>
      <dsp:spPr>
        <a:xfrm>
          <a:off x="0" y="2485644"/>
          <a:ext cx="7548272" cy="993473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7B0E7-01C3-43C4-A50B-E6363F544A0D}">
      <dsp:nvSpPr>
        <dsp:cNvPr id="0" name=""/>
        <dsp:cNvSpPr/>
      </dsp:nvSpPr>
      <dsp:spPr>
        <a:xfrm>
          <a:off x="300525" y="2709175"/>
          <a:ext cx="546410" cy="5464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D8769-31CC-41F1-9E34-E92929F82964}">
      <dsp:nvSpPr>
        <dsp:cNvPr id="0" name=""/>
        <dsp:cNvSpPr/>
      </dsp:nvSpPr>
      <dsp:spPr>
        <a:xfrm>
          <a:off x="1147462" y="2485644"/>
          <a:ext cx="6400809" cy="99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43" tIns="105143" rIns="105143" bIns="10514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omic Sans MS"/>
            </a:rPr>
            <a:t>fizycznie, emocjonalnie,</a:t>
          </a:r>
          <a:endParaRPr lang="en-US" sz="2100" kern="1200" dirty="0">
            <a:latin typeface="Comic Sans MS"/>
          </a:endParaRPr>
        </a:p>
      </dsp:txBody>
      <dsp:txXfrm>
        <a:off x="1147462" y="2485644"/>
        <a:ext cx="6400809" cy="993473"/>
      </dsp:txXfrm>
    </dsp:sp>
    <dsp:sp modelId="{60067835-53D3-4E3C-8D03-C7B9D254070B}">
      <dsp:nvSpPr>
        <dsp:cNvPr id="0" name=""/>
        <dsp:cNvSpPr/>
      </dsp:nvSpPr>
      <dsp:spPr>
        <a:xfrm>
          <a:off x="0" y="3727486"/>
          <a:ext cx="7548272" cy="99347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29533-F075-4B4E-8AB4-4E97BAD25445}">
      <dsp:nvSpPr>
        <dsp:cNvPr id="0" name=""/>
        <dsp:cNvSpPr/>
      </dsp:nvSpPr>
      <dsp:spPr>
        <a:xfrm>
          <a:off x="300525" y="3951017"/>
          <a:ext cx="546410" cy="5464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19A43-F3BE-4A15-B743-01F9CFEC408D}">
      <dsp:nvSpPr>
        <dsp:cNvPr id="0" name=""/>
        <dsp:cNvSpPr/>
      </dsp:nvSpPr>
      <dsp:spPr>
        <a:xfrm>
          <a:off x="1147462" y="3727486"/>
          <a:ext cx="6400809" cy="99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43" tIns="105143" rIns="105143" bIns="10514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Comic Sans MS"/>
            </a:rPr>
            <a:t>intelektualnie i społecznie.</a:t>
          </a:r>
          <a:endParaRPr lang="en-US" sz="2100" kern="1200" dirty="0">
            <a:latin typeface="Comic Sans MS"/>
          </a:endParaRPr>
        </a:p>
      </dsp:txBody>
      <dsp:txXfrm>
        <a:off x="1147462" y="3727486"/>
        <a:ext cx="6400809" cy="993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8" y="482482"/>
            <a:ext cx="6241175" cy="2646038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Comic Sans MS"/>
                <a:ea typeface="+mj-lt"/>
                <a:cs typeface="+mj-lt"/>
              </a:rPr>
              <a:t>Problemy dzieci</a:t>
            </a:r>
            <a:br>
              <a:rPr lang="pl-PL" sz="4000" b="1" dirty="0">
                <a:latin typeface="Comic Sans MS"/>
                <a:ea typeface="+mj-lt"/>
                <a:cs typeface="+mj-lt"/>
              </a:rPr>
            </a:br>
            <a:br>
              <a:rPr lang="pl-PL" sz="4000" b="1" dirty="0">
                <a:latin typeface="Comic Sans MS"/>
                <a:ea typeface="+mj-lt"/>
                <a:cs typeface="+mj-lt"/>
              </a:rPr>
            </a:br>
            <a:r>
              <a:rPr lang="pl-PL" sz="4000" b="1" dirty="0">
                <a:latin typeface="Comic Sans MS"/>
                <a:ea typeface="+mj-lt"/>
                <a:cs typeface="+mj-lt"/>
              </a:rPr>
              <a:t> w wieku szkolnym</a:t>
            </a:r>
            <a:endParaRPr lang="pl-PL" sz="4000" b="1" dirty="0">
              <a:latin typeface="Comic Sans M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pl-PL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8247156-854F-0E08-7D18-7F0740CE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26" r="11733" b="-1"/>
          <a:stretch/>
        </p:blipFill>
        <p:spPr>
          <a:xfrm>
            <a:off x="7146960" y="643467"/>
            <a:ext cx="3488490" cy="503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3AF1C3-E804-1F74-B590-DA62C40A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Comic Sans MS"/>
              </a:rPr>
              <a:t>Brak </a:t>
            </a:r>
            <a:r>
              <a:rPr lang="pl-PL" sz="3600" b="1" dirty="0">
                <a:latin typeface="Comic Sans MS"/>
              </a:rPr>
              <a:t>motywacji</a:t>
            </a:r>
            <a:endParaRPr lang="pl-PL" sz="3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E48AA2-E603-8E48-1D57-DE9AA8FA8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709463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1800" dirty="0">
                <a:latin typeface="Comic Sans MS"/>
                <a:ea typeface="+mn-lt"/>
                <a:cs typeface="+mn-lt"/>
              </a:rPr>
              <a:t>Niektóre dzieci mogą mieć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 trudności z motywacją do nauki, </a:t>
            </a:r>
            <a:endParaRPr lang="pl-PL" sz="1800" dirty="0">
              <a:latin typeface="Comic Sans MS"/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szczególnie jeśli nie widzą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 bezpośredniego związku między tym, </a:t>
            </a:r>
            <a:endParaRPr lang="pl-PL" sz="1800">
              <a:ea typeface="Calibri"/>
              <a:cs typeface="Calibri"/>
            </a:endParaRP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czego się uczą, a rzeczywistością.</a:t>
            </a:r>
            <a:endParaRPr lang="pl-PL" sz="1800">
              <a:latin typeface="Comic Sans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8F013-BE4B-E169-21E8-8D576B81A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5" r="2454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925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BC83BC-D20E-27D1-E418-C390627D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Comic Sans MS"/>
              </a:rPr>
              <a:t>Trudności w </a:t>
            </a:r>
            <a:r>
              <a:rPr lang="pl-PL" sz="3600" b="1" dirty="0">
                <a:latin typeface="Comic Sans MS"/>
              </a:rPr>
              <a:t>relacjach</a:t>
            </a:r>
            <a:r>
              <a:rPr lang="pl-PL" b="1" dirty="0">
                <a:latin typeface="Comic Sans MS"/>
              </a:rPr>
              <a:t> z rówieśnikami</a:t>
            </a:r>
            <a:endParaRPr lang="pl-PL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31CF0C-7A92-9679-FACB-96BCCF6B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366026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1800" dirty="0">
                <a:latin typeface="Comic Sans MS"/>
                <a:ea typeface="+mn-lt"/>
                <a:cs typeface="+mn-lt"/>
              </a:rPr>
              <a:t>Problemy z nawiązywaniem przyjaźni, </a:t>
            </a:r>
          </a:p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konflikty z rówieśnikami lub izolacja społeczna 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mogą wpływać 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na samopoczucie i osiągnięcia szkolne.</a:t>
            </a:r>
            <a:endParaRPr lang="pl-PL" sz="1800">
              <a:latin typeface="Comic Sans MS"/>
            </a:endParaRPr>
          </a:p>
        </p:txBody>
      </p:sp>
      <p:pic>
        <p:nvPicPr>
          <p:cNvPr id="5" name="Picture 4" descr="Roślina rosnąca w pękniętym betonie">
            <a:extLst>
              <a:ext uri="{FF2B5EF4-FFF2-40B4-BE49-F238E27FC236}">
                <a16:creationId xmlns:a16="http://schemas.microsoft.com/office/drawing/2014/main" id="{09216E9F-A1B8-B543-E763-6A51EBA9A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230" b="-3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925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20EED73-1494-4E89-869B-E501A02B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9D7A3A2-205A-4FD7-89D2-24FA8A54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34" y="0"/>
            <a:ext cx="11377066" cy="4001047"/>
          </a:xfrm>
          <a:custGeom>
            <a:avLst/>
            <a:gdLst>
              <a:gd name="connsiteX0" fmla="*/ 914840 w 11377066"/>
              <a:gd name="connsiteY0" fmla="*/ 0 h 3343806"/>
              <a:gd name="connsiteX1" fmla="*/ 11365513 w 11377066"/>
              <a:gd name="connsiteY1" fmla="*/ 0 h 3343806"/>
              <a:gd name="connsiteX2" fmla="*/ 11365513 w 11377066"/>
              <a:gd name="connsiteY2" fmla="*/ 846735 h 3343806"/>
              <a:gd name="connsiteX3" fmla="*/ 11050704 w 11377066"/>
              <a:gd name="connsiteY3" fmla="*/ 1046017 h 3343806"/>
              <a:gd name="connsiteX4" fmla="*/ 11195112 w 11377066"/>
              <a:gd name="connsiteY4" fmla="*/ 1103780 h 3343806"/>
              <a:gd name="connsiteX5" fmla="*/ 10553944 w 11377066"/>
              <a:gd name="connsiteY5" fmla="*/ 1441695 h 3343806"/>
              <a:gd name="connsiteX6" fmla="*/ 11148902 w 11377066"/>
              <a:gd name="connsiteY6" fmla="*/ 1383932 h 3343806"/>
              <a:gd name="connsiteX7" fmla="*/ 11117132 w 11377066"/>
              <a:gd name="connsiteY7" fmla="*/ 1430142 h 3343806"/>
              <a:gd name="connsiteX8" fmla="*/ 11085363 w 11377066"/>
              <a:gd name="connsiteY8" fmla="*/ 1476352 h 3343806"/>
              <a:gd name="connsiteX9" fmla="*/ 11365513 w 11377066"/>
              <a:gd name="connsiteY9" fmla="*/ 1447471 h 3343806"/>
              <a:gd name="connsiteX10" fmla="*/ 11365513 w 11377066"/>
              <a:gd name="connsiteY10" fmla="*/ 1496569 h 3343806"/>
              <a:gd name="connsiteX11" fmla="*/ 11278869 w 11377066"/>
              <a:gd name="connsiteY11" fmla="*/ 1554332 h 3343806"/>
              <a:gd name="connsiteX12" fmla="*/ 11365513 w 11377066"/>
              <a:gd name="connsiteY12" fmla="*/ 1539891 h 3343806"/>
              <a:gd name="connsiteX13" fmla="*/ 11377066 w 11377066"/>
              <a:gd name="connsiteY13" fmla="*/ 1539891 h 3343806"/>
              <a:gd name="connsiteX14" fmla="*/ 11377066 w 11377066"/>
              <a:gd name="connsiteY14" fmla="*/ 1765167 h 3343806"/>
              <a:gd name="connsiteX15" fmla="*/ 4624577 w 11377066"/>
              <a:gd name="connsiteY15" fmla="*/ 3342096 h 3343806"/>
              <a:gd name="connsiteX16" fmla="*/ 4000738 w 11377066"/>
              <a:gd name="connsiteY16" fmla="*/ 3313214 h 3343806"/>
              <a:gd name="connsiteX17" fmla="*/ 3853443 w 11377066"/>
              <a:gd name="connsiteY17" fmla="*/ 3217905 h 3343806"/>
              <a:gd name="connsiteX18" fmla="*/ 4003625 w 11377066"/>
              <a:gd name="connsiteY18" fmla="*/ 3171695 h 3343806"/>
              <a:gd name="connsiteX19" fmla="*/ 4465729 w 11377066"/>
              <a:gd name="connsiteY19" fmla="*/ 3024399 h 3343806"/>
              <a:gd name="connsiteX20" fmla="*/ 4015179 w 11377066"/>
              <a:gd name="connsiteY20" fmla="*/ 3047505 h 3343806"/>
              <a:gd name="connsiteX21" fmla="*/ 4656346 w 11377066"/>
              <a:gd name="connsiteY21" fmla="*/ 2926202 h 3343806"/>
              <a:gd name="connsiteX22" fmla="*/ 4841188 w 11377066"/>
              <a:gd name="connsiteY22" fmla="*/ 2862663 h 3343806"/>
              <a:gd name="connsiteX23" fmla="*/ 4659236 w 11377066"/>
              <a:gd name="connsiteY23" fmla="*/ 2836670 h 3343806"/>
              <a:gd name="connsiteX24" fmla="*/ 3778351 w 11377066"/>
              <a:gd name="connsiteY24" fmla="*/ 2914650 h 3343806"/>
              <a:gd name="connsiteX25" fmla="*/ 3694595 w 11377066"/>
              <a:gd name="connsiteY25" fmla="*/ 2923314 h 3343806"/>
              <a:gd name="connsiteX26" fmla="*/ 3119852 w 11377066"/>
              <a:gd name="connsiteY26" fmla="*/ 2862663 h 3343806"/>
              <a:gd name="connsiteX27" fmla="*/ 3440437 w 11377066"/>
              <a:gd name="connsiteY27" fmla="*/ 2799124 h 3343806"/>
              <a:gd name="connsiteX28" fmla="*/ 3070753 w 11377066"/>
              <a:gd name="connsiteY28" fmla="*/ 2761578 h 3343806"/>
              <a:gd name="connsiteX29" fmla="*/ 2623091 w 11377066"/>
              <a:gd name="connsiteY29" fmla="*/ 2726920 h 3343806"/>
              <a:gd name="connsiteX30" fmla="*/ 2160987 w 11377066"/>
              <a:gd name="connsiteY30" fmla="*/ 2611394 h 3343806"/>
              <a:gd name="connsiteX31" fmla="*/ 1837515 w 11377066"/>
              <a:gd name="connsiteY31" fmla="*/ 2573848 h 3343806"/>
              <a:gd name="connsiteX32" fmla="*/ 1869284 w 11377066"/>
              <a:gd name="connsiteY32" fmla="*/ 2472763 h 3343806"/>
              <a:gd name="connsiteX33" fmla="*/ 1808633 w 11377066"/>
              <a:gd name="connsiteY33" fmla="*/ 2386119 h 3343806"/>
              <a:gd name="connsiteX34" fmla="*/ 2354493 w 11377066"/>
              <a:gd name="connsiteY34" fmla="*/ 2342797 h 3343806"/>
              <a:gd name="connsiteX35" fmla="*/ 2146546 w 11377066"/>
              <a:gd name="connsiteY35" fmla="*/ 2328356 h 3343806"/>
              <a:gd name="connsiteX36" fmla="*/ 2054126 w 11377066"/>
              <a:gd name="connsiteY36" fmla="*/ 2285034 h 3343806"/>
              <a:gd name="connsiteX37" fmla="*/ 2132106 w 11377066"/>
              <a:gd name="connsiteY37" fmla="*/ 2238823 h 3343806"/>
              <a:gd name="connsiteX38" fmla="*/ 2478684 w 11377066"/>
              <a:gd name="connsiteY38" fmla="*/ 2085751 h 3343806"/>
              <a:gd name="connsiteX39" fmla="*/ 1511154 w 11377066"/>
              <a:gd name="connsiteY39" fmla="*/ 2094416 h 3343806"/>
              <a:gd name="connsiteX40" fmla="*/ 1638232 w 11377066"/>
              <a:gd name="connsiteY40" fmla="*/ 2042429 h 3343806"/>
              <a:gd name="connsiteX41" fmla="*/ 2972556 w 11377066"/>
              <a:gd name="connsiteY41" fmla="*/ 1718957 h 3343806"/>
              <a:gd name="connsiteX42" fmla="*/ 3238266 w 11377066"/>
              <a:gd name="connsiteY42" fmla="*/ 1678523 h 3343806"/>
              <a:gd name="connsiteX43" fmla="*/ 2522005 w 11377066"/>
              <a:gd name="connsiteY43" fmla="*/ 1664082 h 3343806"/>
              <a:gd name="connsiteX44" fmla="*/ 1421621 w 11377066"/>
              <a:gd name="connsiteY44" fmla="*/ 1522563 h 3343806"/>
              <a:gd name="connsiteX45" fmla="*/ 1525595 w 11377066"/>
              <a:gd name="connsiteY45" fmla="*/ 1392596 h 3343806"/>
              <a:gd name="connsiteX46" fmla="*/ 982623 w 11377066"/>
              <a:gd name="connsiteY46" fmla="*/ 1415701 h 3343806"/>
              <a:gd name="connsiteX47" fmla="*/ 1231003 w 11377066"/>
              <a:gd name="connsiteY47" fmla="*/ 1314616 h 3343806"/>
              <a:gd name="connsiteX48" fmla="*/ 1025945 w 11377066"/>
              <a:gd name="connsiteY48" fmla="*/ 1297287 h 3343806"/>
              <a:gd name="connsiteX49" fmla="*/ 841104 w 11377066"/>
              <a:gd name="connsiteY49" fmla="*/ 1225083 h 3343806"/>
              <a:gd name="connsiteX50" fmla="*/ 1612239 w 11377066"/>
              <a:gd name="connsiteY50" fmla="*/ 1112445 h 3343806"/>
              <a:gd name="connsiteX51" fmla="*/ 1814409 w 11377066"/>
              <a:gd name="connsiteY51" fmla="*/ 1008471 h 3343806"/>
              <a:gd name="connsiteX52" fmla="*/ 1932824 w 11377066"/>
              <a:gd name="connsiteY52" fmla="*/ 979590 h 3343806"/>
              <a:gd name="connsiteX53" fmla="*/ 2083007 w 11377066"/>
              <a:gd name="connsiteY53" fmla="*/ 936268 h 3343806"/>
              <a:gd name="connsiteX54" fmla="*/ 1947265 w 11377066"/>
              <a:gd name="connsiteY54" fmla="*/ 924715 h 3343806"/>
              <a:gd name="connsiteX55" fmla="*/ 1271438 w 11377066"/>
              <a:gd name="connsiteY55" fmla="*/ 895834 h 3343806"/>
              <a:gd name="connsiteX56" fmla="*/ 659150 w 11377066"/>
              <a:gd name="connsiteY56" fmla="*/ 907386 h 3343806"/>
              <a:gd name="connsiteX57" fmla="*/ 780453 w 11377066"/>
              <a:gd name="connsiteY57" fmla="*/ 846735 h 3343806"/>
              <a:gd name="connsiteX58" fmla="*/ 841104 w 11377066"/>
              <a:gd name="connsiteY58" fmla="*/ 788972 h 3343806"/>
              <a:gd name="connsiteX59" fmla="*/ 448316 w 11377066"/>
              <a:gd name="connsiteY59" fmla="*/ 659006 h 3343806"/>
              <a:gd name="connsiteX60" fmla="*/ 910419 w 11377066"/>
              <a:gd name="connsiteY60" fmla="*/ 569473 h 3343806"/>
              <a:gd name="connsiteX61" fmla="*/ 604275 w 11377066"/>
              <a:gd name="connsiteY61" fmla="*/ 514598 h 3343806"/>
              <a:gd name="connsiteX62" fmla="*/ 15093 w 11377066"/>
              <a:gd name="connsiteY62" fmla="*/ 352862 h 3343806"/>
              <a:gd name="connsiteX63" fmla="*/ 430987 w 11377066"/>
              <a:gd name="connsiteY63" fmla="*/ 136251 h 3343806"/>
              <a:gd name="connsiteX64" fmla="*/ 874092 w 11377066"/>
              <a:gd name="connsiteY64" fmla="*/ 17656 h 334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77066" h="3343806">
                <a:moveTo>
                  <a:pt x="914840" y="0"/>
                </a:moveTo>
                <a:lnTo>
                  <a:pt x="11365513" y="0"/>
                </a:lnTo>
                <a:lnTo>
                  <a:pt x="11365513" y="846735"/>
                </a:lnTo>
                <a:cubicBezTo>
                  <a:pt x="11273092" y="924715"/>
                  <a:pt x="11163343" y="985366"/>
                  <a:pt x="11050704" y="1046017"/>
                </a:cubicBezTo>
                <a:cubicBezTo>
                  <a:pt x="11088251" y="1089339"/>
                  <a:pt x="11169119" y="1037353"/>
                  <a:pt x="11195112" y="1103780"/>
                </a:cubicBezTo>
                <a:cubicBezTo>
                  <a:pt x="10987166" y="1216419"/>
                  <a:pt x="10796548" y="1357938"/>
                  <a:pt x="10553944" y="1441695"/>
                </a:cubicBezTo>
                <a:cubicBezTo>
                  <a:pt x="10753226" y="1381043"/>
                  <a:pt x="10952508" y="1409925"/>
                  <a:pt x="11148902" y="1383932"/>
                </a:cubicBezTo>
                <a:cubicBezTo>
                  <a:pt x="11174895" y="1418589"/>
                  <a:pt x="11131573" y="1418589"/>
                  <a:pt x="11117132" y="1430142"/>
                </a:cubicBezTo>
                <a:cubicBezTo>
                  <a:pt x="11102692" y="1441695"/>
                  <a:pt x="11082474" y="1450359"/>
                  <a:pt x="11085363" y="1476352"/>
                </a:cubicBezTo>
                <a:cubicBezTo>
                  <a:pt x="11174895" y="1487905"/>
                  <a:pt x="11273092" y="1447471"/>
                  <a:pt x="11365513" y="1447471"/>
                </a:cubicBezTo>
                <a:lnTo>
                  <a:pt x="11365513" y="1496569"/>
                </a:lnTo>
                <a:cubicBezTo>
                  <a:pt x="11333743" y="1513898"/>
                  <a:pt x="11293310" y="1519674"/>
                  <a:pt x="11278869" y="1554332"/>
                </a:cubicBezTo>
                <a:cubicBezTo>
                  <a:pt x="11307750" y="1548556"/>
                  <a:pt x="11336632" y="1545668"/>
                  <a:pt x="11365513" y="1539891"/>
                </a:cubicBezTo>
                <a:lnTo>
                  <a:pt x="11377066" y="1539891"/>
                </a:lnTo>
                <a:lnTo>
                  <a:pt x="11377066" y="1765167"/>
                </a:lnTo>
                <a:cubicBezTo>
                  <a:pt x="9482441" y="3362313"/>
                  <a:pt x="4945162" y="3324767"/>
                  <a:pt x="4624577" y="3342096"/>
                </a:cubicBezTo>
                <a:cubicBezTo>
                  <a:pt x="4523492" y="3347872"/>
                  <a:pt x="4098935" y="3339207"/>
                  <a:pt x="4000738" y="3313214"/>
                </a:cubicBezTo>
                <a:cubicBezTo>
                  <a:pt x="3867883" y="3281444"/>
                  <a:pt x="3853443" y="3217905"/>
                  <a:pt x="3853443" y="3217905"/>
                </a:cubicBezTo>
                <a:cubicBezTo>
                  <a:pt x="3853443" y="3217905"/>
                  <a:pt x="3919869" y="3191912"/>
                  <a:pt x="4003625" y="3171695"/>
                </a:cubicBezTo>
                <a:cubicBezTo>
                  <a:pt x="4165361" y="3131261"/>
                  <a:pt x="4298217" y="3056169"/>
                  <a:pt x="4465729" y="3024399"/>
                </a:cubicBezTo>
                <a:cubicBezTo>
                  <a:pt x="4315546" y="3033064"/>
                  <a:pt x="4165361" y="3038840"/>
                  <a:pt x="4015179" y="3047505"/>
                </a:cubicBezTo>
                <a:cubicBezTo>
                  <a:pt x="4223124" y="2969524"/>
                  <a:pt x="4442625" y="2957972"/>
                  <a:pt x="4656346" y="2926202"/>
                </a:cubicBezTo>
                <a:cubicBezTo>
                  <a:pt x="4725662" y="2917538"/>
                  <a:pt x="4841188" y="2943531"/>
                  <a:pt x="4841188" y="2862663"/>
                </a:cubicBezTo>
                <a:cubicBezTo>
                  <a:pt x="4838300" y="2810676"/>
                  <a:pt x="4725662" y="2833782"/>
                  <a:pt x="4659236" y="2836670"/>
                </a:cubicBezTo>
                <a:cubicBezTo>
                  <a:pt x="4364644" y="2845334"/>
                  <a:pt x="4072941" y="2882880"/>
                  <a:pt x="3778351" y="2914650"/>
                </a:cubicBezTo>
                <a:cubicBezTo>
                  <a:pt x="3749468" y="2917538"/>
                  <a:pt x="3714811" y="2931979"/>
                  <a:pt x="3694595" y="2923314"/>
                </a:cubicBezTo>
                <a:cubicBezTo>
                  <a:pt x="3527082" y="2865551"/>
                  <a:pt x="3336463" y="2879992"/>
                  <a:pt x="3119852" y="2862663"/>
                </a:cubicBezTo>
                <a:cubicBezTo>
                  <a:pt x="3238266" y="2796236"/>
                  <a:pt x="3339351" y="2842446"/>
                  <a:pt x="3440437" y="2799124"/>
                </a:cubicBezTo>
                <a:cubicBezTo>
                  <a:pt x="3316246" y="2752913"/>
                  <a:pt x="3189168" y="2773131"/>
                  <a:pt x="3070753" y="2761578"/>
                </a:cubicBezTo>
                <a:cubicBezTo>
                  <a:pt x="2984109" y="2752913"/>
                  <a:pt x="2672189" y="2741361"/>
                  <a:pt x="2623091" y="2726920"/>
                </a:cubicBezTo>
                <a:cubicBezTo>
                  <a:pt x="2472907" y="2683598"/>
                  <a:pt x="2293842" y="2689374"/>
                  <a:pt x="2160987" y="2611394"/>
                </a:cubicBezTo>
                <a:cubicBezTo>
                  <a:pt x="2065678" y="2556519"/>
                  <a:pt x="1938600" y="2602730"/>
                  <a:pt x="1837515" y="2573848"/>
                </a:cubicBezTo>
                <a:cubicBezTo>
                  <a:pt x="1794192" y="2533414"/>
                  <a:pt x="1854843" y="2504533"/>
                  <a:pt x="1869284" y="2472763"/>
                </a:cubicBezTo>
                <a:cubicBezTo>
                  <a:pt x="1889502" y="2432329"/>
                  <a:pt x="1834626" y="2423665"/>
                  <a:pt x="1808633" y="2386119"/>
                </a:cubicBezTo>
                <a:cubicBezTo>
                  <a:pt x="1987698" y="2389007"/>
                  <a:pt x="2158099" y="2377454"/>
                  <a:pt x="2354493" y="2342797"/>
                </a:cubicBezTo>
                <a:cubicBezTo>
                  <a:pt x="2273625" y="2290810"/>
                  <a:pt x="2204309" y="2339908"/>
                  <a:pt x="2146546" y="2328356"/>
                </a:cubicBezTo>
                <a:cubicBezTo>
                  <a:pt x="2106113" y="2319691"/>
                  <a:pt x="2054126" y="2328356"/>
                  <a:pt x="2054126" y="2285034"/>
                </a:cubicBezTo>
                <a:cubicBezTo>
                  <a:pt x="2054126" y="2250376"/>
                  <a:pt x="2100336" y="2244599"/>
                  <a:pt x="2132106" y="2238823"/>
                </a:cubicBezTo>
                <a:cubicBezTo>
                  <a:pt x="2256296" y="2218606"/>
                  <a:pt x="2377599" y="2192613"/>
                  <a:pt x="2478684" y="2085751"/>
                </a:cubicBezTo>
                <a:cubicBezTo>
                  <a:pt x="2152323" y="2051094"/>
                  <a:pt x="1817297" y="2186837"/>
                  <a:pt x="1511154" y="2094416"/>
                </a:cubicBezTo>
                <a:cubicBezTo>
                  <a:pt x="1537147" y="2033765"/>
                  <a:pt x="1597798" y="2045317"/>
                  <a:pt x="1638232" y="2042429"/>
                </a:cubicBezTo>
                <a:cubicBezTo>
                  <a:pt x="1909718" y="2016436"/>
                  <a:pt x="2825261" y="1701628"/>
                  <a:pt x="2972556" y="1718957"/>
                </a:cubicBezTo>
                <a:cubicBezTo>
                  <a:pt x="3062089" y="1727621"/>
                  <a:pt x="3154510" y="1721845"/>
                  <a:pt x="3238266" y="1678523"/>
                </a:cubicBezTo>
                <a:cubicBezTo>
                  <a:pt x="3339351" y="1626536"/>
                  <a:pt x="2695295" y="1736286"/>
                  <a:pt x="2522005" y="1664082"/>
                </a:cubicBezTo>
                <a:cubicBezTo>
                  <a:pt x="2438249" y="1629424"/>
                  <a:pt x="1730654" y="1528339"/>
                  <a:pt x="1421621" y="1522563"/>
                </a:cubicBezTo>
                <a:cubicBezTo>
                  <a:pt x="1450503" y="1467688"/>
                  <a:pt x="1557364" y="1470576"/>
                  <a:pt x="1525595" y="1392596"/>
                </a:cubicBezTo>
                <a:cubicBezTo>
                  <a:pt x="1358082" y="1386820"/>
                  <a:pt x="1179017" y="1435918"/>
                  <a:pt x="982623" y="1415701"/>
                </a:cubicBezTo>
                <a:cubicBezTo>
                  <a:pt x="1051938" y="1346386"/>
                  <a:pt x="1153023" y="1352162"/>
                  <a:pt x="1231003" y="1314616"/>
                </a:cubicBezTo>
                <a:cubicBezTo>
                  <a:pt x="1170352" y="1262629"/>
                  <a:pt x="1095261" y="1294399"/>
                  <a:pt x="1025945" y="1297287"/>
                </a:cubicBezTo>
                <a:cubicBezTo>
                  <a:pt x="965294" y="1300175"/>
                  <a:pt x="812222" y="1227972"/>
                  <a:pt x="841104" y="1225083"/>
                </a:cubicBezTo>
                <a:cubicBezTo>
                  <a:pt x="1101037" y="1207755"/>
                  <a:pt x="1352306" y="1129775"/>
                  <a:pt x="1612239" y="1112445"/>
                </a:cubicBezTo>
                <a:cubicBezTo>
                  <a:pt x="1698883" y="1106668"/>
                  <a:pt x="1797081" y="1112445"/>
                  <a:pt x="1814409" y="1008471"/>
                </a:cubicBezTo>
                <a:cubicBezTo>
                  <a:pt x="1817297" y="979590"/>
                  <a:pt x="1808633" y="973814"/>
                  <a:pt x="1932824" y="979590"/>
                </a:cubicBezTo>
                <a:cubicBezTo>
                  <a:pt x="1981922" y="982478"/>
                  <a:pt x="2045461" y="982478"/>
                  <a:pt x="2083007" y="936268"/>
                </a:cubicBezTo>
                <a:cubicBezTo>
                  <a:pt x="2045461" y="898722"/>
                  <a:pt x="1990587" y="927603"/>
                  <a:pt x="1947265" y="924715"/>
                </a:cubicBezTo>
                <a:cubicBezTo>
                  <a:pt x="1828850" y="921827"/>
                  <a:pt x="1386963" y="904498"/>
                  <a:pt x="1271438" y="895834"/>
                </a:cubicBezTo>
                <a:cubicBezTo>
                  <a:pt x="1031721" y="875617"/>
                  <a:pt x="901755" y="933380"/>
                  <a:pt x="659150" y="907386"/>
                </a:cubicBezTo>
                <a:cubicBezTo>
                  <a:pt x="734242" y="890057"/>
                  <a:pt x="705361" y="866952"/>
                  <a:pt x="780453" y="846735"/>
                </a:cubicBezTo>
                <a:cubicBezTo>
                  <a:pt x="815110" y="838071"/>
                  <a:pt x="849768" y="820742"/>
                  <a:pt x="841104" y="788972"/>
                </a:cubicBezTo>
                <a:cubicBezTo>
                  <a:pt x="835327" y="757202"/>
                  <a:pt x="396329" y="690775"/>
                  <a:pt x="448316" y="659006"/>
                </a:cubicBezTo>
                <a:cubicBezTo>
                  <a:pt x="592723" y="575249"/>
                  <a:pt x="1020169" y="607019"/>
                  <a:pt x="910419" y="569473"/>
                </a:cubicBezTo>
                <a:cubicBezTo>
                  <a:pt x="742907" y="511710"/>
                  <a:pt x="716913" y="500157"/>
                  <a:pt x="604275" y="514598"/>
                </a:cubicBezTo>
                <a:cubicBezTo>
                  <a:pt x="506079" y="529039"/>
                  <a:pt x="113290" y="349974"/>
                  <a:pt x="15093" y="352862"/>
                </a:cubicBezTo>
                <a:cubicBezTo>
                  <a:pt x="-71551" y="352862"/>
                  <a:pt x="234593" y="211343"/>
                  <a:pt x="430987" y="136251"/>
                </a:cubicBezTo>
                <a:cubicBezTo>
                  <a:pt x="571784" y="82098"/>
                  <a:pt x="732076" y="70184"/>
                  <a:pt x="874092" y="17656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50DAC4-4CA6-252E-D1D3-5BBE9037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3" y="831025"/>
            <a:ext cx="4482111" cy="4911692"/>
          </a:xfrm>
        </p:spPr>
        <p:txBody>
          <a:bodyPr anchor="t">
            <a:normAutofit/>
          </a:bodyPr>
          <a:lstStyle/>
          <a:p>
            <a:pPr algn="ctr"/>
            <a:r>
              <a:rPr lang="pl-PL" sz="3600" b="1" dirty="0">
                <a:latin typeface="Comic Sans MS"/>
              </a:rPr>
              <a:t>Nadmierna presja</a:t>
            </a:r>
            <a:endParaRPr lang="pl-PL" sz="360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6BFDF0B-6325-416D-926F-7141006D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93668" y="5127460"/>
            <a:ext cx="6498333" cy="1730540"/>
          </a:xfrm>
          <a:custGeom>
            <a:avLst/>
            <a:gdLst>
              <a:gd name="connsiteX0" fmla="*/ 2987112 w 6498333"/>
              <a:gd name="connsiteY0" fmla="*/ 1730384 h 1730540"/>
              <a:gd name="connsiteX1" fmla="*/ 3113423 w 6498333"/>
              <a:gd name="connsiteY1" fmla="*/ 1728494 h 1730540"/>
              <a:gd name="connsiteX2" fmla="*/ 6436159 w 6498333"/>
              <a:gd name="connsiteY2" fmla="*/ 1396018 h 1730540"/>
              <a:gd name="connsiteX3" fmla="*/ 6498333 w 6498333"/>
              <a:gd name="connsiteY3" fmla="*/ 1381988 h 1730540"/>
              <a:gd name="connsiteX4" fmla="*/ 6498333 w 6498333"/>
              <a:gd name="connsiteY4" fmla="*/ 0 h 1730540"/>
              <a:gd name="connsiteX5" fmla="*/ 723703 w 6498333"/>
              <a:gd name="connsiteY5" fmla="*/ 0 h 1730540"/>
              <a:gd name="connsiteX6" fmla="*/ 629735 w 6498333"/>
              <a:gd name="connsiteY6" fmla="*/ 31770 h 1730540"/>
              <a:gd name="connsiteX7" fmla="*/ 127078 w 6498333"/>
              <a:gd name="connsiteY7" fmla="*/ 173371 h 1730540"/>
              <a:gd name="connsiteX8" fmla="*/ 0 w 6498333"/>
              <a:gd name="connsiteY8" fmla="*/ 235577 h 1730540"/>
              <a:gd name="connsiteX9" fmla="*/ 967530 w 6498333"/>
              <a:gd name="connsiteY9" fmla="*/ 225208 h 1730540"/>
              <a:gd name="connsiteX10" fmla="*/ 620954 w 6498333"/>
              <a:gd name="connsiteY10" fmla="*/ 408367 h 1730540"/>
              <a:gd name="connsiteX11" fmla="*/ 542972 w 6498333"/>
              <a:gd name="connsiteY11" fmla="*/ 463661 h 1730540"/>
              <a:gd name="connsiteX12" fmla="*/ 635392 w 6498333"/>
              <a:gd name="connsiteY12" fmla="*/ 515499 h 1730540"/>
              <a:gd name="connsiteX13" fmla="*/ 843339 w 6498333"/>
              <a:gd name="connsiteY13" fmla="*/ 532778 h 1730540"/>
              <a:gd name="connsiteX14" fmla="*/ 297479 w 6498333"/>
              <a:gd name="connsiteY14" fmla="*/ 584615 h 1730540"/>
              <a:gd name="connsiteX15" fmla="*/ 358130 w 6498333"/>
              <a:gd name="connsiteY15" fmla="*/ 688289 h 1730540"/>
              <a:gd name="connsiteX16" fmla="*/ 326361 w 6498333"/>
              <a:gd name="connsiteY16" fmla="*/ 809243 h 1730540"/>
              <a:gd name="connsiteX17" fmla="*/ 649833 w 6498333"/>
              <a:gd name="connsiteY17" fmla="*/ 854169 h 1730540"/>
              <a:gd name="connsiteX18" fmla="*/ 1111937 w 6498333"/>
              <a:gd name="connsiteY18" fmla="*/ 992402 h 1730540"/>
              <a:gd name="connsiteX19" fmla="*/ 1559599 w 6498333"/>
              <a:gd name="connsiteY19" fmla="*/ 1033872 h 1730540"/>
              <a:gd name="connsiteX20" fmla="*/ 1929284 w 6498333"/>
              <a:gd name="connsiteY20" fmla="*/ 1078798 h 1730540"/>
              <a:gd name="connsiteX21" fmla="*/ 1608698 w 6498333"/>
              <a:gd name="connsiteY21" fmla="*/ 1154826 h 1730540"/>
              <a:gd name="connsiteX22" fmla="*/ 2183442 w 6498333"/>
              <a:gd name="connsiteY22" fmla="*/ 1227398 h 1730540"/>
              <a:gd name="connsiteX23" fmla="*/ 2267197 w 6498333"/>
              <a:gd name="connsiteY23" fmla="*/ 1217031 h 1730540"/>
              <a:gd name="connsiteX24" fmla="*/ 3148082 w 6498333"/>
              <a:gd name="connsiteY24" fmla="*/ 1123724 h 1730540"/>
              <a:gd name="connsiteX25" fmla="*/ 3330034 w 6498333"/>
              <a:gd name="connsiteY25" fmla="*/ 1154826 h 1730540"/>
              <a:gd name="connsiteX26" fmla="*/ 3145192 w 6498333"/>
              <a:gd name="connsiteY26" fmla="*/ 1230854 h 1730540"/>
              <a:gd name="connsiteX27" fmla="*/ 2504025 w 6498333"/>
              <a:gd name="connsiteY27" fmla="*/ 1376000 h 1730540"/>
              <a:gd name="connsiteX28" fmla="*/ 2954575 w 6498333"/>
              <a:gd name="connsiteY28" fmla="*/ 1348352 h 1730540"/>
              <a:gd name="connsiteX29" fmla="*/ 2492471 w 6498333"/>
              <a:gd name="connsiteY29" fmla="*/ 1524600 h 1730540"/>
              <a:gd name="connsiteX30" fmla="*/ 2342289 w 6498333"/>
              <a:gd name="connsiteY30" fmla="*/ 1579893 h 1730540"/>
              <a:gd name="connsiteX31" fmla="*/ 2489584 w 6498333"/>
              <a:gd name="connsiteY31" fmla="*/ 1693935 h 1730540"/>
              <a:gd name="connsiteX32" fmla="*/ 2987112 w 6498333"/>
              <a:gd name="connsiteY32" fmla="*/ 1730384 h 173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98333" h="1730540">
                <a:moveTo>
                  <a:pt x="2987112" y="1730384"/>
                </a:moveTo>
                <a:cubicBezTo>
                  <a:pt x="3042664" y="1730870"/>
                  <a:pt x="3088152" y="1730222"/>
                  <a:pt x="3113423" y="1728494"/>
                </a:cubicBezTo>
                <a:cubicBezTo>
                  <a:pt x="3293752" y="1716831"/>
                  <a:pt x="4808270" y="1725943"/>
                  <a:pt x="6436159" y="1396018"/>
                </a:cubicBezTo>
                <a:lnTo>
                  <a:pt x="6498333" y="1381988"/>
                </a:lnTo>
                <a:lnTo>
                  <a:pt x="6498333" y="0"/>
                </a:lnTo>
                <a:lnTo>
                  <a:pt x="723703" y="0"/>
                </a:lnTo>
                <a:lnTo>
                  <a:pt x="629735" y="31770"/>
                </a:lnTo>
                <a:cubicBezTo>
                  <a:pt x="421263" y="101447"/>
                  <a:pt x="228886" y="161708"/>
                  <a:pt x="127078" y="173371"/>
                </a:cubicBezTo>
                <a:cubicBezTo>
                  <a:pt x="86644" y="176827"/>
                  <a:pt x="25993" y="163004"/>
                  <a:pt x="0" y="235577"/>
                </a:cubicBezTo>
                <a:cubicBezTo>
                  <a:pt x="306144" y="346163"/>
                  <a:pt x="641170" y="183739"/>
                  <a:pt x="967530" y="225208"/>
                </a:cubicBezTo>
                <a:cubicBezTo>
                  <a:pt x="866445" y="353075"/>
                  <a:pt x="745142" y="384177"/>
                  <a:pt x="620954" y="408367"/>
                </a:cubicBezTo>
                <a:cubicBezTo>
                  <a:pt x="589182" y="415279"/>
                  <a:pt x="542972" y="422191"/>
                  <a:pt x="542972" y="463661"/>
                </a:cubicBezTo>
                <a:cubicBezTo>
                  <a:pt x="542972" y="515499"/>
                  <a:pt x="594959" y="505130"/>
                  <a:pt x="635392" y="515499"/>
                </a:cubicBezTo>
                <a:cubicBezTo>
                  <a:pt x="693155" y="529321"/>
                  <a:pt x="762471" y="470573"/>
                  <a:pt x="843339" y="532778"/>
                </a:cubicBezTo>
                <a:cubicBezTo>
                  <a:pt x="646945" y="574247"/>
                  <a:pt x="476544" y="588071"/>
                  <a:pt x="297479" y="584615"/>
                </a:cubicBezTo>
                <a:cubicBezTo>
                  <a:pt x="323472" y="629541"/>
                  <a:pt x="378348" y="639908"/>
                  <a:pt x="358130" y="688289"/>
                </a:cubicBezTo>
                <a:cubicBezTo>
                  <a:pt x="343689" y="726304"/>
                  <a:pt x="283038" y="760862"/>
                  <a:pt x="326361" y="809243"/>
                </a:cubicBezTo>
                <a:cubicBezTo>
                  <a:pt x="427447" y="843802"/>
                  <a:pt x="554524" y="788508"/>
                  <a:pt x="649833" y="854169"/>
                </a:cubicBezTo>
                <a:cubicBezTo>
                  <a:pt x="782688" y="947476"/>
                  <a:pt x="961753" y="940565"/>
                  <a:pt x="1111937" y="992402"/>
                </a:cubicBezTo>
                <a:cubicBezTo>
                  <a:pt x="1161035" y="1009682"/>
                  <a:pt x="1472955" y="1023504"/>
                  <a:pt x="1559599" y="1033872"/>
                </a:cubicBezTo>
                <a:cubicBezTo>
                  <a:pt x="1678015" y="1047696"/>
                  <a:pt x="1805093" y="1023504"/>
                  <a:pt x="1929284" y="1078798"/>
                </a:cubicBezTo>
                <a:cubicBezTo>
                  <a:pt x="1828198" y="1130635"/>
                  <a:pt x="1727113" y="1075343"/>
                  <a:pt x="1608698" y="1154826"/>
                </a:cubicBezTo>
                <a:cubicBezTo>
                  <a:pt x="1825309" y="1175561"/>
                  <a:pt x="2015928" y="1158282"/>
                  <a:pt x="2183442" y="1227398"/>
                </a:cubicBezTo>
                <a:cubicBezTo>
                  <a:pt x="2203658" y="1237767"/>
                  <a:pt x="2238314" y="1220487"/>
                  <a:pt x="2267197" y="1217031"/>
                </a:cubicBezTo>
                <a:cubicBezTo>
                  <a:pt x="2561787" y="1179017"/>
                  <a:pt x="2853490" y="1134091"/>
                  <a:pt x="3148082" y="1123724"/>
                </a:cubicBezTo>
                <a:cubicBezTo>
                  <a:pt x="3214508" y="1120268"/>
                  <a:pt x="3327146" y="1092621"/>
                  <a:pt x="3330034" y="1154826"/>
                </a:cubicBezTo>
                <a:cubicBezTo>
                  <a:pt x="3330034" y="1251589"/>
                  <a:pt x="3214508" y="1220487"/>
                  <a:pt x="3145192" y="1230854"/>
                </a:cubicBezTo>
                <a:cubicBezTo>
                  <a:pt x="2931471" y="1268869"/>
                  <a:pt x="2711970" y="1282691"/>
                  <a:pt x="2504025" y="1376000"/>
                </a:cubicBezTo>
                <a:cubicBezTo>
                  <a:pt x="2654207" y="1365632"/>
                  <a:pt x="2804392" y="1358720"/>
                  <a:pt x="2954575" y="1348352"/>
                </a:cubicBezTo>
                <a:cubicBezTo>
                  <a:pt x="2787063" y="1386367"/>
                  <a:pt x="2654207" y="1476218"/>
                  <a:pt x="2492471" y="1524600"/>
                </a:cubicBezTo>
                <a:cubicBezTo>
                  <a:pt x="2408715" y="1548791"/>
                  <a:pt x="2342289" y="1579893"/>
                  <a:pt x="2342289" y="1579893"/>
                </a:cubicBezTo>
                <a:cubicBezTo>
                  <a:pt x="2342289" y="1579893"/>
                  <a:pt x="2356730" y="1655921"/>
                  <a:pt x="2489584" y="1693935"/>
                </a:cubicBezTo>
                <a:cubicBezTo>
                  <a:pt x="2563232" y="1717262"/>
                  <a:pt x="2820457" y="1728925"/>
                  <a:pt x="2987112" y="1730384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5336CD-DF40-9110-846C-BA473928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7" y="2215503"/>
            <a:ext cx="5257804" cy="3929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285750" indent="-285750" algn="ctr"/>
            <a:r>
              <a:rPr lang="pl-PL" sz="1800" dirty="0">
                <a:latin typeface="Comic Sans MS"/>
                <a:ea typeface="+mn-lt"/>
                <a:cs typeface="+mn-lt"/>
              </a:rPr>
              <a:t>Wysokie oczekiwania ze strony 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rodziców, nauczycieli lub społeczeństwa </a:t>
            </a:r>
            <a:endParaRPr lang="pl-PL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mogą wywołać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nadmierny stres i presję u dzieci.</a:t>
            </a:r>
            <a:endParaRPr lang="pl-PL" sz="18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2688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6B14EB-AE54-BB36-870C-FEA031DA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325214"/>
            <a:ext cx="4178105" cy="2826868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Comic Sans MS"/>
              </a:rPr>
              <a:t>Nierówności społeczne</a:t>
            </a:r>
            <a:endParaRPr lang="pl-PL" sz="3600">
              <a:latin typeface="Comic Sans MS"/>
              <a:ea typeface="Calibri Ligh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7FA00A-2A02-2B68-695E-32F7E59E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829" y="713313"/>
            <a:ext cx="679897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1800" dirty="0">
                <a:latin typeface="Comic Sans MS"/>
                <a:ea typeface="+mn-lt"/>
                <a:cs typeface="+mn-lt"/>
              </a:rPr>
              <a:t> Dzieci mogą być dotknięte</a:t>
            </a:r>
          </a:p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 nierównościami społecznymi, </a:t>
            </a:r>
            <a:endParaRPr lang="pl-PL" dirty="0">
              <a:ea typeface="Calibri"/>
              <a:cs typeface="Calibri"/>
            </a:endParaRPr>
          </a:p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co może mieć wpływ 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na ich dostęp do zasobów edukacyjnych i możliwości rozwoju</a:t>
            </a:r>
            <a:endParaRPr lang="pl-PL" sz="18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672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D65B97-6B15-DFC6-5C44-5B9CC0D5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69" y="365125"/>
            <a:ext cx="6138629" cy="1807305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Comic Sans MS"/>
                <a:ea typeface="Calibri"/>
                <a:cs typeface="Calibri"/>
              </a:rPr>
              <a:t>Brak akceptacji siebie</a:t>
            </a:r>
            <a:endParaRPr lang="pl-PL" sz="3600" dirty="0">
              <a:latin typeface="Comic Sans MS"/>
            </a:endParaRPr>
          </a:p>
        </p:txBody>
      </p:sp>
      <p:pic>
        <p:nvPicPr>
          <p:cNvPr id="5" name="Picture 4" descr="Symbol wycinania Transgender">
            <a:extLst>
              <a:ext uri="{FF2B5EF4-FFF2-40B4-BE49-F238E27FC236}">
                <a16:creationId xmlns:a16="http://schemas.microsoft.com/office/drawing/2014/main" id="{E2AF1F6C-FDBE-4995-29A6-EEDEAEF14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r="18799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A41D3-3E96-1DF9-1A97-185B09AE2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380" y="2333297"/>
            <a:ext cx="5505418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pl-PL" sz="1800">
              <a:latin typeface="Comic Sans MS"/>
              <a:ea typeface="+mn-lt"/>
              <a:cs typeface="+mn-lt"/>
            </a:endParaRPr>
          </a:p>
          <a:p>
            <a:pPr algn="ctr"/>
            <a:endParaRPr lang="pl-PL" sz="1800">
              <a:latin typeface="Comic Sans MS"/>
              <a:ea typeface="+mn-lt"/>
              <a:cs typeface="+mn-lt"/>
            </a:endParaRPr>
          </a:p>
          <a:p>
            <a:pPr algn="ctr"/>
            <a:endParaRPr lang="pl-PL" sz="1800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1800" dirty="0">
                <a:latin typeface="Comic Sans MS"/>
                <a:ea typeface="+mn-lt"/>
                <a:cs typeface="+mn-lt"/>
              </a:rPr>
              <a:t> Niepewność co do swojej tożsamości,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 orientacji seksualnej 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czy poczucia własnej wartości.</a:t>
            </a:r>
            <a:endParaRPr lang="pl-PL" sz="1800" dirty="0">
              <a:latin typeface="Comic Sans MS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784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1E1088-4423-0FA3-4298-34C01E34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410" y="365125"/>
            <a:ext cx="8725389" cy="1433433"/>
          </a:xfrm>
        </p:spPr>
        <p:txBody>
          <a:bodyPr anchor="b">
            <a:normAutofit/>
          </a:bodyPr>
          <a:lstStyle/>
          <a:p>
            <a:pPr algn="ctr"/>
            <a:r>
              <a:rPr lang="pl-PL" sz="3600" b="1" dirty="0">
                <a:latin typeface="Comic Sans MS"/>
                <a:ea typeface="Calibri"/>
                <a:cs typeface="Calibri"/>
              </a:rPr>
              <a:t>Brak poczucia przynależności</a:t>
            </a:r>
            <a:endParaRPr lang="pl-PL" sz="3600" dirty="0">
              <a:latin typeface="Comic Sans MS"/>
              <a:ea typeface="Calibri"/>
              <a:cs typeface="Calibri"/>
            </a:endParaRPr>
          </a:p>
        </p:txBody>
      </p:sp>
      <p:graphicFrame>
        <p:nvGraphicFramePr>
          <p:cNvPr id="67" name="Symbol zastępczy zawartości 2">
            <a:extLst>
              <a:ext uri="{FF2B5EF4-FFF2-40B4-BE49-F238E27FC236}">
                <a16:creationId xmlns:a16="http://schemas.microsoft.com/office/drawing/2014/main" id="{11DE81DA-BE2B-9516-3180-E39039DAE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531955"/>
              </p:ext>
            </p:extLst>
          </p:nvPr>
        </p:nvGraphicFramePr>
        <p:xfrm>
          <a:off x="5526156" y="2055813"/>
          <a:ext cx="6364263" cy="412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68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0C777BBD-C42C-46C6-8D2D-BD2F9613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Kreda — rysunki osób reprezentujących różne płci">
            <a:extLst>
              <a:ext uri="{FF2B5EF4-FFF2-40B4-BE49-F238E27FC236}">
                <a16:creationId xmlns:a16="http://schemas.microsoft.com/office/drawing/2014/main" id="{77358502-4275-646D-8231-A25648462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6" b="4404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6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AADA00-5931-7862-241A-F073C25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76" y="1720079"/>
            <a:ext cx="5861106" cy="654803"/>
          </a:xfrm>
        </p:spPr>
        <p:txBody>
          <a:bodyPr anchor="b">
            <a:normAutofit/>
          </a:bodyPr>
          <a:lstStyle/>
          <a:p>
            <a:r>
              <a:rPr lang="pl-PL" sz="2400" b="1" dirty="0">
                <a:latin typeface="Comic Sans MS"/>
                <a:ea typeface="Calibri Light"/>
                <a:cs typeface="Calibri Light"/>
              </a:rPr>
              <a:t>Rodzicu, nauczycielu i specjalisto</a:t>
            </a:r>
            <a:endParaRPr lang="pl-PL" sz="2400" b="1">
              <a:ea typeface="Calibri Ligh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171225-FD16-6A58-4211-1CFB7909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74" y="2295977"/>
            <a:ext cx="5861107" cy="35214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endParaRPr lang="pl-PL" sz="1600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1600" dirty="0">
                <a:latin typeface="Comic Sans MS"/>
                <a:ea typeface="+mn-lt"/>
                <a:cs typeface="+mn-lt"/>
              </a:rPr>
              <a:t>Wsparcie edukacyjne, psychologiczne</a:t>
            </a:r>
          </a:p>
          <a:p>
            <a:pPr marL="0" indent="0" algn="ctr">
              <a:buNone/>
            </a:pPr>
            <a:r>
              <a:rPr lang="pl-PL" sz="1600" dirty="0">
                <a:latin typeface="Comic Sans MS"/>
                <a:ea typeface="+mn-lt"/>
                <a:cs typeface="+mn-lt"/>
              </a:rPr>
              <a:t> i społeczne </a:t>
            </a:r>
            <a:endParaRPr lang="pl-PL" sz="1600">
              <a:latin typeface="Comic Sans M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pl-PL" sz="1600" dirty="0">
                <a:latin typeface="Comic Sans MS"/>
                <a:ea typeface="+mn-lt"/>
                <a:cs typeface="+mn-lt"/>
              </a:rPr>
              <a:t>jest kluczowe dla dzieci w wieku szkolnym, </a:t>
            </a:r>
          </a:p>
          <a:p>
            <a:pPr marL="0" indent="0" algn="ctr">
              <a:buNone/>
            </a:pPr>
            <a:r>
              <a:rPr lang="pl-PL" sz="1600" dirty="0">
                <a:latin typeface="Comic Sans MS"/>
                <a:ea typeface="+mn-lt"/>
                <a:cs typeface="+mn-lt"/>
              </a:rPr>
              <a:t>aby mogły one radzić sobie z tymi problemami,</a:t>
            </a:r>
          </a:p>
          <a:p>
            <a:pPr marL="0" indent="0" algn="ctr">
              <a:buNone/>
            </a:pPr>
            <a:r>
              <a:rPr lang="pl-PL" sz="1600" dirty="0">
                <a:latin typeface="Comic Sans MS"/>
                <a:ea typeface="+mn-lt"/>
                <a:cs typeface="+mn-lt"/>
              </a:rPr>
              <a:t>rozwijać się w sposób zdrowy i zrównoważony. </a:t>
            </a:r>
          </a:p>
          <a:p>
            <a:pPr marL="0" indent="0" algn="ctr">
              <a:buNone/>
            </a:pPr>
            <a:r>
              <a:rPr lang="pl-PL" sz="1600" dirty="0">
                <a:latin typeface="Comic Sans MS"/>
                <a:ea typeface="+mn-lt"/>
                <a:cs typeface="+mn-lt"/>
              </a:rPr>
              <a:t>Wsparcie ze strony rodziców, nauczycieli </a:t>
            </a:r>
          </a:p>
          <a:p>
            <a:pPr marL="0" indent="0" algn="ctr">
              <a:buNone/>
            </a:pPr>
            <a:r>
              <a:rPr lang="pl-PL" sz="1600" dirty="0">
                <a:latin typeface="Comic Sans MS"/>
                <a:ea typeface="+mn-lt"/>
                <a:cs typeface="+mn-lt"/>
              </a:rPr>
              <a:t>i specjalistów może odegrać kluczową rolę</a:t>
            </a:r>
            <a:endParaRPr lang="pl-PL" sz="1600">
              <a:latin typeface="Comic Sans MS"/>
            </a:endParaRPr>
          </a:p>
          <a:p>
            <a:pPr marL="0" indent="0" algn="ctr">
              <a:buNone/>
            </a:pPr>
            <a:r>
              <a:rPr lang="pl-PL" sz="1600" dirty="0">
                <a:latin typeface="Comic Sans MS"/>
                <a:ea typeface="+mn-lt"/>
                <a:cs typeface="+mn-lt"/>
              </a:rPr>
              <a:t>w pokonywaniu tych wyzwań.</a:t>
            </a:r>
            <a:endParaRPr lang="pl-PL" sz="16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0478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7CB66A-FFF6-96BE-9F45-86CAAA2C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endParaRPr lang="pl-PL">
              <a:latin typeface="Comic Sans MS"/>
              <a:ea typeface="Calibri Light"/>
              <a:cs typeface="Calibri Light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E067A58-738E-2DBD-FB98-9CB2731D0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24744"/>
              </p:ext>
            </p:extLst>
          </p:nvPr>
        </p:nvGraphicFramePr>
        <p:xfrm>
          <a:off x="3392510" y="1429305"/>
          <a:ext cx="7548272" cy="472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44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2C4C4BF-1F79-F420-4FA0-58D27622B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56" y="66542"/>
            <a:ext cx="2166152" cy="21617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DF45471-D54A-2E67-1622-A8D6F32C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4B50C-CA83-5006-7A66-A2DFD088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218"/>
            <a:ext cx="10515600" cy="524670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sz="1900" b="1" i="0" dirty="0">
                <a:effectLst/>
                <a:latin typeface="Comic Sans MS" panose="030F0702030302020204" pitchFamily="66" charset="0"/>
              </a:rPr>
              <a:t>Drodzy Rodzice,</a:t>
            </a:r>
          </a:p>
          <a:p>
            <a:pPr marL="0" indent="0" algn="ctr">
              <a:buNone/>
            </a:pPr>
            <a:endParaRPr lang="pl-PL" sz="1800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800" dirty="0">
                <a:latin typeface="Comic Sans MS" panose="030F0702030302020204" pitchFamily="66" charset="0"/>
              </a:rPr>
              <a:t>D</a:t>
            </a:r>
            <a:r>
              <a:rPr lang="pl-PL" sz="1800" b="0" i="0" dirty="0">
                <a:effectLst/>
                <a:latin typeface="Comic Sans MS" panose="030F0702030302020204" pitchFamily="66" charset="0"/>
              </a:rPr>
              <a:t>zieci potrzebują wsparcia i troski, aby rozwijać się w zdrowy i pewny siebie sposób. </a:t>
            </a:r>
            <a:br>
              <a:rPr lang="pl-PL" sz="1800" b="0" i="0" dirty="0">
                <a:effectLst/>
                <a:latin typeface="Comic Sans MS" panose="030F0702030302020204" pitchFamily="66" charset="0"/>
              </a:rPr>
            </a:br>
            <a:r>
              <a:rPr lang="pl-PL" sz="1800" b="0" i="0" dirty="0">
                <a:effectLst/>
                <a:latin typeface="Comic Sans MS" panose="030F0702030302020204" pitchFamily="66" charset="0"/>
              </a:rPr>
              <a:t>Każdy krok, jaki podejmujecie, ma wpływ na ich życie i przyszłość. </a:t>
            </a:r>
            <a:br>
              <a:rPr lang="pl-PL" sz="1800" b="0" i="0" dirty="0">
                <a:effectLst/>
                <a:latin typeface="Comic Sans MS" panose="030F0702030302020204" pitchFamily="66" charset="0"/>
              </a:rPr>
            </a:br>
            <a:r>
              <a:rPr lang="pl-PL" sz="1800" b="0" i="0" dirty="0">
                <a:effectLst/>
                <a:latin typeface="Comic Sans MS" panose="030F0702030302020204" pitchFamily="66" charset="0"/>
              </a:rPr>
              <a:t>Prosimy, bądźcie obok nich w trudnych chwilach, słuchajcie ich z troską i zrozumieniem. </a:t>
            </a:r>
            <a:br>
              <a:rPr lang="pl-PL" sz="1800" b="0" i="0" dirty="0">
                <a:effectLst/>
                <a:latin typeface="Comic Sans MS" panose="030F0702030302020204" pitchFamily="66" charset="0"/>
              </a:rPr>
            </a:br>
            <a:r>
              <a:rPr lang="pl-PL" sz="1800" b="0" i="0" dirty="0">
                <a:effectLst/>
                <a:latin typeface="Comic Sans MS" panose="030F0702030302020204" pitchFamily="66" charset="0"/>
              </a:rPr>
              <a:t>Wasza obecność i wsparcie emocjonalne są kluczowe dla ich rozwoju. </a:t>
            </a:r>
            <a:br>
              <a:rPr lang="pl-PL" sz="1800" b="0" i="0" dirty="0">
                <a:effectLst/>
                <a:latin typeface="Comic Sans MS" panose="030F0702030302020204" pitchFamily="66" charset="0"/>
              </a:rPr>
            </a:br>
            <a:r>
              <a:rPr lang="pl-PL" sz="1800" b="0" i="0" dirty="0">
                <a:effectLst/>
                <a:latin typeface="Comic Sans MS" panose="030F0702030302020204" pitchFamily="66" charset="0"/>
              </a:rPr>
              <a:t>Budujcie z nimi zaufanie i otwartą komunikację - to most do zrozumienia ich potrzeb i uczuć. </a:t>
            </a:r>
            <a:br>
              <a:rPr lang="pl-PL" sz="1800" b="0" i="0" dirty="0">
                <a:effectLst/>
                <a:latin typeface="Comic Sans MS" panose="030F0702030302020204" pitchFamily="66" charset="0"/>
              </a:rPr>
            </a:br>
            <a:r>
              <a:rPr lang="pl-PL" sz="1800" b="0" i="0" dirty="0">
                <a:effectLst/>
                <a:latin typeface="Comic Sans MS" panose="030F0702030302020204" pitchFamily="66" charset="0"/>
              </a:rPr>
              <a:t>Pokażcie im, że są kochani i wspierani, niezależnie od wszystkiego.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800" b="0" i="0" dirty="0">
                <a:effectLst/>
                <a:latin typeface="Comic Sans MS" panose="030F0702030302020204" pitchFamily="66" charset="0"/>
              </a:rPr>
              <a:t>Wasze zaangażowanie jako rodziców to fundament, na którym buduje się ich pewność siebie </a:t>
            </a:r>
            <a:br>
              <a:rPr lang="pl-PL" sz="1800" b="0" i="0" dirty="0">
                <a:effectLst/>
                <a:latin typeface="Comic Sans MS" panose="030F0702030302020204" pitchFamily="66" charset="0"/>
              </a:rPr>
            </a:br>
            <a:r>
              <a:rPr lang="pl-PL" sz="1800" b="0" i="0" dirty="0">
                <a:effectLst/>
                <a:latin typeface="Comic Sans MS" panose="030F0702030302020204" pitchFamily="66" charset="0"/>
              </a:rPr>
              <a:t>i umiejętność radzenia sobie z życiowymi wyzwaniami. </a:t>
            </a:r>
            <a:br>
              <a:rPr lang="pl-PL" sz="1800" b="0" i="0" dirty="0">
                <a:effectLst/>
                <a:latin typeface="Comic Sans MS" panose="030F0702030302020204" pitchFamily="66" charset="0"/>
              </a:rPr>
            </a:br>
            <a:r>
              <a:rPr lang="pl-PL" sz="1800" b="0" i="0" dirty="0">
                <a:effectLst/>
                <a:latin typeface="Comic Sans MS" panose="030F0702030302020204" pitchFamily="66" charset="0"/>
              </a:rPr>
              <a:t>Dziękujemy za miłość i zaangażowanie w życie waszych dzieci.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l-PL" sz="1800" b="0" i="0" dirty="0">
                <a:effectLst/>
                <a:latin typeface="Comic Sans MS" panose="030F0702030302020204" pitchFamily="66" charset="0"/>
              </a:rPr>
              <a:t>Z wyrazami szacunku,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l-PL" sz="1800" dirty="0">
                <a:latin typeface="Comic Sans MS" panose="030F0702030302020204" pitchFamily="66" charset="0"/>
              </a:rPr>
              <a:t>m</a:t>
            </a:r>
            <a:r>
              <a:rPr lang="pl-PL" sz="1800" b="0" i="0" dirty="0">
                <a:effectLst/>
                <a:latin typeface="Comic Sans MS" panose="030F0702030302020204" pitchFamily="66" charset="0"/>
              </a:rPr>
              <a:t>gr Karolina Różycka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l-PL" sz="1800" dirty="0">
                <a:latin typeface="Comic Sans MS" panose="030F0702030302020204" pitchFamily="66" charset="0"/>
              </a:rPr>
              <a:t>m</a:t>
            </a:r>
            <a:r>
              <a:rPr lang="pl-PL" sz="1800" b="0" i="0" dirty="0">
                <a:effectLst/>
                <a:latin typeface="Comic Sans MS" panose="030F0702030302020204" pitchFamily="66" charset="0"/>
              </a:rPr>
              <a:t>gr Ewelina </a:t>
            </a:r>
            <a:r>
              <a:rPr lang="pl-PL" sz="1800" b="0" i="0" dirty="0" err="1">
                <a:effectLst/>
                <a:latin typeface="Comic Sans MS" panose="030F0702030302020204" pitchFamily="66" charset="0"/>
              </a:rPr>
              <a:t>Przepierska</a:t>
            </a:r>
            <a:r>
              <a:rPr lang="pl-PL" sz="1800" b="0" i="0" dirty="0">
                <a:effectLst/>
                <a:latin typeface="Comic Sans MS" panose="030F0702030302020204" pitchFamily="66" charset="0"/>
              </a:rPr>
              <a:t> - Picz </a:t>
            </a:r>
          </a:p>
          <a:p>
            <a:pPr algn="r">
              <a:lnSpc>
                <a:spcPct val="150000"/>
              </a:lnSpc>
            </a:pPr>
            <a:endParaRPr lang="pl-PL" sz="1800" b="0" i="0" dirty="0">
              <a:effectLst/>
              <a:latin typeface="Comic Sans MS" panose="030F0702030302020204" pitchFamily="66" charset="0"/>
            </a:endParaRPr>
          </a:p>
          <a:p>
            <a:endParaRPr lang="pl-PL" sz="1800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C31887-AE5E-BED9-EDBE-E7C216E68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79" y="4563122"/>
            <a:ext cx="2348883" cy="17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2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A580073-9066-23D0-D914-B530C5E09535}"/>
              </a:ext>
            </a:extLst>
          </p:cNvPr>
          <p:cNvSpPr txBox="1"/>
          <p:nvPr/>
        </p:nvSpPr>
        <p:spPr>
          <a:xfrm>
            <a:off x="0" y="2586993"/>
            <a:ext cx="5557421" cy="33960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err="1">
                <a:latin typeface="Comic Sans MS"/>
              </a:rPr>
              <a:t>Dzieci</a:t>
            </a:r>
            <a:r>
              <a:rPr lang="en-US" i="1" dirty="0">
                <a:latin typeface="Comic Sans MS"/>
              </a:rPr>
              <a:t> w </a:t>
            </a:r>
            <a:r>
              <a:rPr lang="en-US" i="1" dirty="0" err="1">
                <a:latin typeface="Comic Sans MS"/>
              </a:rPr>
              <a:t>wieku</a:t>
            </a:r>
            <a:r>
              <a:rPr lang="en-US" i="1" dirty="0">
                <a:latin typeface="Comic Sans MS"/>
              </a:rPr>
              <a:t> </a:t>
            </a:r>
            <a:r>
              <a:rPr lang="en-US" i="1" dirty="0" err="1">
                <a:latin typeface="Comic Sans MS"/>
              </a:rPr>
              <a:t>szkolnym</a:t>
            </a:r>
            <a:r>
              <a:rPr lang="en-US" i="1" dirty="0">
                <a:latin typeface="Comic Sans MS"/>
              </a:rPr>
              <a:t> </a:t>
            </a:r>
            <a:endParaRPr lang="en-US" dirty="0">
              <a:latin typeface="Comic Sans MS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i="1" dirty="0">
              <a:latin typeface="Comic Sans M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i="1" dirty="0" err="1">
                <a:latin typeface="Comic Sans MS"/>
              </a:rPr>
              <a:t>mogą</a:t>
            </a:r>
            <a:r>
              <a:rPr lang="en-US" i="1" dirty="0">
                <a:latin typeface="Comic Sans MS"/>
              </a:rPr>
              <a:t> </a:t>
            </a:r>
            <a:r>
              <a:rPr lang="en-US" i="1" dirty="0" err="1">
                <a:latin typeface="Comic Sans MS"/>
              </a:rPr>
              <a:t>zmagać</a:t>
            </a:r>
            <a:r>
              <a:rPr lang="en-US" i="1" dirty="0">
                <a:latin typeface="Comic Sans MS"/>
              </a:rPr>
              <a:t> </a:t>
            </a:r>
            <a:r>
              <a:rPr lang="en-US" i="1" dirty="0" err="1">
                <a:latin typeface="Comic Sans MS"/>
              </a:rPr>
              <a:t>się</a:t>
            </a:r>
            <a:r>
              <a:rPr lang="en-US" i="1" dirty="0">
                <a:latin typeface="Comic Sans MS"/>
              </a:rPr>
              <a:t> z </a:t>
            </a:r>
            <a:r>
              <a:rPr lang="en-US" i="1" dirty="0" err="1">
                <a:latin typeface="Comic Sans MS"/>
              </a:rPr>
              <a:t>różnymi</a:t>
            </a:r>
            <a:r>
              <a:rPr lang="en-US" i="1" dirty="0">
                <a:latin typeface="Comic Sans MS"/>
              </a:rPr>
              <a:t> </a:t>
            </a:r>
            <a:endParaRPr lang="en-US" dirty="0">
              <a:latin typeface="Comic Sans MS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en-US" i="1" dirty="0">
              <a:latin typeface="Comic Sans MS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i="1" dirty="0" err="1">
                <a:latin typeface="Comic Sans MS"/>
              </a:rPr>
              <a:t>problemami</a:t>
            </a:r>
            <a:r>
              <a:rPr lang="en-US" i="1" dirty="0">
                <a:latin typeface="Comic Sans MS"/>
              </a:rPr>
              <a:t>, </a:t>
            </a:r>
            <a:endParaRPr lang="en-US" dirty="0">
              <a:latin typeface="Comic Sans MS"/>
              <a:ea typeface="Calibri" panose="020F0502020204030204"/>
              <a:cs typeface="Calibri" panose="020F0502020204030204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latin typeface="Comic Sans MS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i="1" dirty="0" err="1">
                <a:latin typeface="Comic Sans MS"/>
              </a:rPr>
              <a:t>zarówno</a:t>
            </a:r>
            <a:r>
              <a:rPr lang="en-US" i="1" dirty="0">
                <a:latin typeface="Comic Sans MS"/>
              </a:rPr>
              <a:t> </a:t>
            </a:r>
            <a:r>
              <a:rPr lang="en-US" i="1" dirty="0" err="1">
                <a:latin typeface="Comic Sans MS"/>
              </a:rPr>
              <a:t>edukacyjnymi</a:t>
            </a:r>
            <a:r>
              <a:rPr lang="en-US" i="1" dirty="0">
                <a:latin typeface="Comic Sans MS"/>
              </a:rPr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i="1" dirty="0">
              <a:latin typeface="Comic Sans M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i="1" dirty="0">
                <a:latin typeface="Comic Sans MS"/>
              </a:rPr>
              <a:t> jak </a:t>
            </a:r>
            <a:r>
              <a:rPr lang="en-US" i="1" dirty="0" err="1">
                <a:latin typeface="Comic Sans MS"/>
              </a:rPr>
              <a:t>i</a:t>
            </a:r>
            <a:r>
              <a:rPr lang="en-US" i="1" dirty="0">
                <a:latin typeface="Comic Sans MS"/>
              </a:rPr>
              <a:t> </a:t>
            </a:r>
            <a:r>
              <a:rPr lang="en-US" i="1" dirty="0" err="1">
                <a:latin typeface="Comic Sans MS"/>
              </a:rPr>
              <a:t>osobistymi</a:t>
            </a:r>
            <a:r>
              <a:rPr lang="en-US" i="1" dirty="0">
                <a:latin typeface="Comic Sans MS"/>
              </a:rPr>
              <a:t>. </a:t>
            </a:r>
            <a:endParaRPr lang="en-US" i="1" dirty="0">
              <a:latin typeface="Comic Sans MS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3C092-3344-6928-F26E-0A4D825F9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4" r="1873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329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22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767527-0DC1-7B1C-B97E-3D338F41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940121" cy="543137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Comic Sans MS"/>
                <a:ea typeface="Calibri"/>
                <a:cs typeface="Calibri"/>
              </a:rPr>
              <a:t>Trudności </a:t>
            </a:r>
            <a:br>
              <a:rPr lang="pl-PL" sz="3600" b="1" dirty="0">
                <a:latin typeface="Comic Sans MS"/>
                <a:ea typeface="Calibri"/>
                <a:cs typeface="Calibri"/>
              </a:rPr>
            </a:br>
            <a:br>
              <a:rPr lang="pl-PL" sz="3600" b="1" dirty="0">
                <a:latin typeface="Comic Sans MS"/>
                <a:ea typeface="Calibri"/>
                <a:cs typeface="Calibri"/>
              </a:rPr>
            </a:br>
            <a:r>
              <a:rPr lang="pl-PL" sz="3600" b="1" dirty="0">
                <a:latin typeface="Comic Sans MS"/>
                <a:ea typeface="Calibri"/>
                <a:cs typeface="Calibri"/>
              </a:rPr>
              <a:t>w nauce</a:t>
            </a:r>
            <a:endParaRPr lang="pl-PL" sz="3600">
              <a:latin typeface="Comic Sans MS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0D94AC-1534-A734-DC64-AA3EC33A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1800" dirty="0">
                <a:latin typeface="Comic Sans MS"/>
                <a:ea typeface="+mn-lt"/>
                <a:cs typeface="+mn-lt"/>
              </a:rPr>
              <a:t> Niektóre dzieci mogą mieć trudności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 w opanowaniu materiału szkolnego,</a:t>
            </a:r>
            <a:endParaRPr lang="pl-PL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 co może prowadzić do frustracji </a:t>
            </a:r>
            <a:endParaRPr lang="pl-PL" sz="180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i spadku pewności siebie.</a:t>
            </a:r>
            <a:endParaRPr lang="pl-PL" sz="1800">
              <a:latin typeface="Comic Sans M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6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EE5035-0E7F-2F86-1B04-D5228277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Comic Sans MS"/>
                <a:ea typeface="Calibri"/>
                <a:cs typeface="Calibri"/>
              </a:rPr>
              <a:t>Przemoc i zastraszanie</a:t>
            </a:r>
            <a:endParaRPr lang="pl-PL" sz="3600">
              <a:latin typeface="Comic Sans MS"/>
              <a:ea typeface="Calibri Light" panose="020F0302020204030204"/>
              <a:cs typeface="Calibri Light" panose="020F030202020403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4" name="Symbol zastępczy zawartości 2">
            <a:extLst>
              <a:ext uri="{FF2B5EF4-FFF2-40B4-BE49-F238E27FC236}">
                <a16:creationId xmlns:a16="http://schemas.microsoft.com/office/drawing/2014/main" id="{A5551972-39DD-1B06-5375-09EAE79FA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587360"/>
              </p:ext>
            </p:extLst>
          </p:nvPr>
        </p:nvGraphicFramePr>
        <p:xfrm>
          <a:off x="1036320" y="2393379"/>
          <a:ext cx="10935021" cy="349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43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96E591-54B8-23E3-04BC-BB4F484D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pl-PL" b="1">
                <a:latin typeface="Comic Sans MS"/>
                <a:ea typeface="Calibri"/>
                <a:cs typeface="Calibri"/>
              </a:rPr>
              <a:t>Problemy zdrowotne</a:t>
            </a:r>
            <a:endParaRPr lang="pl-PL">
              <a:latin typeface="Comic Sans M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8B418-BB4C-83FE-9886-942534795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352" y="713313"/>
            <a:ext cx="6234448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1800" dirty="0">
                <a:latin typeface="Comic Sans MS"/>
                <a:ea typeface="+mn-lt"/>
                <a:cs typeface="+mn-lt"/>
              </a:rPr>
              <a:t>Zdrowie fizyczne, w tym przewlekłe choroby, </a:t>
            </a:r>
          </a:p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alergie czy problemy zdrowotne psychiczne, 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mogą utrudniać codzienne funkcjonowanie w szkole.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585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DD44C1-3120-AB88-15EB-F713BFAD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 b="1">
                <a:latin typeface="Comic Sans MS"/>
              </a:rPr>
              <a:t>Zdrowie psychiczne</a:t>
            </a:r>
            <a:endParaRPr lang="pl-PL" sz="4000">
              <a:latin typeface="Comic Sans M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39A44B-E05C-FEAA-3377-9A90AD00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6375239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pl-PL" sz="2000" b="1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2000" dirty="0">
                <a:latin typeface="Comic Sans MS"/>
                <a:ea typeface="+mn-lt"/>
                <a:cs typeface="+mn-lt"/>
              </a:rPr>
              <a:t>Wzrost problemów zdrowia psychicznego, </a:t>
            </a:r>
          </a:p>
          <a:p>
            <a:pPr marL="0" indent="0" algn="ctr">
              <a:buNone/>
            </a:pPr>
            <a:endParaRPr lang="pl-PL" sz="20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2000" dirty="0">
                <a:latin typeface="Comic Sans MS"/>
                <a:ea typeface="+mn-lt"/>
                <a:cs typeface="+mn-lt"/>
              </a:rPr>
              <a:t>takich jak depresja, lęki czy stres, </a:t>
            </a:r>
            <a:endParaRPr lang="pl-PL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pl-PL" sz="200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2000" dirty="0">
                <a:latin typeface="Comic Sans MS"/>
                <a:ea typeface="+mn-lt"/>
                <a:cs typeface="+mn-lt"/>
              </a:rPr>
              <a:t>które mogą być spowodowane presją szkolną,</a:t>
            </a:r>
          </a:p>
          <a:p>
            <a:pPr marL="0" indent="0" algn="ctr">
              <a:buNone/>
            </a:pPr>
            <a:endParaRPr lang="pl-PL" sz="20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2000" dirty="0">
                <a:latin typeface="Comic Sans MS"/>
                <a:ea typeface="+mn-lt"/>
                <a:cs typeface="+mn-lt"/>
              </a:rPr>
              <a:t> społeczną lub innymi czynnikami.</a:t>
            </a:r>
            <a:endParaRPr lang="pl-PL" sz="2000" dirty="0">
              <a:latin typeface="Comic Sans MS"/>
            </a:endParaRPr>
          </a:p>
        </p:txBody>
      </p:sp>
      <p:pic>
        <p:nvPicPr>
          <p:cNvPr id="5" name="Picture 4" descr="Osoba idąca na przechodzenie schodów">
            <a:extLst>
              <a:ext uri="{FF2B5EF4-FFF2-40B4-BE49-F238E27FC236}">
                <a16:creationId xmlns:a16="http://schemas.microsoft.com/office/drawing/2014/main" id="{AF783460-1C58-AF6E-9F63-9D3BAA328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2" r="15148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65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AEB4AF-2418-F595-A8FB-527506EF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75" y="713312"/>
            <a:ext cx="4510825" cy="5431376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Comic Sans MS"/>
              </a:rPr>
              <a:t>  Niskie poczucie</a:t>
            </a:r>
            <a:br>
              <a:rPr lang="pl-PL" sz="3600" b="1" dirty="0">
                <a:latin typeface="Comic Sans MS"/>
              </a:rPr>
            </a:br>
            <a:br>
              <a:rPr lang="pl-PL" sz="3600" b="1" dirty="0">
                <a:latin typeface="Comic Sans MS"/>
              </a:rPr>
            </a:br>
            <a:r>
              <a:rPr lang="pl-PL" sz="3600" b="1" dirty="0">
                <a:latin typeface="Comic Sans MS"/>
              </a:rPr>
              <a:t> własnej wartości</a:t>
            </a:r>
            <a:endParaRPr lang="pl-PL" sz="3600" dirty="0">
              <a:latin typeface="Comic Sans MS"/>
            </a:endParaRPr>
          </a:p>
        </p:txBody>
      </p:sp>
      <p:sp>
        <p:nvSpPr>
          <p:cNvPr id="50" name="Symbol zastępczy zawartości 2">
            <a:extLst>
              <a:ext uri="{FF2B5EF4-FFF2-40B4-BE49-F238E27FC236}">
                <a16:creationId xmlns:a16="http://schemas.microsoft.com/office/drawing/2014/main" id="{C8D099AF-4627-FFA3-88B5-E713014C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507" y="713313"/>
            <a:ext cx="6481293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1800" dirty="0">
                <a:latin typeface="Comic Sans MS"/>
                <a:ea typeface="+mn-lt"/>
                <a:cs typeface="+mn-lt"/>
              </a:rPr>
              <a:t>Niektóre dzieci mogą mieć problemy z akceptacją siebie,</a:t>
            </a:r>
          </a:p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 co może prowadzić do kwestionowania swojej wartości 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jak również trudności w nawiązywaniu relacji.</a:t>
            </a:r>
            <a:endParaRPr lang="pl-PL" sz="18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1654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F085F0-E51F-AAFB-465D-AB50F09C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>
                <a:latin typeface="Comic Sans MS"/>
                <a:ea typeface="Calibri"/>
                <a:cs typeface="Calibri"/>
              </a:rPr>
              <a:t>Trudności emocjonalne</a:t>
            </a:r>
            <a:endParaRPr lang="pl-PL">
              <a:latin typeface="Comic Sans MS"/>
              <a:ea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320AA7-768B-FF26-89AD-A8595F8A3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1800" dirty="0">
                <a:latin typeface="Comic Sans MS"/>
                <a:ea typeface="+mn-lt"/>
                <a:cs typeface="+mn-lt"/>
              </a:rPr>
              <a:t>Problemy ze zdrowiem psychicznym, </a:t>
            </a:r>
          </a:p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takie jak lęki, depresja czy stres, 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mogą wpływać na ich koncentrację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 i osiągnięcia szkolne.</a:t>
            </a:r>
            <a:endParaRPr lang="pl-PL" sz="1800" dirty="0">
              <a:latin typeface="Comic Sans MS"/>
            </a:endParaRPr>
          </a:p>
        </p:txBody>
      </p:sp>
      <p:pic>
        <p:nvPicPr>
          <p:cNvPr id="19" name="Picture 4" descr="Labirynt z żywopłotu">
            <a:extLst>
              <a:ext uri="{FF2B5EF4-FFF2-40B4-BE49-F238E27FC236}">
                <a16:creationId xmlns:a16="http://schemas.microsoft.com/office/drawing/2014/main" id="{EFEEEBFF-F18C-A7DB-3A16-75E5728B9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3" r="2295" b="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458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20EED73-1494-4E89-869B-E501A02B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9D7A3A2-205A-4FD7-89D2-24FA8A54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34" y="0"/>
            <a:ext cx="11377066" cy="4001047"/>
          </a:xfrm>
          <a:custGeom>
            <a:avLst/>
            <a:gdLst>
              <a:gd name="connsiteX0" fmla="*/ 914840 w 11377066"/>
              <a:gd name="connsiteY0" fmla="*/ 0 h 3343806"/>
              <a:gd name="connsiteX1" fmla="*/ 11365513 w 11377066"/>
              <a:gd name="connsiteY1" fmla="*/ 0 h 3343806"/>
              <a:gd name="connsiteX2" fmla="*/ 11365513 w 11377066"/>
              <a:gd name="connsiteY2" fmla="*/ 846735 h 3343806"/>
              <a:gd name="connsiteX3" fmla="*/ 11050704 w 11377066"/>
              <a:gd name="connsiteY3" fmla="*/ 1046017 h 3343806"/>
              <a:gd name="connsiteX4" fmla="*/ 11195112 w 11377066"/>
              <a:gd name="connsiteY4" fmla="*/ 1103780 h 3343806"/>
              <a:gd name="connsiteX5" fmla="*/ 10553944 w 11377066"/>
              <a:gd name="connsiteY5" fmla="*/ 1441695 h 3343806"/>
              <a:gd name="connsiteX6" fmla="*/ 11148902 w 11377066"/>
              <a:gd name="connsiteY6" fmla="*/ 1383932 h 3343806"/>
              <a:gd name="connsiteX7" fmla="*/ 11117132 w 11377066"/>
              <a:gd name="connsiteY7" fmla="*/ 1430142 h 3343806"/>
              <a:gd name="connsiteX8" fmla="*/ 11085363 w 11377066"/>
              <a:gd name="connsiteY8" fmla="*/ 1476352 h 3343806"/>
              <a:gd name="connsiteX9" fmla="*/ 11365513 w 11377066"/>
              <a:gd name="connsiteY9" fmla="*/ 1447471 h 3343806"/>
              <a:gd name="connsiteX10" fmla="*/ 11365513 w 11377066"/>
              <a:gd name="connsiteY10" fmla="*/ 1496569 h 3343806"/>
              <a:gd name="connsiteX11" fmla="*/ 11278869 w 11377066"/>
              <a:gd name="connsiteY11" fmla="*/ 1554332 h 3343806"/>
              <a:gd name="connsiteX12" fmla="*/ 11365513 w 11377066"/>
              <a:gd name="connsiteY12" fmla="*/ 1539891 h 3343806"/>
              <a:gd name="connsiteX13" fmla="*/ 11377066 w 11377066"/>
              <a:gd name="connsiteY13" fmla="*/ 1539891 h 3343806"/>
              <a:gd name="connsiteX14" fmla="*/ 11377066 w 11377066"/>
              <a:gd name="connsiteY14" fmla="*/ 1765167 h 3343806"/>
              <a:gd name="connsiteX15" fmla="*/ 4624577 w 11377066"/>
              <a:gd name="connsiteY15" fmla="*/ 3342096 h 3343806"/>
              <a:gd name="connsiteX16" fmla="*/ 4000738 w 11377066"/>
              <a:gd name="connsiteY16" fmla="*/ 3313214 h 3343806"/>
              <a:gd name="connsiteX17" fmla="*/ 3853443 w 11377066"/>
              <a:gd name="connsiteY17" fmla="*/ 3217905 h 3343806"/>
              <a:gd name="connsiteX18" fmla="*/ 4003625 w 11377066"/>
              <a:gd name="connsiteY18" fmla="*/ 3171695 h 3343806"/>
              <a:gd name="connsiteX19" fmla="*/ 4465729 w 11377066"/>
              <a:gd name="connsiteY19" fmla="*/ 3024399 h 3343806"/>
              <a:gd name="connsiteX20" fmla="*/ 4015179 w 11377066"/>
              <a:gd name="connsiteY20" fmla="*/ 3047505 h 3343806"/>
              <a:gd name="connsiteX21" fmla="*/ 4656346 w 11377066"/>
              <a:gd name="connsiteY21" fmla="*/ 2926202 h 3343806"/>
              <a:gd name="connsiteX22" fmla="*/ 4841188 w 11377066"/>
              <a:gd name="connsiteY22" fmla="*/ 2862663 h 3343806"/>
              <a:gd name="connsiteX23" fmla="*/ 4659236 w 11377066"/>
              <a:gd name="connsiteY23" fmla="*/ 2836670 h 3343806"/>
              <a:gd name="connsiteX24" fmla="*/ 3778351 w 11377066"/>
              <a:gd name="connsiteY24" fmla="*/ 2914650 h 3343806"/>
              <a:gd name="connsiteX25" fmla="*/ 3694595 w 11377066"/>
              <a:gd name="connsiteY25" fmla="*/ 2923314 h 3343806"/>
              <a:gd name="connsiteX26" fmla="*/ 3119852 w 11377066"/>
              <a:gd name="connsiteY26" fmla="*/ 2862663 h 3343806"/>
              <a:gd name="connsiteX27" fmla="*/ 3440437 w 11377066"/>
              <a:gd name="connsiteY27" fmla="*/ 2799124 h 3343806"/>
              <a:gd name="connsiteX28" fmla="*/ 3070753 w 11377066"/>
              <a:gd name="connsiteY28" fmla="*/ 2761578 h 3343806"/>
              <a:gd name="connsiteX29" fmla="*/ 2623091 w 11377066"/>
              <a:gd name="connsiteY29" fmla="*/ 2726920 h 3343806"/>
              <a:gd name="connsiteX30" fmla="*/ 2160987 w 11377066"/>
              <a:gd name="connsiteY30" fmla="*/ 2611394 h 3343806"/>
              <a:gd name="connsiteX31" fmla="*/ 1837515 w 11377066"/>
              <a:gd name="connsiteY31" fmla="*/ 2573848 h 3343806"/>
              <a:gd name="connsiteX32" fmla="*/ 1869284 w 11377066"/>
              <a:gd name="connsiteY32" fmla="*/ 2472763 h 3343806"/>
              <a:gd name="connsiteX33" fmla="*/ 1808633 w 11377066"/>
              <a:gd name="connsiteY33" fmla="*/ 2386119 h 3343806"/>
              <a:gd name="connsiteX34" fmla="*/ 2354493 w 11377066"/>
              <a:gd name="connsiteY34" fmla="*/ 2342797 h 3343806"/>
              <a:gd name="connsiteX35" fmla="*/ 2146546 w 11377066"/>
              <a:gd name="connsiteY35" fmla="*/ 2328356 h 3343806"/>
              <a:gd name="connsiteX36" fmla="*/ 2054126 w 11377066"/>
              <a:gd name="connsiteY36" fmla="*/ 2285034 h 3343806"/>
              <a:gd name="connsiteX37" fmla="*/ 2132106 w 11377066"/>
              <a:gd name="connsiteY37" fmla="*/ 2238823 h 3343806"/>
              <a:gd name="connsiteX38" fmla="*/ 2478684 w 11377066"/>
              <a:gd name="connsiteY38" fmla="*/ 2085751 h 3343806"/>
              <a:gd name="connsiteX39" fmla="*/ 1511154 w 11377066"/>
              <a:gd name="connsiteY39" fmla="*/ 2094416 h 3343806"/>
              <a:gd name="connsiteX40" fmla="*/ 1638232 w 11377066"/>
              <a:gd name="connsiteY40" fmla="*/ 2042429 h 3343806"/>
              <a:gd name="connsiteX41" fmla="*/ 2972556 w 11377066"/>
              <a:gd name="connsiteY41" fmla="*/ 1718957 h 3343806"/>
              <a:gd name="connsiteX42" fmla="*/ 3238266 w 11377066"/>
              <a:gd name="connsiteY42" fmla="*/ 1678523 h 3343806"/>
              <a:gd name="connsiteX43" fmla="*/ 2522005 w 11377066"/>
              <a:gd name="connsiteY43" fmla="*/ 1664082 h 3343806"/>
              <a:gd name="connsiteX44" fmla="*/ 1421621 w 11377066"/>
              <a:gd name="connsiteY44" fmla="*/ 1522563 h 3343806"/>
              <a:gd name="connsiteX45" fmla="*/ 1525595 w 11377066"/>
              <a:gd name="connsiteY45" fmla="*/ 1392596 h 3343806"/>
              <a:gd name="connsiteX46" fmla="*/ 982623 w 11377066"/>
              <a:gd name="connsiteY46" fmla="*/ 1415701 h 3343806"/>
              <a:gd name="connsiteX47" fmla="*/ 1231003 w 11377066"/>
              <a:gd name="connsiteY47" fmla="*/ 1314616 h 3343806"/>
              <a:gd name="connsiteX48" fmla="*/ 1025945 w 11377066"/>
              <a:gd name="connsiteY48" fmla="*/ 1297287 h 3343806"/>
              <a:gd name="connsiteX49" fmla="*/ 841104 w 11377066"/>
              <a:gd name="connsiteY49" fmla="*/ 1225083 h 3343806"/>
              <a:gd name="connsiteX50" fmla="*/ 1612239 w 11377066"/>
              <a:gd name="connsiteY50" fmla="*/ 1112445 h 3343806"/>
              <a:gd name="connsiteX51" fmla="*/ 1814409 w 11377066"/>
              <a:gd name="connsiteY51" fmla="*/ 1008471 h 3343806"/>
              <a:gd name="connsiteX52" fmla="*/ 1932824 w 11377066"/>
              <a:gd name="connsiteY52" fmla="*/ 979590 h 3343806"/>
              <a:gd name="connsiteX53" fmla="*/ 2083007 w 11377066"/>
              <a:gd name="connsiteY53" fmla="*/ 936268 h 3343806"/>
              <a:gd name="connsiteX54" fmla="*/ 1947265 w 11377066"/>
              <a:gd name="connsiteY54" fmla="*/ 924715 h 3343806"/>
              <a:gd name="connsiteX55" fmla="*/ 1271438 w 11377066"/>
              <a:gd name="connsiteY55" fmla="*/ 895834 h 3343806"/>
              <a:gd name="connsiteX56" fmla="*/ 659150 w 11377066"/>
              <a:gd name="connsiteY56" fmla="*/ 907386 h 3343806"/>
              <a:gd name="connsiteX57" fmla="*/ 780453 w 11377066"/>
              <a:gd name="connsiteY57" fmla="*/ 846735 h 3343806"/>
              <a:gd name="connsiteX58" fmla="*/ 841104 w 11377066"/>
              <a:gd name="connsiteY58" fmla="*/ 788972 h 3343806"/>
              <a:gd name="connsiteX59" fmla="*/ 448316 w 11377066"/>
              <a:gd name="connsiteY59" fmla="*/ 659006 h 3343806"/>
              <a:gd name="connsiteX60" fmla="*/ 910419 w 11377066"/>
              <a:gd name="connsiteY60" fmla="*/ 569473 h 3343806"/>
              <a:gd name="connsiteX61" fmla="*/ 604275 w 11377066"/>
              <a:gd name="connsiteY61" fmla="*/ 514598 h 3343806"/>
              <a:gd name="connsiteX62" fmla="*/ 15093 w 11377066"/>
              <a:gd name="connsiteY62" fmla="*/ 352862 h 3343806"/>
              <a:gd name="connsiteX63" fmla="*/ 430987 w 11377066"/>
              <a:gd name="connsiteY63" fmla="*/ 136251 h 3343806"/>
              <a:gd name="connsiteX64" fmla="*/ 874092 w 11377066"/>
              <a:gd name="connsiteY64" fmla="*/ 17656 h 334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77066" h="3343806">
                <a:moveTo>
                  <a:pt x="914840" y="0"/>
                </a:moveTo>
                <a:lnTo>
                  <a:pt x="11365513" y="0"/>
                </a:lnTo>
                <a:lnTo>
                  <a:pt x="11365513" y="846735"/>
                </a:lnTo>
                <a:cubicBezTo>
                  <a:pt x="11273092" y="924715"/>
                  <a:pt x="11163343" y="985366"/>
                  <a:pt x="11050704" y="1046017"/>
                </a:cubicBezTo>
                <a:cubicBezTo>
                  <a:pt x="11088251" y="1089339"/>
                  <a:pt x="11169119" y="1037353"/>
                  <a:pt x="11195112" y="1103780"/>
                </a:cubicBezTo>
                <a:cubicBezTo>
                  <a:pt x="10987166" y="1216419"/>
                  <a:pt x="10796548" y="1357938"/>
                  <a:pt x="10553944" y="1441695"/>
                </a:cubicBezTo>
                <a:cubicBezTo>
                  <a:pt x="10753226" y="1381043"/>
                  <a:pt x="10952508" y="1409925"/>
                  <a:pt x="11148902" y="1383932"/>
                </a:cubicBezTo>
                <a:cubicBezTo>
                  <a:pt x="11174895" y="1418589"/>
                  <a:pt x="11131573" y="1418589"/>
                  <a:pt x="11117132" y="1430142"/>
                </a:cubicBezTo>
                <a:cubicBezTo>
                  <a:pt x="11102692" y="1441695"/>
                  <a:pt x="11082474" y="1450359"/>
                  <a:pt x="11085363" y="1476352"/>
                </a:cubicBezTo>
                <a:cubicBezTo>
                  <a:pt x="11174895" y="1487905"/>
                  <a:pt x="11273092" y="1447471"/>
                  <a:pt x="11365513" y="1447471"/>
                </a:cubicBezTo>
                <a:lnTo>
                  <a:pt x="11365513" y="1496569"/>
                </a:lnTo>
                <a:cubicBezTo>
                  <a:pt x="11333743" y="1513898"/>
                  <a:pt x="11293310" y="1519674"/>
                  <a:pt x="11278869" y="1554332"/>
                </a:cubicBezTo>
                <a:cubicBezTo>
                  <a:pt x="11307750" y="1548556"/>
                  <a:pt x="11336632" y="1545668"/>
                  <a:pt x="11365513" y="1539891"/>
                </a:cubicBezTo>
                <a:lnTo>
                  <a:pt x="11377066" y="1539891"/>
                </a:lnTo>
                <a:lnTo>
                  <a:pt x="11377066" y="1765167"/>
                </a:lnTo>
                <a:cubicBezTo>
                  <a:pt x="9482441" y="3362313"/>
                  <a:pt x="4945162" y="3324767"/>
                  <a:pt x="4624577" y="3342096"/>
                </a:cubicBezTo>
                <a:cubicBezTo>
                  <a:pt x="4523492" y="3347872"/>
                  <a:pt x="4098935" y="3339207"/>
                  <a:pt x="4000738" y="3313214"/>
                </a:cubicBezTo>
                <a:cubicBezTo>
                  <a:pt x="3867883" y="3281444"/>
                  <a:pt x="3853443" y="3217905"/>
                  <a:pt x="3853443" y="3217905"/>
                </a:cubicBezTo>
                <a:cubicBezTo>
                  <a:pt x="3853443" y="3217905"/>
                  <a:pt x="3919869" y="3191912"/>
                  <a:pt x="4003625" y="3171695"/>
                </a:cubicBezTo>
                <a:cubicBezTo>
                  <a:pt x="4165361" y="3131261"/>
                  <a:pt x="4298217" y="3056169"/>
                  <a:pt x="4465729" y="3024399"/>
                </a:cubicBezTo>
                <a:cubicBezTo>
                  <a:pt x="4315546" y="3033064"/>
                  <a:pt x="4165361" y="3038840"/>
                  <a:pt x="4015179" y="3047505"/>
                </a:cubicBezTo>
                <a:cubicBezTo>
                  <a:pt x="4223124" y="2969524"/>
                  <a:pt x="4442625" y="2957972"/>
                  <a:pt x="4656346" y="2926202"/>
                </a:cubicBezTo>
                <a:cubicBezTo>
                  <a:pt x="4725662" y="2917538"/>
                  <a:pt x="4841188" y="2943531"/>
                  <a:pt x="4841188" y="2862663"/>
                </a:cubicBezTo>
                <a:cubicBezTo>
                  <a:pt x="4838300" y="2810676"/>
                  <a:pt x="4725662" y="2833782"/>
                  <a:pt x="4659236" y="2836670"/>
                </a:cubicBezTo>
                <a:cubicBezTo>
                  <a:pt x="4364644" y="2845334"/>
                  <a:pt x="4072941" y="2882880"/>
                  <a:pt x="3778351" y="2914650"/>
                </a:cubicBezTo>
                <a:cubicBezTo>
                  <a:pt x="3749468" y="2917538"/>
                  <a:pt x="3714811" y="2931979"/>
                  <a:pt x="3694595" y="2923314"/>
                </a:cubicBezTo>
                <a:cubicBezTo>
                  <a:pt x="3527082" y="2865551"/>
                  <a:pt x="3336463" y="2879992"/>
                  <a:pt x="3119852" y="2862663"/>
                </a:cubicBezTo>
                <a:cubicBezTo>
                  <a:pt x="3238266" y="2796236"/>
                  <a:pt x="3339351" y="2842446"/>
                  <a:pt x="3440437" y="2799124"/>
                </a:cubicBezTo>
                <a:cubicBezTo>
                  <a:pt x="3316246" y="2752913"/>
                  <a:pt x="3189168" y="2773131"/>
                  <a:pt x="3070753" y="2761578"/>
                </a:cubicBezTo>
                <a:cubicBezTo>
                  <a:pt x="2984109" y="2752913"/>
                  <a:pt x="2672189" y="2741361"/>
                  <a:pt x="2623091" y="2726920"/>
                </a:cubicBezTo>
                <a:cubicBezTo>
                  <a:pt x="2472907" y="2683598"/>
                  <a:pt x="2293842" y="2689374"/>
                  <a:pt x="2160987" y="2611394"/>
                </a:cubicBezTo>
                <a:cubicBezTo>
                  <a:pt x="2065678" y="2556519"/>
                  <a:pt x="1938600" y="2602730"/>
                  <a:pt x="1837515" y="2573848"/>
                </a:cubicBezTo>
                <a:cubicBezTo>
                  <a:pt x="1794192" y="2533414"/>
                  <a:pt x="1854843" y="2504533"/>
                  <a:pt x="1869284" y="2472763"/>
                </a:cubicBezTo>
                <a:cubicBezTo>
                  <a:pt x="1889502" y="2432329"/>
                  <a:pt x="1834626" y="2423665"/>
                  <a:pt x="1808633" y="2386119"/>
                </a:cubicBezTo>
                <a:cubicBezTo>
                  <a:pt x="1987698" y="2389007"/>
                  <a:pt x="2158099" y="2377454"/>
                  <a:pt x="2354493" y="2342797"/>
                </a:cubicBezTo>
                <a:cubicBezTo>
                  <a:pt x="2273625" y="2290810"/>
                  <a:pt x="2204309" y="2339908"/>
                  <a:pt x="2146546" y="2328356"/>
                </a:cubicBezTo>
                <a:cubicBezTo>
                  <a:pt x="2106113" y="2319691"/>
                  <a:pt x="2054126" y="2328356"/>
                  <a:pt x="2054126" y="2285034"/>
                </a:cubicBezTo>
                <a:cubicBezTo>
                  <a:pt x="2054126" y="2250376"/>
                  <a:pt x="2100336" y="2244599"/>
                  <a:pt x="2132106" y="2238823"/>
                </a:cubicBezTo>
                <a:cubicBezTo>
                  <a:pt x="2256296" y="2218606"/>
                  <a:pt x="2377599" y="2192613"/>
                  <a:pt x="2478684" y="2085751"/>
                </a:cubicBezTo>
                <a:cubicBezTo>
                  <a:pt x="2152323" y="2051094"/>
                  <a:pt x="1817297" y="2186837"/>
                  <a:pt x="1511154" y="2094416"/>
                </a:cubicBezTo>
                <a:cubicBezTo>
                  <a:pt x="1537147" y="2033765"/>
                  <a:pt x="1597798" y="2045317"/>
                  <a:pt x="1638232" y="2042429"/>
                </a:cubicBezTo>
                <a:cubicBezTo>
                  <a:pt x="1909718" y="2016436"/>
                  <a:pt x="2825261" y="1701628"/>
                  <a:pt x="2972556" y="1718957"/>
                </a:cubicBezTo>
                <a:cubicBezTo>
                  <a:pt x="3062089" y="1727621"/>
                  <a:pt x="3154510" y="1721845"/>
                  <a:pt x="3238266" y="1678523"/>
                </a:cubicBezTo>
                <a:cubicBezTo>
                  <a:pt x="3339351" y="1626536"/>
                  <a:pt x="2695295" y="1736286"/>
                  <a:pt x="2522005" y="1664082"/>
                </a:cubicBezTo>
                <a:cubicBezTo>
                  <a:pt x="2438249" y="1629424"/>
                  <a:pt x="1730654" y="1528339"/>
                  <a:pt x="1421621" y="1522563"/>
                </a:cubicBezTo>
                <a:cubicBezTo>
                  <a:pt x="1450503" y="1467688"/>
                  <a:pt x="1557364" y="1470576"/>
                  <a:pt x="1525595" y="1392596"/>
                </a:cubicBezTo>
                <a:cubicBezTo>
                  <a:pt x="1358082" y="1386820"/>
                  <a:pt x="1179017" y="1435918"/>
                  <a:pt x="982623" y="1415701"/>
                </a:cubicBezTo>
                <a:cubicBezTo>
                  <a:pt x="1051938" y="1346386"/>
                  <a:pt x="1153023" y="1352162"/>
                  <a:pt x="1231003" y="1314616"/>
                </a:cubicBezTo>
                <a:cubicBezTo>
                  <a:pt x="1170352" y="1262629"/>
                  <a:pt x="1095261" y="1294399"/>
                  <a:pt x="1025945" y="1297287"/>
                </a:cubicBezTo>
                <a:cubicBezTo>
                  <a:pt x="965294" y="1300175"/>
                  <a:pt x="812222" y="1227972"/>
                  <a:pt x="841104" y="1225083"/>
                </a:cubicBezTo>
                <a:cubicBezTo>
                  <a:pt x="1101037" y="1207755"/>
                  <a:pt x="1352306" y="1129775"/>
                  <a:pt x="1612239" y="1112445"/>
                </a:cubicBezTo>
                <a:cubicBezTo>
                  <a:pt x="1698883" y="1106668"/>
                  <a:pt x="1797081" y="1112445"/>
                  <a:pt x="1814409" y="1008471"/>
                </a:cubicBezTo>
                <a:cubicBezTo>
                  <a:pt x="1817297" y="979590"/>
                  <a:pt x="1808633" y="973814"/>
                  <a:pt x="1932824" y="979590"/>
                </a:cubicBezTo>
                <a:cubicBezTo>
                  <a:pt x="1981922" y="982478"/>
                  <a:pt x="2045461" y="982478"/>
                  <a:pt x="2083007" y="936268"/>
                </a:cubicBezTo>
                <a:cubicBezTo>
                  <a:pt x="2045461" y="898722"/>
                  <a:pt x="1990587" y="927603"/>
                  <a:pt x="1947265" y="924715"/>
                </a:cubicBezTo>
                <a:cubicBezTo>
                  <a:pt x="1828850" y="921827"/>
                  <a:pt x="1386963" y="904498"/>
                  <a:pt x="1271438" y="895834"/>
                </a:cubicBezTo>
                <a:cubicBezTo>
                  <a:pt x="1031721" y="875617"/>
                  <a:pt x="901755" y="933380"/>
                  <a:pt x="659150" y="907386"/>
                </a:cubicBezTo>
                <a:cubicBezTo>
                  <a:pt x="734242" y="890057"/>
                  <a:pt x="705361" y="866952"/>
                  <a:pt x="780453" y="846735"/>
                </a:cubicBezTo>
                <a:cubicBezTo>
                  <a:pt x="815110" y="838071"/>
                  <a:pt x="849768" y="820742"/>
                  <a:pt x="841104" y="788972"/>
                </a:cubicBezTo>
                <a:cubicBezTo>
                  <a:pt x="835327" y="757202"/>
                  <a:pt x="396329" y="690775"/>
                  <a:pt x="448316" y="659006"/>
                </a:cubicBezTo>
                <a:cubicBezTo>
                  <a:pt x="592723" y="575249"/>
                  <a:pt x="1020169" y="607019"/>
                  <a:pt x="910419" y="569473"/>
                </a:cubicBezTo>
                <a:cubicBezTo>
                  <a:pt x="742907" y="511710"/>
                  <a:pt x="716913" y="500157"/>
                  <a:pt x="604275" y="514598"/>
                </a:cubicBezTo>
                <a:cubicBezTo>
                  <a:pt x="506079" y="529039"/>
                  <a:pt x="113290" y="349974"/>
                  <a:pt x="15093" y="352862"/>
                </a:cubicBezTo>
                <a:cubicBezTo>
                  <a:pt x="-71551" y="352862"/>
                  <a:pt x="234593" y="211343"/>
                  <a:pt x="430987" y="136251"/>
                </a:cubicBezTo>
                <a:cubicBezTo>
                  <a:pt x="571784" y="82098"/>
                  <a:pt x="732076" y="70184"/>
                  <a:pt x="874092" y="17656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AD2075-CFEE-1B3F-CE3E-F83EA639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3" y="1356912"/>
            <a:ext cx="4482111" cy="2464707"/>
          </a:xfrm>
        </p:spPr>
        <p:txBody>
          <a:bodyPr anchor="t">
            <a:normAutofit/>
          </a:bodyPr>
          <a:lstStyle/>
          <a:p>
            <a:pPr algn="ctr"/>
            <a:r>
              <a:rPr lang="pl-PL" sz="3600" b="1" dirty="0">
                <a:latin typeface="Comic Sans MS"/>
              </a:rPr>
              <a:t>Problemy rodzinne</a:t>
            </a:r>
            <a:endParaRPr lang="pl-PL" sz="3600" dirty="0">
              <a:latin typeface="Comic Sans MS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6BFDF0B-6325-416D-926F-7141006D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93668" y="5127460"/>
            <a:ext cx="6498333" cy="1730540"/>
          </a:xfrm>
          <a:custGeom>
            <a:avLst/>
            <a:gdLst>
              <a:gd name="connsiteX0" fmla="*/ 2987112 w 6498333"/>
              <a:gd name="connsiteY0" fmla="*/ 1730384 h 1730540"/>
              <a:gd name="connsiteX1" fmla="*/ 3113423 w 6498333"/>
              <a:gd name="connsiteY1" fmla="*/ 1728494 h 1730540"/>
              <a:gd name="connsiteX2" fmla="*/ 6436159 w 6498333"/>
              <a:gd name="connsiteY2" fmla="*/ 1396018 h 1730540"/>
              <a:gd name="connsiteX3" fmla="*/ 6498333 w 6498333"/>
              <a:gd name="connsiteY3" fmla="*/ 1381988 h 1730540"/>
              <a:gd name="connsiteX4" fmla="*/ 6498333 w 6498333"/>
              <a:gd name="connsiteY4" fmla="*/ 0 h 1730540"/>
              <a:gd name="connsiteX5" fmla="*/ 723703 w 6498333"/>
              <a:gd name="connsiteY5" fmla="*/ 0 h 1730540"/>
              <a:gd name="connsiteX6" fmla="*/ 629735 w 6498333"/>
              <a:gd name="connsiteY6" fmla="*/ 31770 h 1730540"/>
              <a:gd name="connsiteX7" fmla="*/ 127078 w 6498333"/>
              <a:gd name="connsiteY7" fmla="*/ 173371 h 1730540"/>
              <a:gd name="connsiteX8" fmla="*/ 0 w 6498333"/>
              <a:gd name="connsiteY8" fmla="*/ 235577 h 1730540"/>
              <a:gd name="connsiteX9" fmla="*/ 967530 w 6498333"/>
              <a:gd name="connsiteY9" fmla="*/ 225208 h 1730540"/>
              <a:gd name="connsiteX10" fmla="*/ 620954 w 6498333"/>
              <a:gd name="connsiteY10" fmla="*/ 408367 h 1730540"/>
              <a:gd name="connsiteX11" fmla="*/ 542972 w 6498333"/>
              <a:gd name="connsiteY11" fmla="*/ 463661 h 1730540"/>
              <a:gd name="connsiteX12" fmla="*/ 635392 w 6498333"/>
              <a:gd name="connsiteY12" fmla="*/ 515499 h 1730540"/>
              <a:gd name="connsiteX13" fmla="*/ 843339 w 6498333"/>
              <a:gd name="connsiteY13" fmla="*/ 532778 h 1730540"/>
              <a:gd name="connsiteX14" fmla="*/ 297479 w 6498333"/>
              <a:gd name="connsiteY14" fmla="*/ 584615 h 1730540"/>
              <a:gd name="connsiteX15" fmla="*/ 358130 w 6498333"/>
              <a:gd name="connsiteY15" fmla="*/ 688289 h 1730540"/>
              <a:gd name="connsiteX16" fmla="*/ 326361 w 6498333"/>
              <a:gd name="connsiteY16" fmla="*/ 809243 h 1730540"/>
              <a:gd name="connsiteX17" fmla="*/ 649833 w 6498333"/>
              <a:gd name="connsiteY17" fmla="*/ 854169 h 1730540"/>
              <a:gd name="connsiteX18" fmla="*/ 1111937 w 6498333"/>
              <a:gd name="connsiteY18" fmla="*/ 992402 h 1730540"/>
              <a:gd name="connsiteX19" fmla="*/ 1559599 w 6498333"/>
              <a:gd name="connsiteY19" fmla="*/ 1033872 h 1730540"/>
              <a:gd name="connsiteX20" fmla="*/ 1929284 w 6498333"/>
              <a:gd name="connsiteY20" fmla="*/ 1078798 h 1730540"/>
              <a:gd name="connsiteX21" fmla="*/ 1608698 w 6498333"/>
              <a:gd name="connsiteY21" fmla="*/ 1154826 h 1730540"/>
              <a:gd name="connsiteX22" fmla="*/ 2183442 w 6498333"/>
              <a:gd name="connsiteY22" fmla="*/ 1227398 h 1730540"/>
              <a:gd name="connsiteX23" fmla="*/ 2267197 w 6498333"/>
              <a:gd name="connsiteY23" fmla="*/ 1217031 h 1730540"/>
              <a:gd name="connsiteX24" fmla="*/ 3148082 w 6498333"/>
              <a:gd name="connsiteY24" fmla="*/ 1123724 h 1730540"/>
              <a:gd name="connsiteX25" fmla="*/ 3330034 w 6498333"/>
              <a:gd name="connsiteY25" fmla="*/ 1154826 h 1730540"/>
              <a:gd name="connsiteX26" fmla="*/ 3145192 w 6498333"/>
              <a:gd name="connsiteY26" fmla="*/ 1230854 h 1730540"/>
              <a:gd name="connsiteX27" fmla="*/ 2504025 w 6498333"/>
              <a:gd name="connsiteY27" fmla="*/ 1376000 h 1730540"/>
              <a:gd name="connsiteX28" fmla="*/ 2954575 w 6498333"/>
              <a:gd name="connsiteY28" fmla="*/ 1348352 h 1730540"/>
              <a:gd name="connsiteX29" fmla="*/ 2492471 w 6498333"/>
              <a:gd name="connsiteY29" fmla="*/ 1524600 h 1730540"/>
              <a:gd name="connsiteX30" fmla="*/ 2342289 w 6498333"/>
              <a:gd name="connsiteY30" fmla="*/ 1579893 h 1730540"/>
              <a:gd name="connsiteX31" fmla="*/ 2489584 w 6498333"/>
              <a:gd name="connsiteY31" fmla="*/ 1693935 h 1730540"/>
              <a:gd name="connsiteX32" fmla="*/ 2987112 w 6498333"/>
              <a:gd name="connsiteY32" fmla="*/ 1730384 h 173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98333" h="1730540">
                <a:moveTo>
                  <a:pt x="2987112" y="1730384"/>
                </a:moveTo>
                <a:cubicBezTo>
                  <a:pt x="3042664" y="1730870"/>
                  <a:pt x="3088152" y="1730222"/>
                  <a:pt x="3113423" y="1728494"/>
                </a:cubicBezTo>
                <a:cubicBezTo>
                  <a:pt x="3293752" y="1716831"/>
                  <a:pt x="4808270" y="1725943"/>
                  <a:pt x="6436159" y="1396018"/>
                </a:cubicBezTo>
                <a:lnTo>
                  <a:pt x="6498333" y="1381988"/>
                </a:lnTo>
                <a:lnTo>
                  <a:pt x="6498333" y="0"/>
                </a:lnTo>
                <a:lnTo>
                  <a:pt x="723703" y="0"/>
                </a:lnTo>
                <a:lnTo>
                  <a:pt x="629735" y="31770"/>
                </a:lnTo>
                <a:cubicBezTo>
                  <a:pt x="421263" y="101447"/>
                  <a:pt x="228886" y="161708"/>
                  <a:pt x="127078" y="173371"/>
                </a:cubicBezTo>
                <a:cubicBezTo>
                  <a:pt x="86644" y="176827"/>
                  <a:pt x="25993" y="163004"/>
                  <a:pt x="0" y="235577"/>
                </a:cubicBezTo>
                <a:cubicBezTo>
                  <a:pt x="306144" y="346163"/>
                  <a:pt x="641170" y="183739"/>
                  <a:pt x="967530" y="225208"/>
                </a:cubicBezTo>
                <a:cubicBezTo>
                  <a:pt x="866445" y="353075"/>
                  <a:pt x="745142" y="384177"/>
                  <a:pt x="620954" y="408367"/>
                </a:cubicBezTo>
                <a:cubicBezTo>
                  <a:pt x="589182" y="415279"/>
                  <a:pt x="542972" y="422191"/>
                  <a:pt x="542972" y="463661"/>
                </a:cubicBezTo>
                <a:cubicBezTo>
                  <a:pt x="542972" y="515499"/>
                  <a:pt x="594959" y="505130"/>
                  <a:pt x="635392" y="515499"/>
                </a:cubicBezTo>
                <a:cubicBezTo>
                  <a:pt x="693155" y="529321"/>
                  <a:pt x="762471" y="470573"/>
                  <a:pt x="843339" y="532778"/>
                </a:cubicBezTo>
                <a:cubicBezTo>
                  <a:pt x="646945" y="574247"/>
                  <a:pt x="476544" y="588071"/>
                  <a:pt x="297479" y="584615"/>
                </a:cubicBezTo>
                <a:cubicBezTo>
                  <a:pt x="323472" y="629541"/>
                  <a:pt x="378348" y="639908"/>
                  <a:pt x="358130" y="688289"/>
                </a:cubicBezTo>
                <a:cubicBezTo>
                  <a:pt x="343689" y="726304"/>
                  <a:pt x="283038" y="760862"/>
                  <a:pt x="326361" y="809243"/>
                </a:cubicBezTo>
                <a:cubicBezTo>
                  <a:pt x="427447" y="843802"/>
                  <a:pt x="554524" y="788508"/>
                  <a:pt x="649833" y="854169"/>
                </a:cubicBezTo>
                <a:cubicBezTo>
                  <a:pt x="782688" y="947476"/>
                  <a:pt x="961753" y="940565"/>
                  <a:pt x="1111937" y="992402"/>
                </a:cubicBezTo>
                <a:cubicBezTo>
                  <a:pt x="1161035" y="1009682"/>
                  <a:pt x="1472955" y="1023504"/>
                  <a:pt x="1559599" y="1033872"/>
                </a:cubicBezTo>
                <a:cubicBezTo>
                  <a:pt x="1678015" y="1047696"/>
                  <a:pt x="1805093" y="1023504"/>
                  <a:pt x="1929284" y="1078798"/>
                </a:cubicBezTo>
                <a:cubicBezTo>
                  <a:pt x="1828198" y="1130635"/>
                  <a:pt x="1727113" y="1075343"/>
                  <a:pt x="1608698" y="1154826"/>
                </a:cubicBezTo>
                <a:cubicBezTo>
                  <a:pt x="1825309" y="1175561"/>
                  <a:pt x="2015928" y="1158282"/>
                  <a:pt x="2183442" y="1227398"/>
                </a:cubicBezTo>
                <a:cubicBezTo>
                  <a:pt x="2203658" y="1237767"/>
                  <a:pt x="2238314" y="1220487"/>
                  <a:pt x="2267197" y="1217031"/>
                </a:cubicBezTo>
                <a:cubicBezTo>
                  <a:pt x="2561787" y="1179017"/>
                  <a:pt x="2853490" y="1134091"/>
                  <a:pt x="3148082" y="1123724"/>
                </a:cubicBezTo>
                <a:cubicBezTo>
                  <a:pt x="3214508" y="1120268"/>
                  <a:pt x="3327146" y="1092621"/>
                  <a:pt x="3330034" y="1154826"/>
                </a:cubicBezTo>
                <a:cubicBezTo>
                  <a:pt x="3330034" y="1251589"/>
                  <a:pt x="3214508" y="1220487"/>
                  <a:pt x="3145192" y="1230854"/>
                </a:cubicBezTo>
                <a:cubicBezTo>
                  <a:pt x="2931471" y="1268869"/>
                  <a:pt x="2711970" y="1282691"/>
                  <a:pt x="2504025" y="1376000"/>
                </a:cubicBezTo>
                <a:cubicBezTo>
                  <a:pt x="2654207" y="1365632"/>
                  <a:pt x="2804392" y="1358720"/>
                  <a:pt x="2954575" y="1348352"/>
                </a:cubicBezTo>
                <a:cubicBezTo>
                  <a:pt x="2787063" y="1386367"/>
                  <a:pt x="2654207" y="1476218"/>
                  <a:pt x="2492471" y="1524600"/>
                </a:cubicBezTo>
                <a:cubicBezTo>
                  <a:pt x="2408715" y="1548791"/>
                  <a:pt x="2342289" y="1579893"/>
                  <a:pt x="2342289" y="1579893"/>
                </a:cubicBezTo>
                <a:cubicBezTo>
                  <a:pt x="2342289" y="1579893"/>
                  <a:pt x="2356730" y="1655921"/>
                  <a:pt x="2489584" y="1693935"/>
                </a:cubicBezTo>
                <a:cubicBezTo>
                  <a:pt x="2563232" y="1717262"/>
                  <a:pt x="2820457" y="1728925"/>
                  <a:pt x="2987112" y="1730384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4E5DA8-BBFE-212C-86BC-B218B8D2B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364" y="2215503"/>
            <a:ext cx="7157437" cy="3929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pl-PL" sz="1800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pl-PL" sz="1800" dirty="0">
                <a:latin typeface="Comic Sans MS"/>
                <a:ea typeface="+mn-lt"/>
                <a:cs typeface="+mn-lt"/>
              </a:rPr>
              <a:t>Trudności w rodzinie, 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takie jak rozwód, konflikty rodzinne czy trudności finansowe, </a:t>
            </a:r>
          </a:p>
          <a:p>
            <a:pPr marL="0" indent="0" algn="ctr">
              <a:buNone/>
            </a:pPr>
            <a:endParaRPr lang="pl-PL" sz="1800" dirty="0">
              <a:latin typeface="Comic Sans MS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1800" dirty="0">
                <a:latin typeface="Comic Sans MS"/>
                <a:ea typeface="+mn-lt"/>
                <a:cs typeface="+mn-lt"/>
              </a:rPr>
              <a:t>mogą oddziaływać na dziecko i jego osiągnięcia w szkole.</a:t>
            </a:r>
            <a:endParaRPr lang="pl-PL" sz="18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45524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577</Words>
  <Application>Microsoft Office PowerPoint</Application>
  <PresentationFormat>Panoramiczny</PresentationFormat>
  <Paragraphs>137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Motyw pakietu Office</vt:lpstr>
      <vt:lpstr>Problemy dzieci   w wieku szkolnym</vt:lpstr>
      <vt:lpstr>Prezentacja programu PowerPoint</vt:lpstr>
      <vt:lpstr>Trudności   w nauce</vt:lpstr>
      <vt:lpstr>Przemoc i zastraszanie</vt:lpstr>
      <vt:lpstr>Problemy zdrowotne</vt:lpstr>
      <vt:lpstr>Zdrowie psychiczne</vt:lpstr>
      <vt:lpstr>  Niskie poczucie   własnej wartości</vt:lpstr>
      <vt:lpstr>Trudności emocjonalne</vt:lpstr>
      <vt:lpstr>Problemy rodzinne</vt:lpstr>
      <vt:lpstr>Brak motywacji</vt:lpstr>
      <vt:lpstr>Trudności w relacjach z rówieśnikami</vt:lpstr>
      <vt:lpstr>Nadmierna presja</vt:lpstr>
      <vt:lpstr>Nierówności społeczne</vt:lpstr>
      <vt:lpstr>Brak akceptacji siebie</vt:lpstr>
      <vt:lpstr>Brak poczucia przynależności</vt:lpstr>
      <vt:lpstr>Rodzicu, nauczycielu i specjalisto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Julia</cp:lastModifiedBy>
  <cp:revision>495</cp:revision>
  <dcterms:created xsi:type="dcterms:W3CDTF">2023-11-19T09:16:00Z</dcterms:created>
  <dcterms:modified xsi:type="dcterms:W3CDTF">2023-11-19T11:37:48Z</dcterms:modified>
</cp:coreProperties>
</file>