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65" r:id="rId4"/>
    <p:sldId id="266" r:id="rId5"/>
    <p:sldId id="268" r:id="rId6"/>
    <p:sldId id="267" r:id="rId7"/>
    <p:sldId id="257" r:id="rId8"/>
    <p:sldId id="258" r:id="rId9"/>
    <p:sldId id="259" r:id="rId10"/>
    <p:sldId id="260" r:id="rId11"/>
    <p:sldId id="261" r:id="rId12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C70351E-FAAE-4A21-9ECB-02DAEF81F3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E3750BD3-90CD-4675-A4EF-E2AEDC6DE9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5FA84BF-8BEC-4C8B-B618-FCF065767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E76FB-15FA-4295-B76B-C322DCB7F3BC}" type="datetimeFigureOut">
              <a:rPr lang="pl-PL" smtClean="0"/>
              <a:t>17.10.2021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E2EE9A1-811F-4261-B27C-93DD07D96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F9869FE-DCB0-4504-B3A1-812AF0751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B8E94-5479-4D3C-9894-09BFB12ADC0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21908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8A1B4F8-13E1-417B-A18D-667E92B8D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3407EE0B-55A2-4CFC-9689-547F711493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258CEC2-D0E6-460C-84B6-895AACD8F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E76FB-15FA-4295-B76B-C322DCB7F3BC}" type="datetimeFigureOut">
              <a:rPr lang="pl-PL" smtClean="0"/>
              <a:t>17.10.2021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81F1A72-805A-420D-9066-4F91BFF32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93F0E3E-D67A-496E-BFF8-E9E79EAF9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B8E94-5479-4D3C-9894-09BFB12ADC0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98847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CD18590A-F56E-4946-A832-9A4F3DE3DE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2798640A-724A-4C02-A263-64EFF32248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B37E75B-F2CB-4010-A669-334AB5512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E76FB-15FA-4295-B76B-C322DCB7F3BC}" type="datetimeFigureOut">
              <a:rPr lang="pl-PL" smtClean="0"/>
              <a:t>17.10.2021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334A919-EC83-4204-950C-37F4D80E6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A4BFF4A-6D93-4B93-823D-EBE1A60B7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B8E94-5479-4D3C-9894-09BFB12ADC0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38054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1A021FD-528A-4021-B2F6-67777FDBA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7A23874-CCBE-4490-A725-413A7E45B0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8FAEE97-AB22-42A0-9902-6184D41AF4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E76FB-15FA-4295-B76B-C322DCB7F3BC}" type="datetimeFigureOut">
              <a:rPr lang="pl-PL" smtClean="0"/>
              <a:t>17.10.2021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DDCB19E-9D21-4516-A043-47B12EBF1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C03AD78-B72D-4FC9-97ED-5FC0E848B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B8E94-5479-4D3C-9894-09BFB12ADC0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03966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89D6021-F625-46FE-B286-25878CAD3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8351EE4-0D74-4B7C-84E4-12C5990A0E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D19F481-7605-4A03-9957-E710B4DAD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E76FB-15FA-4295-B76B-C322DCB7F3BC}" type="datetimeFigureOut">
              <a:rPr lang="pl-PL" smtClean="0"/>
              <a:t>17.10.2021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5D6585A-7146-46DA-9B18-E3F9B09DD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C8AB9F5-546C-477F-8EDF-E48236F58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B8E94-5479-4D3C-9894-09BFB12ADC0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40843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23EF76E-9E09-40F2-A3E9-5D8A5CC02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479D111-F34D-44E1-95F5-3D78099684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4E2ACEEE-43B1-4292-82E0-00AFFF2D61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CC14D927-44CB-45E0-B9B3-83EA2CE28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E76FB-15FA-4295-B76B-C322DCB7F3BC}" type="datetimeFigureOut">
              <a:rPr lang="pl-PL" smtClean="0"/>
              <a:t>17.10.2021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E872E51E-9962-4659-9573-38752E296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AECA9248-6E24-495D-B69F-B148C3F86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B8E94-5479-4D3C-9894-09BFB12ADC0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068302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7A90566-9E72-4CB1-BA5A-5021A0124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52A5A85-E9D8-4975-A411-036D022684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805DCE72-8DD7-47C6-9D03-ADA673D4DB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67A4DE55-F477-46EE-819E-D88EBD5468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62DE426E-A040-477C-8BB7-47042EAA2F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BADBCBD4-F737-4947-8C3F-4E0A63688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E76FB-15FA-4295-B76B-C322DCB7F3BC}" type="datetimeFigureOut">
              <a:rPr lang="pl-PL" smtClean="0"/>
              <a:t>17.10.2021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0126581E-1A15-4358-A3C8-14A0FBD20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B7A96E50-52F9-4090-AA76-C51607F25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B8E94-5479-4D3C-9894-09BFB12ADC0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676884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9705900-2C4A-4C65-B7F3-1720F1135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231B117C-42B6-415E-AC47-86EA4A105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E76FB-15FA-4295-B76B-C322DCB7F3BC}" type="datetimeFigureOut">
              <a:rPr lang="pl-PL" smtClean="0"/>
              <a:t>17.10.2021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ED5AA78A-6D48-422D-94E3-600E452F7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E42CD5D4-B404-4360-A4FE-E1505C6A1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B8E94-5479-4D3C-9894-09BFB12ADC0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31542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2AF3DE9D-1F97-4E90-9D99-BA5020320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E76FB-15FA-4295-B76B-C322DCB7F3BC}" type="datetimeFigureOut">
              <a:rPr lang="pl-PL" smtClean="0"/>
              <a:t>17.10.2021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BAAA2E8F-1118-400B-9B29-64519FD30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29EB9A6-FB43-409D-A3D5-086E109AF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B8E94-5479-4D3C-9894-09BFB12ADC0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690197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689295F-D707-4E87-80F1-E319C5BA0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5F25E38-79E0-4691-BF33-FA52A54144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6FB02963-266E-4F26-8755-0EF2BDE081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A5AF335D-68B9-4FBF-A40A-3D9C0D18C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E76FB-15FA-4295-B76B-C322DCB7F3BC}" type="datetimeFigureOut">
              <a:rPr lang="pl-PL" smtClean="0"/>
              <a:t>17.10.2021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DD4F2C0D-E7F5-4957-B88A-B15BABE29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A19D6665-CB05-4DC8-9B3F-FB8F67543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B8E94-5479-4D3C-9894-09BFB12ADC0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57657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CDB674C-82B7-4BF6-91FD-0B5772FD9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3C9A227E-64D5-48B2-B34B-B339993D49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A68F835B-8111-459D-9437-59DA95917B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B35864FA-7DBD-4E67-8A99-E3032A22C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E76FB-15FA-4295-B76B-C322DCB7F3BC}" type="datetimeFigureOut">
              <a:rPr lang="pl-PL" smtClean="0"/>
              <a:t>17.10.2021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3AD35DE4-AA50-4542-AA11-23438657C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04AD7E6E-418C-4377-8A96-904F1E602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B8E94-5479-4D3C-9894-09BFB12ADC0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31785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3000"/>
            <a:lum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-56000"/>
                    </a14:imgEffect>
                    <a14:imgEffect>
                      <a14:brightnessContrast bright="-20000" contrast="-57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88EBC3ED-F432-468F-A963-34716B630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0A8E18A-3C20-47B5-914B-88EC8C19B9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8E763EA-6083-49C7-965C-FE2C28A945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CE76FB-15FA-4295-B76B-C322DCB7F3BC}" type="datetimeFigureOut">
              <a:rPr lang="pl-PL" smtClean="0"/>
              <a:t>17.10.2021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65A45E5-2304-44A7-9E5B-3EFCA6A68D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B3AD667-D0AF-4D6D-A6A2-C68E8FFF74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BB8E94-5479-4D3C-9894-09BFB12ADC0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31238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9385990-13DC-4F69-8776-865F5B999B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2226" y="2864796"/>
            <a:ext cx="8927548" cy="1128407"/>
          </a:xfrm>
        </p:spPr>
        <p:txBody>
          <a:bodyPr>
            <a:noAutofit/>
          </a:bodyPr>
          <a:lstStyle/>
          <a:p>
            <a:r>
              <a:rPr lang="pl-PL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One </a:t>
            </a:r>
            <a:r>
              <a:rPr lang="pl-PL" sz="5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day</a:t>
            </a:r>
            <a:r>
              <a:rPr lang="pl-PL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pl-PL" sz="5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our</a:t>
            </a:r>
            <a:r>
              <a:rPr lang="pl-PL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5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school</a:t>
            </a:r>
            <a:endParaRPr lang="pl-PL" sz="5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29763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0772442-37AB-453C-8D7E-44BA00D24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61" y="326215"/>
            <a:ext cx="11940209" cy="1325563"/>
          </a:xfrm>
        </p:spPr>
        <p:txBody>
          <a:bodyPr>
            <a:normAutofit/>
          </a:bodyPr>
          <a:lstStyle/>
          <a:p>
            <a:pPr algn="ctr"/>
            <a:r>
              <a:rPr lang="pl-PL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</a:t>
            </a:r>
            <a:r>
              <a:rPr lang="pl-PL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take</a:t>
            </a:r>
            <a:r>
              <a:rPr lang="pl-PL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part in the </a:t>
            </a:r>
            <a:r>
              <a:rPr lang="pl-PL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European</a:t>
            </a:r>
            <a:r>
              <a:rPr lang="pl-PL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Day of </a:t>
            </a:r>
            <a:r>
              <a:rPr lang="pl-PL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Languages</a:t>
            </a:r>
            <a:r>
              <a:rPr lang="pl-PL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6" name="Symbol zastępczy zawartości 6">
            <a:extLst>
              <a:ext uri="{FF2B5EF4-FFF2-40B4-BE49-F238E27FC236}">
                <a16:creationId xmlns:a16="http://schemas.microsoft.com/office/drawing/2014/main" id="{2AB3ADB3-0C66-4E18-A786-15D628FE14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11" y="1825625"/>
            <a:ext cx="8952777" cy="4351338"/>
          </a:xfrm>
        </p:spPr>
      </p:pic>
    </p:spTree>
    <p:extLst>
      <p:ext uri="{BB962C8B-B14F-4D97-AF65-F5344CB8AC3E}">
        <p14:creationId xmlns:p14="http://schemas.microsoft.com/office/powerpoint/2010/main" val="42427270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85970F3-F14D-4F98-B45D-57BF151FD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go </a:t>
            </a:r>
            <a:r>
              <a:rPr lang="pl-PL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home</a:t>
            </a:r>
            <a:r>
              <a:rPr lang="pl-PL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pl-PL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2.50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4B0A1B7F-DCAE-4573-B2B6-8BB519BA65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930" y="2074301"/>
            <a:ext cx="4646140" cy="347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0963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DC40CA7-3923-44C8-975D-867F31B7A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This</a:t>
            </a:r>
            <a:r>
              <a:rPr lang="pl-PL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pl-PL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our</a:t>
            </a:r>
            <a:r>
              <a:rPr lang="pl-PL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school</a:t>
            </a:r>
            <a:r>
              <a:rPr lang="pl-PL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pl-PL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Primary</a:t>
            </a:r>
            <a:r>
              <a:rPr lang="pl-PL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School in Mycielin.</a:t>
            </a:r>
          </a:p>
        </p:txBody>
      </p:sp>
      <p:pic>
        <p:nvPicPr>
          <p:cNvPr id="1026" name="Picture 2" descr="Szkoła Podstawowa w Mycielinie">
            <a:extLst>
              <a:ext uri="{FF2B5EF4-FFF2-40B4-BE49-F238E27FC236}">
                <a16:creationId xmlns:a16="http://schemas.microsoft.com/office/drawing/2014/main" id="{5E6966FD-9D78-42EF-A9B9-817921924E3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0" y="1956594"/>
            <a:ext cx="7112000" cy="408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35811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D401FE2-2932-477C-A537-8A8F7A5C0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Lessons</a:t>
            </a:r>
            <a:r>
              <a:rPr lang="pl-PL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start </a:t>
            </a:r>
            <a:r>
              <a:rPr lang="pl-PL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pl-PL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7.55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BEC15A7E-3555-48C4-9341-AD942E3D87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930" y="1688456"/>
            <a:ext cx="4646140" cy="3481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3034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69192C5-93A2-4606-A93C-6027A4F28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789" y="115910"/>
            <a:ext cx="12063211" cy="768215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</a:t>
            </a:r>
            <a:r>
              <a:rPr lang="pl-PL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learn</a:t>
            </a:r>
            <a:r>
              <a:rPr lang="pl-PL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Polish</a:t>
            </a:r>
            <a:r>
              <a:rPr lang="pl-PL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English, German, </a:t>
            </a:r>
            <a:r>
              <a:rPr lang="pl-PL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maths</a:t>
            </a:r>
            <a:r>
              <a:rPr lang="pl-PL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l-PL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biology</a:t>
            </a:r>
            <a:r>
              <a:rPr lang="pl-PL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l-PL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chemistry</a:t>
            </a:r>
            <a:r>
              <a:rPr lang="pl-PL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art, </a:t>
            </a:r>
            <a:r>
              <a:rPr lang="pl-PL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history</a:t>
            </a:r>
            <a:r>
              <a:rPr lang="pl-PL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l-PL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physics</a:t>
            </a:r>
            <a:r>
              <a:rPr lang="pl-PL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l-PL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music</a:t>
            </a:r>
            <a:r>
              <a:rPr lang="pl-PL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ITI and PE</a:t>
            </a:r>
            <a:r>
              <a:rPr lang="pl-PL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098" name="Picture 2" descr="Aktualności - Szkoła Podstawowa w Mycielinie">
            <a:extLst>
              <a:ext uri="{FF2B5EF4-FFF2-40B4-BE49-F238E27FC236}">
                <a16:creationId xmlns:a16="http://schemas.microsoft.com/office/drawing/2014/main" id="{1AC0D801-6761-442C-A61E-95F8DAADA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166" y="4362718"/>
            <a:ext cx="3069465" cy="2302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AD84A9A9-E64C-498B-AE6F-3B28F3843B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899" y="956001"/>
            <a:ext cx="2278487" cy="3107028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C91CC60A-8BE5-45A0-A362-1A96E05665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496" y="956001"/>
            <a:ext cx="2278487" cy="3107028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335AB561-17F7-49ED-8B6D-197A779E44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201" y="1357053"/>
            <a:ext cx="3489706" cy="2610010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D4CD0CF3-2462-4EAD-9643-F07D250E1B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93" y="956001"/>
            <a:ext cx="2278487" cy="3107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5424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921F011-2BE7-44CC-B6B3-5FB928BAE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789" y="365125"/>
            <a:ext cx="12063211" cy="1325563"/>
          </a:xfrm>
        </p:spPr>
        <p:txBody>
          <a:bodyPr>
            <a:normAutofit/>
          </a:bodyPr>
          <a:lstStyle/>
          <a:p>
            <a:pPr algn="ctr"/>
            <a:r>
              <a:rPr lang="pl-PL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It’s</a:t>
            </a:r>
            <a:r>
              <a:rPr lang="pl-PL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break</a:t>
            </a:r>
            <a:r>
              <a:rPr lang="pl-PL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time</a:t>
            </a:r>
            <a:r>
              <a:rPr lang="pl-PL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pl-PL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10.25. We </a:t>
            </a:r>
            <a:r>
              <a:rPr lang="pl-PL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eat</a:t>
            </a:r>
            <a:r>
              <a:rPr lang="pl-PL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breakfast</a:t>
            </a:r>
            <a:r>
              <a:rPr lang="pl-PL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we </a:t>
            </a:r>
            <a:r>
              <a:rPr lang="pl-PL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play</a:t>
            </a:r>
            <a:r>
              <a:rPr lang="pl-PL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games</a:t>
            </a:r>
            <a:r>
              <a:rPr lang="pl-PL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with </a:t>
            </a:r>
            <a:r>
              <a:rPr lang="pl-PL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friends</a:t>
            </a:r>
            <a:r>
              <a:rPr lang="pl-PL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BAEFB647-48FA-4DD7-81DC-C3A0F1F2B1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95" y="1870992"/>
            <a:ext cx="5179305" cy="3884479"/>
          </a:xfrm>
        </p:spPr>
      </p:pic>
      <p:pic>
        <p:nvPicPr>
          <p:cNvPr id="2050" name="Picture 2" descr="Szkoła Podstawowa w Mycielinie">
            <a:extLst>
              <a:ext uri="{FF2B5EF4-FFF2-40B4-BE49-F238E27FC236}">
                <a16:creationId xmlns:a16="http://schemas.microsoft.com/office/drawing/2014/main" id="{B4DF9656-3F3A-4DFC-ADEC-E67131AA6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7078" y="2121437"/>
            <a:ext cx="4511449" cy="3383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47197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4B5F9E5-807D-42BD-866F-E5B0B3B80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</a:t>
            </a:r>
            <a:r>
              <a:rPr lang="pl-PL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take</a:t>
            </a:r>
            <a:r>
              <a:rPr lang="pl-PL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part in </a:t>
            </a:r>
            <a:r>
              <a:rPr lang="pl-PL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assemblies</a:t>
            </a:r>
            <a:r>
              <a:rPr lang="pl-PL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074" name="Picture 2" descr="Szkoła Podstawowa w Mycielinie">
            <a:extLst>
              <a:ext uri="{FF2B5EF4-FFF2-40B4-BE49-F238E27FC236}">
                <a16:creationId xmlns:a16="http://schemas.microsoft.com/office/drawing/2014/main" id="{EEA4AC58-25BA-44D8-8A05-7DAB7B9EBFD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737" y="1729794"/>
            <a:ext cx="4527997" cy="3395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Szkoła Podstawowa w Mycielinie">
            <a:extLst>
              <a:ext uri="{FF2B5EF4-FFF2-40B4-BE49-F238E27FC236}">
                <a16:creationId xmlns:a16="http://schemas.microsoft.com/office/drawing/2014/main" id="{B2044792-C8E1-4FB2-AB4C-C7001A3E0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768" y="2282780"/>
            <a:ext cx="5078569" cy="3808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123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56D59E7-C975-4F1F-A47E-705BD8489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What</a:t>
            </a:r>
            <a:r>
              <a:rPr lang="pl-PL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we do on </a:t>
            </a:r>
            <a:r>
              <a:rPr lang="pl-PL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October</a:t>
            </a:r>
            <a:r>
              <a:rPr lang="pl-PL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14?</a:t>
            </a:r>
            <a:br>
              <a:rPr lang="pl-PL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</a:t>
            </a:r>
            <a:r>
              <a:rPr lang="pl-PL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make</a:t>
            </a:r>
            <a:r>
              <a:rPr lang="pl-PL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pl-PL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healthy</a:t>
            </a:r>
            <a:r>
              <a:rPr lang="pl-PL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breakfast</a:t>
            </a:r>
            <a:r>
              <a:rPr lang="pl-PL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30729624-3D33-4CE8-A691-332105EEBB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10" y="1961144"/>
            <a:ext cx="4889231" cy="3666923"/>
          </a:xfrm>
        </p:spPr>
      </p:pic>
      <p:pic>
        <p:nvPicPr>
          <p:cNvPr id="4" name="Symbol zastępczy zawartości 4">
            <a:extLst>
              <a:ext uri="{FF2B5EF4-FFF2-40B4-BE49-F238E27FC236}">
                <a16:creationId xmlns:a16="http://schemas.microsoft.com/office/drawing/2014/main" id="{AAAFA3B6-7E82-4037-A098-E6D3E22669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631" y="1961144"/>
            <a:ext cx="4889231" cy="366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4028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70AA1FA-3547-4FEE-98B8-92153D500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485" y="602767"/>
            <a:ext cx="6307141" cy="1325563"/>
          </a:xfrm>
        </p:spPr>
        <p:txBody>
          <a:bodyPr>
            <a:noAutofit/>
          </a:bodyPr>
          <a:lstStyle/>
          <a:p>
            <a:pPr algn="ctr"/>
            <a:r>
              <a:rPr lang="pl-PL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Our</a:t>
            </a:r>
            <a:r>
              <a:rPr lang="pl-PL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headmaster</a:t>
            </a:r>
            <a:r>
              <a:rPr lang="pl-PL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welcomes</a:t>
            </a:r>
            <a:r>
              <a:rPr lang="pl-PL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pl-PL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pl-PL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new</a:t>
            </a:r>
            <a:r>
              <a:rPr lang="pl-PL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students</a:t>
            </a:r>
            <a:r>
              <a:rPr lang="pl-PL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pl-PL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our</a:t>
            </a:r>
            <a:r>
              <a:rPr lang="pl-PL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school</a:t>
            </a:r>
            <a:r>
              <a:rPr lang="pl-PL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Symbol zastępczy zawartości 4">
            <a:extLst>
              <a:ext uri="{FF2B5EF4-FFF2-40B4-BE49-F238E27FC236}">
                <a16:creationId xmlns:a16="http://schemas.microsoft.com/office/drawing/2014/main" id="{90146FB0-1456-4479-BA2C-375FC81FF7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290" y="2740025"/>
            <a:ext cx="3988099" cy="2991074"/>
          </a:xfrm>
        </p:spPr>
      </p:pic>
      <p:pic>
        <p:nvPicPr>
          <p:cNvPr id="7" name="Symbol zastępczy zawartości 4">
            <a:extLst>
              <a:ext uri="{FF2B5EF4-FFF2-40B4-BE49-F238E27FC236}">
                <a16:creationId xmlns:a16="http://schemas.microsoft.com/office/drawing/2014/main" id="{6AD3CA4D-6D9D-4CC6-93D7-93C771B633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745" y="3726828"/>
            <a:ext cx="4698084" cy="3131172"/>
          </a:xfrm>
          <a:prstGeom prst="rect">
            <a:avLst/>
          </a:prstGeom>
        </p:spPr>
      </p:pic>
      <p:pic>
        <p:nvPicPr>
          <p:cNvPr id="8" name="Symbol zastępczy zawartości 4">
            <a:extLst>
              <a:ext uri="{FF2B5EF4-FFF2-40B4-BE49-F238E27FC236}">
                <a16:creationId xmlns:a16="http://schemas.microsoft.com/office/drawing/2014/main" id="{E09A49A7-E36D-42E4-90DC-3D60B43781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716" y="297828"/>
            <a:ext cx="4698084" cy="3131172"/>
          </a:xfrm>
        </p:spPr>
      </p:pic>
    </p:spTree>
    <p:extLst>
      <p:ext uri="{BB962C8B-B14F-4D97-AF65-F5344CB8AC3E}">
        <p14:creationId xmlns:p14="http://schemas.microsoft.com/office/powerpoint/2010/main" val="1758068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8CEF2EA-735F-4334-8E61-BC2A5E468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84126"/>
          </a:xfrm>
        </p:spPr>
        <p:txBody>
          <a:bodyPr/>
          <a:lstStyle/>
          <a:p>
            <a:pPr algn="ctr"/>
            <a:r>
              <a:rPr lang="pl-PL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</a:t>
            </a:r>
            <a:r>
              <a:rPr lang="pl-PL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choose</a:t>
            </a:r>
            <a:r>
              <a:rPr lang="pl-PL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mister of </a:t>
            </a:r>
            <a:r>
              <a:rPr lang="pl-PL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our</a:t>
            </a:r>
            <a:r>
              <a:rPr lang="pl-PL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school</a:t>
            </a:r>
            <a:r>
              <a:rPr lang="pl-PL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Symbol zastępczy zawartości 4">
            <a:extLst>
              <a:ext uri="{FF2B5EF4-FFF2-40B4-BE49-F238E27FC236}">
                <a16:creationId xmlns:a16="http://schemas.microsoft.com/office/drawing/2014/main" id="{F0A527F5-09D9-432F-88D7-DA8BC9632F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4260492047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116</Words>
  <Application>Microsoft Office PowerPoint</Application>
  <PresentationFormat>Panoramiczny</PresentationFormat>
  <Paragraphs>11</Paragraphs>
  <Slides>11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Motyw pakietu Office</vt:lpstr>
      <vt:lpstr>One day in our school</vt:lpstr>
      <vt:lpstr>This is our school. Primary School in Mycielin.</vt:lpstr>
      <vt:lpstr>Lessons start at 7.55</vt:lpstr>
      <vt:lpstr>We learn Polish, English, German, maths, biology, chemistry, art, history, physics, music, ITI and PE.</vt:lpstr>
      <vt:lpstr>It’s break time at 10.25. We eat breakfast, we play games with friends.</vt:lpstr>
      <vt:lpstr>We take part in assemblies.</vt:lpstr>
      <vt:lpstr>What do we do on October 14? We make a healthy breakfast.</vt:lpstr>
      <vt:lpstr>Our headmaster welcomes  the new students of our school.</vt:lpstr>
      <vt:lpstr>We choose the mister of our school.</vt:lpstr>
      <vt:lpstr>We take part in the European Day of Languages. </vt:lpstr>
      <vt:lpstr>We go home at 2.50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Agnieszka</dc:creator>
  <cp:lastModifiedBy>Agnieszka</cp:lastModifiedBy>
  <cp:revision>29</cp:revision>
  <dcterms:created xsi:type="dcterms:W3CDTF">2021-10-10T09:51:04Z</dcterms:created>
  <dcterms:modified xsi:type="dcterms:W3CDTF">2021-10-17T17:16:11Z</dcterms:modified>
</cp:coreProperties>
</file>