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A5ED98-0C96-449F-A313-2FFEFE2B4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9C7378E-5B32-4560-8E2E-9A2F5E0668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5A523A0-F30E-4DF3-AB72-CC3ADC8BE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B6A5-7862-4F4B-B8D2-7BCBC72FEC46}" type="datetimeFigureOut">
              <a:rPr lang="pl-PL" smtClean="0"/>
              <a:t>10.10.2021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04E20AA-FCB3-49DA-B7C5-D5885BFDF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7193B45-F813-42A8-9F54-58A32842A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9FDA-17FD-4B68-A6EF-98958B314A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5669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4BAA0B-3040-4319-BC7D-0EB786D83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B1FD70E-4D36-4B7C-B61F-C12D6D4EB7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19A6876-7882-4CA1-8536-CF09F437A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B6A5-7862-4F4B-B8D2-7BCBC72FEC46}" type="datetimeFigureOut">
              <a:rPr lang="pl-PL" smtClean="0"/>
              <a:t>10.10.2021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61C73D4-1174-4F10-A6A3-F5470C844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6F5A2F2-C128-4E20-8243-3DB3FA7EA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9FDA-17FD-4B68-A6EF-98958B314A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2436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983DCB40-D179-41A1-9E7B-D3B70AE69E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62E1773-A0EC-4559-8B33-1685CED985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FDC26F2-4C09-4EFE-B0BC-E9E506D75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B6A5-7862-4F4B-B8D2-7BCBC72FEC46}" type="datetimeFigureOut">
              <a:rPr lang="pl-PL" smtClean="0"/>
              <a:t>10.10.2021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13C594C-E81D-4117-A617-8C382F15E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FEC42E5-DB78-4106-ACD0-2CCCC67E6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9FDA-17FD-4B68-A6EF-98958B314A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4265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3C3CF6-179E-4BC0-AEE5-A0061B25B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8343619-286C-4D7F-8290-E66793B4A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DA6F69E-E7C1-4FC5-B551-4869E2855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B6A5-7862-4F4B-B8D2-7BCBC72FEC46}" type="datetimeFigureOut">
              <a:rPr lang="pl-PL" smtClean="0"/>
              <a:t>10.10.2021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9ED45D3-41F2-443F-8616-C2B9BE7D0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2753191-1B39-4319-8D3E-636F096A4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9FDA-17FD-4B68-A6EF-98958B314A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110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14DFC4-1118-41C8-8BC8-795E1F339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0D2F42A-EB93-4DC6-A583-21DE5A2D1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B3223BC-66F7-410D-8FBC-649BDDEB4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B6A5-7862-4F4B-B8D2-7BCBC72FEC46}" type="datetimeFigureOut">
              <a:rPr lang="pl-PL" smtClean="0"/>
              <a:t>10.10.2021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FC9832D-5A24-4866-958C-59475DAE2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AEE9FD7-F6B1-4514-B449-D4AA8E652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9FDA-17FD-4B68-A6EF-98958B314A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3972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49520B-9D47-462D-B878-6ADB46117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457347A-C724-44DE-A4AF-D2F030B40C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0D8236B-6692-4C60-BC0B-5BD9C0BD6D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AE56EFE-3904-410C-BB7F-9183FBCB8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B6A5-7862-4F4B-B8D2-7BCBC72FEC46}" type="datetimeFigureOut">
              <a:rPr lang="pl-PL" smtClean="0"/>
              <a:t>10.10.2021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312107B-5668-4DA3-9F75-63F1B64B2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2D68B01-D538-44AB-B42E-8034033B6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9FDA-17FD-4B68-A6EF-98958B314A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514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3E3D69-BE52-435A-A3B4-1553D4D4B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DCEB92D-A2B0-4A09-8150-574788657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C61FA74-84A6-495A-8876-311589AF53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3E911FB-F057-4B10-BDF3-8023DC9B6C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98DEB03-1CE0-4A4D-A870-90F43C2936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C7A6170A-68A3-43EA-9C69-82D606C89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B6A5-7862-4F4B-B8D2-7BCBC72FEC46}" type="datetimeFigureOut">
              <a:rPr lang="pl-PL" smtClean="0"/>
              <a:t>10.10.2021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F9D74FB-F13F-462D-ABD9-7496816C8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FA5C1BF-C666-48B4-A110-9BE890515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9FDA-17FD-4B68-A6EF-98958B314A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8351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1D52EB-A7E3-4467-A037-3D074850A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7DE6DA7-D998-4D32-BB58-5402C516C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B6A5-7862-4F4B-B8D2-7BCBC72FEC46}" type="datetimeFigureOut">
              <a:rPr lang="pl-PL" smtClean="0"/>
              <a:t>10.10.2021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133CF42-6EB7-41AC-A4E8-4531D3D64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52A78D5-0BEE-4628-A216-4938D921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9FDA-17FD-4B68-A6EF-98958B314A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0541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F4DC10C-196E-41C7-A8AE-9798B68C4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B6A5-7862-4F4B-B8D2-7BCBC72FEC46}" type="datetimeFigureOut">
              <a:rPr lang="pl-PL" smtClean="0"/>
              <a:t>10.10.2021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83CB7D72-0987-4538-ACA0-BEC1FC4C6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05D7477-9892-40F8-8C03-E0BF8C9A0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9FDA-17FD-4B68-A6EF-98958B314A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7629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E227B1-CC1B-4502-AAAC-D2E763896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345D590-BEAF-4A4A-871E-FE29AD3B8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BE3EC2B-4F82-441F-B50B-22F1769375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2B52E33-5BA6-4087-926C-130771F56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B6A5-7862-4F4B-B8D2-7BCBC72FEC46}" type="datetimeFigureOut">
              <a:rPr lang="pl-PL" smtClean="0"/>
              <a:t>10.10.2021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4D4198B-6774-45FA-929A-B922D5A9E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F9A9A2B-5747-4201-8B7B-F447E7F40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9FDA-17FD-4B68-A6EF-98958B314A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7854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2EBF07-9AC7-4485-8CE7-7F4A7EB5F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D24170BE-6F7A-4A81-96F4-6A859365F7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2D63325-132C-467A-9EFF-3D18F5BC0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0561CCF-31BF-45CB-BC88-1C67DDD94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B6A5-7862-4F4B-B8D2-7BCBC72FEC46}" type="datetimeFigureOut">
              <a:rPr lang="pl-PL" smtClean="0"/>
              <a:t>10.10.2021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776D051-804E-47E3-90E3-4C1D51A88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5738372-896A-4059-877A-ECB1B3CA0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9FDA-17FD-4B68-A6EF-98958B314A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3805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000"/>
                    </a14:imgEffect>
                    <a14:imgEffect>
                      <a14:brightnessContrast bright="-66000" contrast="-54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82D82FD-E9B4-4B9A-8659-5E218BA60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A31E3F4-BDB2-42D9-B587-0EDC7BACC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5AD2DAD-52C6-49FC-BC1C-96545B4A26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1B6A5-7862-4F4B-B8D2-7BCBC72FEC46}" type="datetimeFigureOut">
              <a:rPr lang="pl-PL" smtClean="0"/>
              <a:t>10.10.2021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4539DA2-3C01-4156-BD5F-6F6A5FEF7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4650080-22BA-4065-97EC-63F0FDB90C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09FDA-17FD-4B68-A6EF-98958B314A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0768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3CE296-0C7D-41D6-BCC9-2D7AE7CD3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6093" y="2515461"/>
            <a:ext cx="5959813" cy="1827078"/>
          </a:xfrm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  <a:latin typeface="Century725 Cn BT" panose="02040506070705020204" pitchFamily="18" charset="0"/>
              </a:rPr>
              <a:t>„Nie lękajcie się”</a:t>
            </a:r>
            <a:br>
              <a:rPr lang="pl-PL" b="1" dirty="0">
                <a:solidFill>
                  <a:schemeClr val="bg1"/>
                </a:solidFill>
                <a:latin typeface="Century725 Cn BT" panose="02040506070705020204" pitchFamily="18" charset="0"/>
              </a:rPr>
            </a:br>
            <a:r>
              <a:rPr lang="pl-PL" b="1" dirty="0">
                <a:solidFill>
                  <a:schemeClr val="bg1"/>
                </a:solidFill>
                <a:latin typeface="Century725 Cn BT" panose="02040506070705020204" pitchFamily="18" charset="0"/>
              </a:rPr>
              <a:t>Jan Paweł II</a:t>
            </a:r>
          </a:p>
        </p:txBody>
      </p:sp>
    </p:spTree>
    <p:extLst>
      <p:ext uri="{BB962C8B-B14F-4D97-AF65-F5344CB8AC3E}">
        <p14:creationId xmlns:p14="http://schemas.microsoft.com/office/powerpoint/2010/main" val="4184930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Jak górale śpiewali Janowi Pawłowi II [WIDEO]">
            <a:extLst>
              <a:ext uri="{FF2B5EF4-FFF2-40B4-BE49-F238E27FC236}">
                <a16:creationId xmlns:a16="http://schemas.microsoft.com/office/drawing/2014/main" id="{4C7322F1-2F43-4354-97EA-0A13BF067D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899" y="921371"/>
            <a:ext cx="7740202" cy="501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87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275769-9430-424D-AD3D-D706377ED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276306" cy="1325563"/>
          </a:xfrm>
        </p:spPr>
        <p:txBody>
          <a:bodyPr>
            <a:normAutofit/>
          </a:bodyPr>
          <a:lstStyle/>
          <a:p>
            <a:pPr algn="ctr"/>
            <a:r>
              <a:rPr lang="pl-PL" sz="4200" dirty="0">
                <a:solidFill>
                  <a:schemeClr val="bg1"/>
                </a:solidFill>
                <a:latin typeface="Century725 Cn BT" panose="02040506070705020204" pitchFamily="18" charset="0"/>
              </a:rPr>
              <a:t>2 kwietnia 2005 r.- Ojciec Święty odchodzi do </a:t>
            </a:r>
            <a:r>
              <a:rPr lang="pl-PL" sz="4200">
                <a:solidFill>
                  <a:schemeClr val="bg1"/>
                </a:solidFill>
                <a:latin typeface="Century725 Cn BT" panose="02040506070705020204" pitchFamily="18" charset="0"/>
              </a:rPr>
              <a:t>domu Pana.</a:t>
            </a:r>
            <a:endParaRPr lang="pl-PL" sz="4200" dirty="0">
              <a:solidFill>
                <a:schemeClr val="bg1"/>
              </a:solidFill>
              <a:latin typeface="Century725 Cn BT" panose="02040506070705020204" pitchFamily="18" charset="0"/>
            </a:endParaRPr>
          </a:p>
        </p:txBody>
      </p:sp>
      <p:pic>
        <p:nvPicPr>
          <p:cNvPr id="5122" name="Picture 2" descr="13 lat temu św. Jan Paweł II odszedł do Domu Ojca - Radio Głos - Katolicka  Rozgłośnia Diecezji Pelplińskiej">
            <a:extLst>
              <a:ext uri="{FF2B5EF4-FFF2-40B4-BE49-F238E27FC236}">
                <a16:creationId xmlns:a16="http://schemas.microsoft.com/office/drawing/2014/main" id="{663D1190-7CF3-468F-B546-9A10468BC0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836" y="1911235"/>
            <a:ext cx="6879178" cy="458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054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BA56AF-B3EE-4698-B51F-AC4954FAA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147" y="681037"/>
            <a:ext cx="8999706" cy="963039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  <a:latin typeface="Century725 Cn BT" panose="02040506070705020204" pitchFamily="18" charset="0"/>
              </a:rPr>
              <a:t>Mały Karol Wojtyła z rodzicami</a:t>
            </a:r>
          </a:p>
        </p:txBody>
      </p:sp>
      <p:pic>
        <p:nvPicPr>
          <p:cNvPr id="1026" name="Picture 2" descr="Dzieciństwo Jana Pawła 2 - Poznaj rodzinę Karola Wojtyły">
            <a:extLst>
              <a:ext uri="{FF2B5EF4-FFF2-40B4-BE49-F238E27FC236}">
                <a16:creationId xmlns:a16="http://schemas.microsoft.com/office/drawing/2014/main" id="{7EAB3F38-1D05-4C49-A7A7-2F23808A2D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220" y="1825625"/>
            <a:ext cx="603756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38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E607C6-46AA-4ECA-943B-13B102C21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9993" y="761206"/>
            <a:ext cx="4512013" cy="792466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  <a:latin typeface="Century725 Cn BT" panose="02040506070705020204" pitchFamily="18" charset="0"/>
              </a:rPr>
              <a:t>Jako młody ksiądz</a:t>
            </a:r>
          </a:p>
        </p:txBody>
      </p:sp>
      <p:pic>
        <p:nvPicPr>
          <p:cNvPr id="2050" name="Picture 2" descr="Dziś rocznica święceń kapłańskich Karola Wojtyły | Stacja7.pl">
            <a:extLst>
              <a:ext uri="{FF2B5EF4-FFF2-40B4-BE49-F238E27FC236}">
                <a16:creationId xmlns:a16="http://schemas.microsoft.com/office/drawing/2014/main" id="{E8E708F1-7473-4EF9-8102-AA17044BCD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1905794"/>
            <a:ext cx="56769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166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D743F1-91CD-4EC5-B13A-D9ECD8401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7342" y="681037"/>
            <a:ext cx="7537315" cy="739304"/>
          </a:xfrm>
        </p:spPr>
        <p:txBody>
          <a:bodyPr/>
          <a:lstStyle/>
          <a:p>
            <a:pPr algn="ctr"/>
            <a:r>
              <a:rPr lang="pl-PL" dirty="0">
                <a:solidFill>
                  <a:schemeClr val="bg1"/>
                </a:solidFill>
                <a:latin typeface="Century725 Cn BT" panose="02040506070705020204" pitchFamily="18" charset="0"/>
              </a:rPr>
              <a:t>….a następnie biskup i kardynał</a:t>
            </a:r>
          </a:p>
        </p:txBody>
      </p:sp>
      <p:pic>
        <p:nvPicPr>
          <p:cNvPr id="3074" name="Picture 2" descr="Biskup i kardynał Wojtyła | Jan Paweł II - serwis informacyjny, Instytut  Dialogu Międzykulturowego im. Jana Pawła II">
            <a:extLst>
              <a:ext uri="{FF2B5EF4-FFF2-40B4-BE49-F238E27FC236}">
                <a16:creationId xmlns:a16="http://schemas.microsoft.com/office/drawing/2014/main" id="{0D37661D-B182-45BE-BEA5-B13D9D9F09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554" y="1825625"/>
            <a:ext cx="290089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070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A3B7AF-133E-4F2F-BD0C-6FBDDD543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273" y="671208"/>
            <a:ext cx="10961451" cy="78601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solidFill>
                  <a:schemeClr val="bg1"/>
                </a:solidFill>
                <a:latin typeface="Century725 Cn BT" panose="02040506070705020204" pitchFamily="18" charset="0"/>
              </a:rPr>
              <a:t>16 października 1978 r.- Karol Wojtyła zostaje papieżem.</a:t>
            </a:r>
          </a:p>
        </p:txBody>
      </p:sp>
      <p:pic>
        <p:nvPicPr>
          <p:cNvPr id="4098" name="Picture 2" descr="16 października 1978 r. wybrano Jana Pawła II - Radio Głos - Katolicka  Rozgłośnia Diecezji Pelplińskiej">
            <a:extLst>
              <a:ext uri="{FF2B5EF4-FFF2-40B4-BE49-F238E27FC236}">
                <a16:creationId xmlns:a16="http://schemas.microsoft.com/office/drawing/2014/main" id="{496F2317-5C2A-4FC8-BBBD-BD5BDF70FF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687" y="1859692"/>
            <a:ext cx="7482625" cy="458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011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89FB8A-ACF6-4EC0-B294-DB139770E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551" y="618045"/>
            <a:ext cx="8480898" cy="948109"/>
          </a:xfrm>
        </p:spPr>
        <p:txBody>
          <a:bodyPr/>
          <a:lstStyle/>
          <a:p>
            <a:pPr algn="ctr"/>
            <a:r>
              <a:rPr lang="pl-PL" dirty="0">
                <a:solidFill>
                  <a:schemeClr val="bg1"/>
                </a:solidFill>
                <a:latin typeface="Century725 Cn BT" panose="02040506070705020204" pitchFamily="18" charset="0"/>
              </a:rPr>
              <a:t>Na nartach i na spływie kajakowym</a:t>
            </a:r>
          </a:p>
        </p:txBody>
      </p:sp>
      <p:pic>
        <p:nvPicPr>
          <p:cNvPr id="1026" name="Picture 2" descr="Papież Jan Paweł II w Zakopanem i Tatrach - Informacje o Tatrach -  Przewodnik Tatrzański - wycieczki w Tatry - Przewodnik Zakopane">
            <a:extLst>
              <a:ext uri="{FF2B5EF4-FFF2-40B4-BE49-F238E27FC236}">
                <a16:creationId xmlns:a16="http://schemas.microsoft.com/office/drawing/2014/main" id="{C9A601CC-707F-4FED-BC19-20EEEA39FA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007" y="1915295"/>
            <a:ext cx="3428098" cy="457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eździł na nartach, pływał kajakiem. Jan Paweł II był miłośnikiem sportu |  Stacja7.pl">
            <a:extLst>
              <a:ext uri="{FF2B5EF4-FFF2-40B4-BE49-F238E27FC236}">
                <a16:creationId xmlns:a16="http://schemas.microsoft.com/office/drawing/2014/main" id="{56E60518-0769-45E1-BE87-DEB78E171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487" y="1927064"/>
            <a:ext cx="6606862" cy="454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327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8BE3A9-AB81-434D-837D-D66B64822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108" y="554476"/>
            <a:ext cx="5128098" cy="717922"/>
          </a:xfrm>
        </p:spPr>
        <p:txBody>
          <a:bodyPr/>
          <a:lstStyle/>
          <a:p>
            <a:pPr algn="ctr"/>
            <a:r>
              <a:rPr lang="pl-PL" dirty="0">
                <a:solidFill>
                  <a:schemeClr val="bg1"/>
                </a:solidFill>
                <a:latin typeface="Century725 Cn BT" panose="02040506070705020204" pitchFamily="18" charset="0"/>
              </a:rPr>
              <a:t>Papież pielgrzym</a:t>
            </a:r>
          </a:p>
        </p:txBody>
      </p:sp>
      <p:pic>
        <p:nvPicPr>
          <p:cNvPr id="2050" name="Picture 2" descr="Jana Pawła II kochali na całym świecie! - Super Express - wiadomości,  polityka, sport">
            <a:extLst>
              <a:ext uri="{FF2B5EF4-FFF2-40B4-BE49-F238E27FC236}">
                <a16:creationId xmlns:a16="http://schemas.microsoft.com/office/drawing/2014/main" id="{888C11B7-6CEC-4372-9893-14F1C8A119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687927"/>
            <a:ext cx="5280958" cy="351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an Paweł II i Indianie - religie.wiara.pl">
            <a:extLst>
              <a:ext uri="{FF2B5EF4-FFF2-40B4-BE49-F238E27FC236}">
                <a16:creationId xmlns:a16="http://schemas.microsoft.com/office/drawing/2014/main" id="{18AE70A9-1550-43A0-AD8A-BB9CE04EE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730" y="2872391"/>
            <a:ext cx="49530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47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031211-074D-4CAA-B993-EF2D5B761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576" y="693916"/>
            <a:ext cx="5672847" cy="630373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solidFill>
                  <a:schemeClr val="bg1"/>
                </a:solidFill>
                <a:latin typeface="Century725 Cn BT" panose="02040506070705020204" pitchFamily="18" charset="0"/>
              </a:rPr>
              <a:t>….i przyjaciel dzieci</a:t>
            </a:r>
          </a:p>
        </p:txBody>
      </p:sp>
      <p:pic>
        <p:nvPicPr>
          <p:cNvPr id="3074" name="Picture 2" descr="Barką do nieba - Styl.interia.pl w INTERIA.PL">
            <a:extLst>
              <a:ext uri="{FF2B5EF4-FFF2-40B4-BE49-F238E27FC236}">
                <a16:creationId xmlns:a16="http://schemas.microsoft.com/office/drawing/2014/main" id="{FB1EB7C2-85E6-42DE-93CE-F491E191B0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24" y="1812746"/>
            <a:ext cx="290207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arol Wojtyła - Papież, który otworzył Kościół na świat - Vatican News">
            <a:extLst>
              <a:ext uri="{FF2B5EF4-FFF2-40B4-BE49-F238E27FC236}">
                <a16:creationId xmlns:a16="http://schemas.microsoft.com/office/drawing/2014/main" id="{CDC00761-98CC-4F96-B66A-BD4517F97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951" y="2188359"/>
            <a:ext cx="6923325" cy="389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62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A01BB0-4FC3-471E-8134-261F3457C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8061" y="618808"/>
            <a:ext cx="4135877" cy="824926"/>
          </a:xfrm>
        </p:spPr>
        <p:txBody>
          <a:bodyPr/>
          <a:lstStyle/>
          <a:p>
            <a:pPr algn="ctr"/>
            <a:r>
              <a:rPr lang="pl-PL" dirty="0">
                <a:solidFill>
                  <a:schemeClr val="bg1"/>
                </a:solidFill>
                <a:latin typeface="Century725 Cn BT" panose="02040506070705020204" pitchFamily="18" charset="0"/>
              </a:rPr>
              <a:t>..oraz górali</a:t>
            </a:r>
          </a:p>
        </p:txBody>
      </p:sp>
      <p:pic>
        <p:nvPicPr>
          <p:cNvPr id="4098" name="Picture 2" descr="20. rocznica wizyty papieża Jana Pawła II w Zakopanem - Radio Warszawa">
            <a:extLst>
              <a:ext uri="{FF2B5EF4-FFF2-40B4-BE49-F238E27FC236}">
                <a16:creationId xmlns:a16="http://schemas.microsoft.com/office/drawing/2014/main" id="{64326728-C566-4D01-A950-B6DE26312A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108" y="1690688"/>
            <a:ext cx="5895784" cy="454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17890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60</Words>
  <Application>Microsoft Office PowerPoint</Application>
  <PresentationFormat>Panoramiczny</PresentationFormat>
  <Paragraphs>10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Century725 Cn BT</vt:lpstr>
      <vt:lpstr>Motyw pakietu Office</vt:lpstr>
      <vt:lpstr>„Nie lękajcie się” Jan Paweł II</vt:lpstr>
      <vt:lpstr>Mały Karol Wojtyła z rodzicami</vt:lpstr>
      <vt:lpstr>Jako młody ksiądz</vt:lpstr>
      <vt:lpstr>….a następnie biskup i kardynał</vt:lpstr>
      <vt:lpstr>16 października 1978 r.- Karol Wojtyła zostaje papieżem.</vt:lpstr>
      <vt:lpstr>Na nartach i na spływie kajakowym</vt:lpstr>
      <vt:lpstr>Papież pielgrzym</vt:lpstr>
      <vt:lpstr>….i przyjaciel dzieci</vt:lpstr>
      <vt:lpstr>..oraz górali</vt:lpstr>
      <vt:lpstr>Prezentacja programu PowerPoint</vt:lpstr>
      <vt:lpstr>2 kwietnia 2005 r.- Ojciec Święty odchodzi do domu Pana.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„Nie lękajcie się” Jan Paweł II</dc:title>
  <dc:creator>Agnieszka</dc:creator>
  <cp:lastModifiedBy>Artur MS</cp:lastModifiedBy>
  <cp:revision>16</cp:revision>
  <dcterms:created xsi:type="dcterms:W3CDTF">2021-10-09T16:24:47Z</dcterms:created>
  <dcterms:modified xsi:type="dcterms:W3CDTF">2021-10-10T19:45:20Z</dcterms:modified>
</cp:coreProperties>
</file>