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59" r:id="rId6"/>
    <p:sldId id="260" r:id="rId7"/>
    <p:sldId id="262" r:id="rId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8" d="100"/>
          <a:sy n="98" d="100"/>
        </p:scale>
        <p:origin x="102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B00F8A-7875-43F6-BA7B-40C75318E5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B96A2FC-BDE1-4F98-AD10-DB4FEC98C1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0CC122F-A362-4113-8CEA-D97C126A4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89AD2-0E0F-4E15-B15E-26C4FEF030C2}" type="datetimeFigureOut">
              <a:rPr lang="pl-PL" smtClean="0"/>
              <a:t>22.04.2021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B29000A-2E68-4C56-973E-E0FA15FF5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92237E6-69E8-47F3-900C-8F065C677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0CF15-06AB-4D0D-B2D3-F81CA7605C0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0273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484E318-295D-4BDC-AB35-34EE2DFC2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ADDE487-ADEF-496D-BB69-9EFA21397D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33A1964-DE12-454F-8C56-D7FEA7341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89AD2-0E0F-4E15-B15E-26C4FEF030C2}" type="datetimeFigureOut">
              <a:rPr lang="pl-PL" smtClean="0"/>
              <a:t>22.04.2021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C57AC64-2C3A-45AD-B012-804C9D765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2CABC11-0376-4642-8344-906163E1B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0CF15-06AB-4D0D-B2D3-F81CA7605C0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4113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DA168883-630A-4D99-AD23-82BB8BD5B0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98A43B21-9712-42A0-AE40-B61CAF0C4F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20337AE-8003-46FC-99D8-E564B53CE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89AD2-0E0F-4E15-B15E-26C4FEF030C2}" type="datetimeFigureOut">
              <a:rPr lang="pl-PL" smtClean="0"/>
              <a:t>22.04.2021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F50E5EE-F4AF-416F-AC46-D062D821B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D0D571A-42D3-4C39-BCD5-DE3E355F5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0CF15-06AB-4D0D-B2D3-F81CA7605C0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8531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677F0CF-F8D8-4A65-9E0E-95C4F2170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EB97486-B467-4264-90E5-5CCCFE7B23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49265AF-66D1-4724-A7ED-082F305F7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89AD2-0E0F-4E15-B15E-26C4FEF030C2}" type="datetimeFigureOut">
              <a:rPr lang="pl-PL" smtClean="0"/>
              <a:t>22.04.2021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815D2FC-6B82-4719-B2F2-697C22C13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86A87E5-7BDB-4564-B0A6-B0DFBAB0D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0CF15-06AB-4D0D-B2D3-F81CA7605C0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3154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EA8963-91A2-475C-A289-9DBAD95C6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29C66A6-F0FF-4AE9-AEF8-717848CF06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14B60D0-C3EE-4FCC-80FD-19695776E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89AD2-0E0F-4E15-B15E-26C4FEF030C2}" type="datetimeFigureOut">
              <a:rPr lang="pl-PL" smtClean="0"/>
              <a:t>22.04.2021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2E6B0EF-53CA-4CF6-8ADE-98F1532AE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0A7A147-2622-4E52-AA90-5B8AB5F17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0CF15-06AB-4D0D-B2D3-F81CA7605C0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708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0F744BA-23DD-4648-9739-1F38D4150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F516A37-A97B-480D-ACD0-7DAF88E525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8B5E3D8-EC00-405E-89B2-53EAF3EE33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1080240-51FB-4F24-ADBD-04DF7D729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89AD2-0E0F-4E15-B15E-26C4FEF030C2}" type="datetimeFigureOut">
              <a:rPr lang="pl-PL" smtClean="0"/>
              <a:t>22.04.2021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A7CA959-050F-4AD9-8E27-7C9CB1130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AC32A29-5166-4F7A-AB93-CD8CF1181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0CF15-06AB-4D0D-B2D3-F81CA7605C0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3331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7484F0-5B00-4B6D-88C0-CA622715E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274B73B-F61A-47C5-A563-1D7E6A6AC7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582D460-3BCD-49F9-953E-93E4B44856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42B4BD68-5E2F-403F-9874-2BB6EA349B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C4327BF8-7BB4-4AAD-B16B-52C9F0B063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78681882-5863-444F-9CAD-F0B88351C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89AD2-0E0F-4E15-B15E-26C4FEF030C2}" type="datetimeFigureOut">
              <a:rPr lang="pl-PL" smtClean="0"/>
              <a:t>22.04.2021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AB4981F1-CE3F-47AC-AA6A-881CD4797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F191FE63-B0C9-42DB-831B-DC77A1BE3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0CF15-06AB-4D0D-B2D3-F81CA7605C0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0033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530062E-478C-4A71-BA95-05DAA8405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FEE2300E-A7AF-4533-A8F3-DC40D7F34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89AD2-0E0F-4E15-B15E-26C4FEF030C2}" type="datetimeFigureOut">
              <a:rPr lang="pl-PL" smtClean="0"/>
              <a:t>22.04.2021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CEF5DC9-6FFA-406F-8D05-B716B9FB8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ED692A1-5D69-4C4D-8CDF-001028F5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0CF15-06AB-4D0D-B2D3-F81CA7605C0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2357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89F41765-A8F3-4B1F-A069-E1CBE9DA0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89AD2-0E0F-4E15-B15E-26C4FEF030C2}" type="datetimeFigureOut">
              <a:rPr lang="pl-PL" smtClean="0"/>
              <a:t>22.04.2021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699A50AD-6BAA-4D90-870E-5E75C0C28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3A26F96-EC6B-41EF-A852-540944A61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0CF15-06AB-4D0D-B2D3-F81CA7605C0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7093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2609937-A5C5-4E59-B327-3E1F08ABB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A87EAEF-8294-49B5-9430-E9FD3819F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7B71D73-1147-4E41-A48B-0C0459FC43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20596A2-BEF5-470C-9B23-1F4B0DE88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89AD2-0E0F-4E15-B15E-26C4FEF030C2}" type="datetimeFigureOut">
              <a:rPr lang="pl-PL" smtClean="0"/>
              <a:t>22.04.2021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769BBA4-2ADB-4474-8354-142BABDA9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7053549-D261-4D15-BA67-0BA124EBC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0CF15-06AB-4D0D-B2D3-F81CA7605C0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4814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19E61BE-F3C7-4C5F-AB35-E9E86D883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94BE074F-861D-4C1E-900A-E4C3ABA383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1DAC7B1-86EE-4531-B488-1917DE55E5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8CA1F42-887A-4093-94BE-8D0C04688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89AD2-0E0F-4E15-B15E-26C4FEF030C2}" type="datetimeFigureOut">
              <a:rPr lang="pl-PL" smtClean="0"/>
              <a:t>22.04.2021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B08BFA8-CC71-4EC4-B5CE-F192F1F54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A52FA01-B6FB-4FE1-8B2F-F62079A97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0CF15-06AB-4D0D-B2D3-F81CA7605C0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500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40000"/>
                    </a14:imgEffect>
                    <a14:imgEffect>
                      <a14:brightnessContrast bright="-28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208E116D-A6F9-4EDD-BF11-75247859E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5C4B7E4-C8CF-4774-8C03-3CC32BBFF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D17E64D-9D03-44A8-B73D-C2567E39A6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89AD2-0E0F-4E15-B15E-26C4FEF030C2}" type="datetimeFigureOut">
              <a:rPr lang="pl-PL" smtClean="0"/>
              <a:t>22.04.2021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C2FECA0-7ABC-4E24-AD40-03EC0FCB75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DD02A34-2653-4F42-8151-BBC867D27F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0CF15-06AB-4D0D-B2D3-F81CA7605C0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8038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89477F-3724-48D0-8B1A-6B039B0F7F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81414"/>
            <a:ext cx="9144000" cy="1895172"/>
          </a:xfrm>
        </p:spPr>
        <p:txBody>
          <a:bodyPr/>
          <a:lstStyle/>
          <a:p>
            <a:r>
              <a:rPr lang="pl-PL" b="1" i="1" dirty="0">
                <a:solidFill>
                  <a:schemeClr val="bg1"/>
                </a:solidFill>
              </a:rPr>
              <a:t>Leksykon postaci Tolkienowskich</a:t>
            </a:r>
          </a:p>
        </p:txBody>
      </p:sp>
    </p:spTree>
    <p:extLst>
      <p:ext uri="{BB962C8B-B14F-4D97-AF65-F5344CB8AC3E}">
        <p14:creationId xmlns:p14="http://schemas.microsoft.com/office/powerpoint/2010/main" val="3068264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1307D33-A186-41A3-A958-31EFBFCC4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i="1" dirty="0">
                <a:solidFill>
                  <a:schemeClr val="bg1"/>
                </a:solidFill>
              </a:rPr>
              <a:t>Krasnoludy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59BB770-BC63-4D60-A676-3E08FD223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5812"/>
            <a:ext cx="10515600" cy="2746375"/>
          </a:xfrm>
        </p:spPr>
        <p:txBody>
          <a:bodyPr/>
          <a:lstStyle/>
          <a:p>
            <a:pPr marL="0" indent="0" algn="ctr">
              <a:buNone/>
            </a:pPr>
            <a:r>
              <a:rPr lang="pl-PL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Naszym przywódcą jest </a:t>
            </a:r>
            <a:r>
              <a:rPr lang="pl-PL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Thorin</a:t>
            </a:r>
            <a:r>
              <a:rPr lang="pl-PL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Dębowa Tarcza. Wszyscy jesteśmy do siebie podobni, różni nas jedynie długość brody i kolor kaptura. Starsze krasnoludy noszą złote pasy, a młodsze srebrne. Być może rozbawią Was nasze nietypowe imiona:</a:t>
            </a:r>
            <a:r>
              <a:rPr lang="pl-PL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Dwalin</a:t>
            </a:r>
            <a:r>
              <a:rPr lang="pl-PL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Balin, </a:t>
            </a:r>
            <a:r>
              <a:rPr lang="pl-PL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Kili</a:t>
            </a:r>
            <a:r>
              <a:rPr lang="pl-PL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Fili, Dori, </a:t>
            </a:r>
            <a:r>
              <a:rPr lang="pl-PL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Nori</a:t>
            </a:r>
            <a:r>
              <a:rPr lang="pl-PL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Ori, </a:t>
            </a:r>
            <a:r>
              <a:rPr lang="pl-PL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Oin</a:t>
            </a:r>
            <a:r>
              <a:rPr lang="pl-PL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Gloin</a:t>
            </a:r>
            <a:r>
              <a:rPr lang="pl-PL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Bifur</a:t>
            </a:r>
            <a:r>
              <a:rPr lang="pl-PL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Bofur</a:t>
            </a:r>
            <a:r>
              <a:rPr lang="pl-PL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Bombur</a:t>
            </a:r>
            <a:r>
              <a:rPr lang="pl-PL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Dzięki sprytowi </a:t>
            </a:r>
            <a:r>
              <a:rPr lang="pl-PL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Bilba</a:t>
            </a:r>
            <a:r>
              <a:rPr lang="pl-PL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Bagginsa</a:t>
            </a:r>
            <a:r>
              <a:rPr lang="pl-PL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wzięliśmy udział w Bitwie Pięciu Armii, chcieliśmy  odebrać </a:t>
            </a:r>
            <a:r>
              <a:rPr lang="pl-PL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Smaugowi</a:t>
            </a:r>
            <a:r>
              <a:rPr lang="pl-PL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skarb i  nie mamy zamiaru się nim podzielić z ludźmi z Miasta nad Jeziorem. Kochamy złoto i klejnoty.</a:t>
            </a:r>
          </a:p>
          <a:p>
            <a:pPr marL="0" indent="0">
              <a:buNone/>
            </a:pPr>
            <a:endParaRPr lang="pl-PL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731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014759-6DCB-418F-8DB9-0D52B3F8E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i="1" dirty="0" err="1">
                <a:solidFill>
                  <a:schemeClr val="bg1"/>
                </a:solidFill>
              </a:rPr>
              <a:t>Gollum</a:t>
            </a:r>
            <a:endParaRPr lang="pl-PL" b="1" i="1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5A085E6-D159-4581-A245-4F2C7FB66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901" y="1825626"/>
            <a:ext cx="6290821" cy="344183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Mieszkam  w głębokiej jaskini Gór Mglistych nad Czarną Wodą.</a:t>
            </a:r>
            <a:r>
              <a:rPr lang="pl-PL" sz="1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Jestem </a:t>
            </a:r>
            <a:r>
              <a:rPr lang="pl-PL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niski, śliski i zgarbiony, </a:t>
            </a:r>
            <a:r>
              <a:rPr lang="pl-PL" sz="1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pl-PL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ły czarny jak noc. Mam wielkie i wyłupiaste oczy, niewiele włosów oraz zębów. Prowadzę życie samotnika .Spędzam całe lata w ciemnościach, chłodzie i wilgoci Mam łódź, którą pływałam bezszelestnie po jeziorze. Żywię się rybami i </a:t>
            </a:r>
            <a:r>
              <a:rPr lang="pl-PL" sz="1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goblinami</a:t>
            </a:r>
            <a:r>
              <a:rPr lang="pl-PL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Życie w ciemnościach i samotności spowodowało, że rozmawiam sam ze sobą . Czynię  to,  używając dziwnej, zniekształconej mowy. Jestem przebiegły i kocham skarby, szczególnie mój pierścień. </a:t>
            </a:r>
            <a:r>
              <a:rPr lang="pl-PL" sz="1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pl-PL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wielbiał rywalizację – szczególnie lubię zagadki.</a:t>
            </a:r>
          </a:p>
        </p:txBody>
      </p:sp>
      <p:pic>
        <p:nvPicPr>
          <p:cNvPr id="5" name="12563.1-0-Enhanced-Animated">
            <a:hlinkClick r:id="" action="ppaction://media"/>
            <a:extLst>
              <a:ext uri="{FF2B5EF4-FFF2-40B4-BE49-F238E27FC236}">
                <a16:creationId xmlns:a16="http://schemas.microsoft.com/office/drawing/2014/main" id="{52060686-9114-4658-9586-0F01CA1E3C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00026" y="1738143"/>
            <a:ext cx="3616798" cy="361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94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F03859D-B9E5-4D9C-B109-ED6B3C9B7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i="1" dirty="0" err="1">
                <a:solidFill>
                  <a:schemeClr val="bg1"/>
                </a:solidFill>
              </a:rPr>
              <a:t>Bilbo</a:t>
            </a:r>
            <a:r>
              <a:rPr lang="pl-PL" b="1" i="1" dirty="0">
                <a:solidFill>
                  <a:schemeClr val="bg1"/>
                </a:solidFill>
              </a:rPr>
              <a:t> </a:t>
            </a:r>
            <a:r>
              <a:rPr lang="pl-PL" b="1" i="1" dirty="0" err="1">
                <a:solidFill>
                  <a:schemeClr val="bg1"/>
                </a:solidFill>
              </a:rPr>
              <a:t>Baggins</a:t>
            </a:r>
            <a:endParaRPr lang="pl-PL" b="1" i="1" dirty="0">
              <a:solidFill>
                <a:schemeClr val="bg1"/>
              </a:solidFill>
            </a:endParaRP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9C0009B-6B77-42E7-8887-5D9907A01E4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63102" y="2011689"/>
            <a:ext cx="60198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pl-PL" sz="1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Nazywam się </a:t>
            </a:r>
            <a:r>
              <a:rPr lang="pl-PL" sz="1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Bilbo</a:t>
            </a:r>
            <a:r>
              <a:rPr lang="pl-PL" sz="1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Baggins</a:t>
            </a:r>
            <a:r>
              <a:rPr lang="pl-PL" sz="1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Jestem </a:t>
            </a:r>
            <a:r>
              <a:rPr lang="pl-PL" sz="1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hobbitem</a:t>
            </a:r>
            <a:r>
              <a:rPr lang="pl-PL" sz="1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Mieszkam Pod Pagórkiem w </a:t>
            </a:r>
            <a:r>
              <a:rPr lang="pl-PL" sz="1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Bag</a:t>
            </a:r>
            <a:r>
              <a:rPr lang="pl-PL" sz="1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-End, w siedzibie </a:t>
            </a:r>
            <a:r>
              <a:rPr lang="pl-PL" sz="1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Bagginsów</a:t>
            </a:r>
            <a:r>
              <a:rPr lang="pl-PL" sz="1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Lubię  zwykłe codzienne życie wraz z jego przyjemnościami i rytuałami. Z zamiłowaniem oddaję zajęciom domowym, szczególnie gromadzeniu zapasów w mojej spiżarni. Lubię czytać i palić fajkę oraz przyjmować gości. Chętnie też jadam obiad dwa razy dziennie. Delektuję się jedzeniem, to jedna z największych przyjemności. Z tego powodu jestem tęgi i mam duży brzuch. Ale to mi  nie przeszkadza. Jestem wesoły, dlatego ubieram się na kolorowo. Preferuję ubrania zielone i żółte. </a:t>
            </a:r>
          </a:p>
        </p:txBody>
      </p:sp>
      <p:pic>
        <p:nvPicPr>
          <p:cNvPr id="3" name="Profile_Bilbo_Baggins-0-Enhanced-Animated">
            <a:hlinkClick r:id="" action="ppaction://media"/>
            <a:extLst>
              <a:ext uri="{FF2B5EF4-FFF2-40B4-BE49-F238E27FC236}">
                <a16:creationId xmlns:a16="http://schemas.microsoft.com/office/drawing/2014/main" id="{4547EC7C-B4EF-4252-A8F9-55F1FC448C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78693" y="1690688"/>
            <a:ext cx="3645136" cy="364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75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1654DD9-022C-4F2C-BE04-ECA58F236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006" y="701899"/>
            <a:ext cx="2345987" cy="627096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i="1" dirty="0" err="1">
                <a:solidFill>
                  <a:schemeClr val="bg1"/>
                </a:solidFill>
              </a:rPr>
              <a:t>Gandalf</a:t>
            </a:r>
            <a:endParaRPr lang="pl-PL" b="1" i="1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EFE2BCA-0B92-4CB5-B37A-93F70765A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399" y="2058041"/>
            <a:ext cx="5562600" cy="2950656"/>
          </a:xfrm>
        </p:spPr>
        <p:txBody>
          <a:bodyPr/>
          <a:lstStyle/>
          <a:p>
            <a:pPr marL="0" indent="0">
              <a:buNone/>
            </a:pPr>
            <a:r>
              <a:rPr lang="pl-PL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Jestem wędrownym czarodziejem i staruszkiem o długiej, siwej  brodzie i krzaczastych brwiach. Noszę długi, szary płaszcz przepasany srebrną szarfą i szpiczastą czapkę. Lubię wędrówki i przygody. Często wyczarowuję wspaniałe fajerwerki, którymi uświetniam przyjęcia. Wyróżniam się wzrostem spośród swoich towarzyszy. Przyjaciele mówią, że jestem bardzo mądry- schlebia mi to. Często wspieram </a:t>
            </a:r>
            <a:r>
              <a:rPr lang="pl-PL" sz="1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Bilba</a:t>
            </a:r>
            <a:r>
              <a:rPr lang="pl-PL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 pozostałych towarzyszy wyprawy. </a:t>
            </a:r>
            <a:r>
              <a:rPr lang="pl-PL" sz="1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pl-PL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gdy się nie mylę. Mam wielu znajomych, przyjaźnię się z </a:t>
            </a:r>
            <a:r>
              <a:rPr lang="pl-PL" sz="1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hobbitami</a:t>
            </a:r>
            <a:r>
              <a:rPr lang="pl-PL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krasnoludami i elfami. </a:t>
            </a:r>
          </a:p>
        </p:txBody>
      </p:sp>
      <p:pic>
        <p:nvPicPr>
          <p:cNvPr id="5" name="59a3dfef8cac4a4d2abc577815f0b184-0-Enhanced-Animated">
            <a:hlinkClick r:id="" action="ppaction://media"/>
            <a:extLst>
              <a:ext uri="{FF2B5EF4-FFF2-40B4-BE49-F238E27FC236}">
                <a16:creationId xmlns:a16="http://schemas.microsoft.com/office/drawing/2014/main" id="{56D5C155-A1BC-4953-966A-77EEE1FAF3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63839" y="1690687"/>
            <a:ext cx="3685363" cy="368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22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EE36A30-49E9-4E0B-8B6D-7C0197DF7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i="1" dirty="0" err="1">
                <a:solidFill>
                  <a:schemeClr val="bg1"/>
                </a:solidFill>
              </a:rPr>
              <a:t>Thorin</a:t>
            </a:r>
            <a:r>
              <a:rPr lang="pl-PL" b="1" i="1" dirty="0">
                <a:solidFill>
                  <a:schemeClr val="bg1"/>
                </a:solidFill>
              </a:rPr>
              <a:t> Dębowa Tarcza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4CB5F87-0498-492B-B754-EC691D62A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19947"/>
            <a:ext cx="5498206" cy="2551822"/>
          </a:xfrm>
        </p:spPr>
        <p:txBody>
          <a:bodyPr/>
          <a:lstStyle/>
          <a:p>
            <a:pPr marL="0" indent="0">
              <a:buNone/>
            </a:pPr>
            <a:r>
              <a:rPr lang="pl-PL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Jestem </a:t>
            </a:r>
            <a:r>
              <a:rPr lang="pl-PL" sz="1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Thorin</a:t>
            </a:r>
            <a:r>
              <a:rPr lang="pl-PL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syn </a:t>
            </a:r>
            <a:r>
              <a:rPr lang="pl-PL" sz="1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Thraina</a:t>
            </a:r>
            <a:r>
              <a:rPr lang="pl-PL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a wnuk </a:t>
            </a:r>
            <a:r>
              <a:rPr lang="pl-PL" sz="1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Throra</a:t>
            </a:r>
            <a:r>
              <a:rPr lang="pl-PL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Króla spod Góry! Jestem potomkiem rodu krasnoludów.</a:t>
            </a:r>
            <a:r>
              <a:rPr lang="pl-PL" sz="1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Noszę szpiczasty, niebieski kaptur. Jestem wysokim i potężnym krasnoludem. To ja kieruję wyprawą pod Samotną Górę. Wytrwale</a:t>
            </a:r>
            <a:r>
              <a:rPr lang="pl-PL" sz="1800" b="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dążę do celu, jestem bardzo ambitny, </a:t>
            </a:r>
            <a:r>
              <a:rPr lang="pl-PL" sz="1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dumny       i  nieugięty w negocjacjach dotyczących podziału łupów. Bywam szorstki, na początku wyprawy trudno było mi przekonać się do  Mam nadzieję, że moje oddanie            w Bitwie Pięciu Armii zostanie docenione.</a:t>
            </a:r>
          </a:p>
          <a:p>
            <a:endParaRPr lang="pl-PL" dirty="0"/>
          </a:p>
        </p:txBody>
      </p:sp>
      <p:pic>
        <p:nvPicPr>
          <p:cNvPr id="4" name="arceureascx-0-Enhanced-Animated">
            <a:hlinkClick r:id="" action="ppaction://media"/>
            <a:extLst>
              <a:ext uri="{FF2B5EF4-FFF2-40B4-BE49-F238E27FC236}">
                <a16:creationId xmlns:a16="http://schemas.microsoft.com/office/drawing/2014/main" id="{C0595513-EA29-4DC1-A0FE-276BD77782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19481" y="2160416"/>
            <a:ext cx="3470883" cy="347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98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B1DBA63-7181-46DE-BC69-3DE23FA99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i="1" dirty="0">
                <a:solidFill>
                  <a:schemeClr val="bg1"/>
                </a:solidFill>
              </a:rPr>
              <a:t>Elfy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A110D65-542E-4569-9A55-661DDCFCF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187" y="2780080"/>
            <a:ext cx="5990617" cy="204598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1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Mieszkamy w dolinie pomiędzy Górami </a:t>
            </a:r>
            <a:r>
              <a:rPr lang="pl-PL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pl-PL" sz="1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glistymi. Rozpoznacie nas po  szpiczastych uszach.  </a:t>
            </a:r>
            <a:r>
              <a:rPr lang="pl-PL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pl-PL" sz="1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zęsto mamy na sobie coś drogocennego, na przykład kamienie szlachetne.</a:t>
            </a:r>
            <a:r>
              <a:rPr lang="pl-PL" sz="1800" b="0" i="0" kern="150" dirty="0">
                <a:solidFill>
                  <a:schemeClr val="bg1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 N</a:t>
            </a:r>
            <a:r>
              <a:rPr lang="pl-PL" sz="1800" kern="1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osimy ubrania w kolorze zielonym i brunatnym. </a:t>
            </a:r>
            <a:r>
              <a:rPr lang="pl-PL" sz="1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Spędzamy chętnie czas na ucztowaniu i biesiadowaniu. Gramy na harfach. </a:t>
            </a:r>
            <a:r>
              <a:rPr lang="pl-PL" sz="1800" kern="1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Umiemy się posługiwać potężną  magią. Jesteśmy bardzo ostrożne, nie ufamy nieznajomym.</a:t>
            </a:r>
            <a:r>
              <a:rPr lang="pl-PL" sz="1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Cechuje nas waleczność, odwaga, gościnność, nieufność i mądrość. </a:t>
            </a:r>
          </a:p>
          <a:p>
            <a:endParaRPr lang="pl-PL" dirty="0"/>
          </a:p>
        </p:txBody>
      </p:sp>
      <p:pic>
        <p:nvPicPr>
          <p:cNvPr id="4" name="0d8e37261871d941f56dbf620541eebf-0-Enhanced-Animated">
            <a:hlinkClick r:id="" action="ppaction://media"/>
            <a:extLst>
              <a:ext uri="{FF2B5EF4-FFF2-40B4-BE49-F238E27FC236}">
                <a16:creationId xmlns:a16="http://schemas.microsoft.com/office/drawing/2014/main" id="{59E0FB75-45F5-47D1-919E-95E8CC6254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50853" y="1485156"/>
            <a:ext cx="4876800" cy="463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43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546</Words>
  <Application>Microsoft Office PowerPoint</Application>
  <PresentationFormat>Panoramiczny</PresentationFormat>
  <Paragraphs>13</Paragraphs>
  <Slides>7</Slides>
  <Notes>0</Notes>
  <HiddenSlides>0</HiddenSlides>
  <MMClips>5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Motyw pakietu Office</vt:lpstr>
      <vt:lpstr>Leksykon postaci Tolkienowskich</vt:lpstr>
      <vt:lpstr>Krasnoludy</vt:lpstr>
      <vt:lpstr>Gollum</vt:lpstr>
      <vt:lpstr>Bilbo Baggins</vt:lpstr>
      <vt:lpstr>Gandalf</vt:lpstr>
      <vt:lpstr>Thorin Dębowa Tarcza</vt:lpstr>
      <vt:lpstr>Elfy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Leksykon postaci Tolkienowskich</dc:title>
  <dc:creator>Agnieszka</dc:creator>
  <cp:lastModifiedBy>Artur MS</cp:lastModifiedBy>
  <cp:revision>21</cp:revision>
  <dcterms:created xsi:type="dcterms:W3CDTF">2021-04-13T10:32:08Z</dcterms:created>
  <dcterms:modified xsi:type="dcterms:W3CDTF">2021-04-22T18:12:14Z</dcterms:modified>
</cp:coreProperties>
</file>