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Lst>
  <p:sldSz cx="10080625" cy="7559675"/>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4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56A5113B-AC06-4DF1-ABBD-38ABB17EEF3D}"/>
              </a:ext>
            </a:extLst>
          </p:cNvPr>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pl-PL" sz="1400" b="0" i="0" u="none" strike="noStrike" kern="1200" cap="none" spc="0" baseline="0">
              <a:solidFill>
                <a:srgbClr val="000000"/>
              </a:solidFill>
              <a:uFillTx/>
              <a:latin typeface="Liberation Sans" pitchFamily="18"/>
              <a:ea typeface="Microsoft YaHei" pitchFamily="2"/>
              <a:cs typeface="Arial Unicode MS" pitchFamily="2"/>
            </a:endParaRPr>
          </a:p>
        </p:txBody>
      </p:sp>
      <p:sp>
        <p:nvSpPr>
          <p:cNvPr id="3" name="Symbol zastępczy daty 2">
            <a:extLst>
              <a:ext uri="{FF2B5EF4-FFF2-40B4-BE49-F238E27FC236}">
                <a16:creationId xmlns:a16="http://schemas.microsoft.com/office/drawing/2014/main" id="{1E49CBC8-56C0-4646-880B-E85AA0ADE4BC}"/>
              </a:ext>
            </a:extLst>
          </p:cNvPr>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pl-PL" sz="1400" b="0" i="0" u="none" strike="noStrike" kern="1200" cap="none" spc="0" baseline="0">
              <a:solidFill>
                <a:srgbClr val="000000"/>
              </a:solidFill>
              <a:uFillTx/>
              <a:latin typeface="Liberation Sans" pitchFamily="18"/>
              <a:ea typeface="Microsoft YaHei" pitchFamily="2"/>
              <a:cs typeface="Arial Unicode MS" pitchFamily="2"/>
            </a:endParaRPr>
          </a:p>
        </p:txBody>
      </p:sp>
      <p:sp>
        <p:nvSpPr>
          <p:cNvPr id="4" name="Symbol zastępczy stopki 3">
            <a:extLst>
              <a:ext uri="{FF2B5EF4-FFF2-40B4-BE49-F238E27FC236}">
                <a16:creationId xmlns:a16="http://schemas.microsoft.com/office/drawing/2014/main" id="{FE4B24E6-3C1F-4E53-9571-795648A02AF4}"/>
              </a:ext>
            </a:extLst>
          </p:cNvPr>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pl-PL" sz="1400" b="0" i="0" u="none" strike="noStrike" kern="1200" cap="none" spc="0" baseline="0">
              <a:solidFill>
                <a:srgbClr val="000000"/>
              </a:solidFill>
              <a:uFillTx/>
              <a:latin typeface="Liberation Sans" pitchFamily="18"/>
              <a:ea typeface="Microsoft YaHei" pitchFamily="2"/>
              <a:cs typeface="Arial Unicode MS" pitchFamily="2"/>
            </a:endParaRPr>
          </a:p>
        </p:txBody>
      </p:sp>
      <p:sp>
        <p:nvSpPr>
          <p:cNvPr id="5" name="Symbol zastępczy numeru slajdu 4">
            <a:extLst>
              <a:ext uri="{FF2B5EF4-FFF2-40B4-BE49-F238E27FC236}">
                <a16:creationId xmlns:a16="http://schemas.microsoft.com/office/drawing/2014/main" id="{32077529-F2D9-4A06-A7EE-D8ADC3319AF0}"/>
              </a:ext>
            </a:extLst>
          </p:cNvPr>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C59232A0-1F53-4664-B3D5-0966F0A46F0E}" type="slidenum">
              <a:t>‹#›</a:t>
            </a:fld>
            <a:endParaRPr lang="pl-PL" sz="1400" b="0" i="0" u="none" strike="noStrike" kern="1200" cap="none" spc="0" baseline="0">
              <a:solidFill>
                <a:srgbClr val="000000"/>
              </a:solidFill>
              <a:uFillTx/>
              <a:latin typeface="Liberation Sans" pitchFamily="18"/>
              <a:ea typeface="Microsoft YaHei" pitchFamily="2"/>
              <a:cs typeface="Arial Unicode MS" pitchFamily="2"/>
            </a:endParaRPr>
          </a:p>
        </p:txBody>
      </p:sp>
    </p:spTree>
    <p:extLst>
      <p:ext uri="{BB962C8B-B14F-4D97-AF65-F5344CB8AC3E}">
        <p14:creationId xmlns:p14="http://schemas.microsoft.com/office/powerpoint/2010/main" val="1074865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7901CF0-A057-4CCE-A1A2-504141B77350}"/>
              </a:ext>
            </a:extLst>
          </p:cNvPr>
          <p:cNvSpPr>
            <a:spLocks noGrp="1" noRot="1" noChangeAspect="1"/>
          </p:cNvSpPr>
          <p:nvPr>
            <p:ph type="sldImg" idx="2"/>
          </p:nvPr>
        </p:nvSpPr>
        <p:spPr>
          <a:xfrm>
            <a:off x="1107000" y="812517"/>
            <a:ext cx="5345280" cy="4008958"/>
          </a:xfrm>
          <a:prstGeom prst="rect">
            <a:avLst/>
          </a:prstGeom>
          <a:noFill/>
          <a:ln>
            <a:noFill/>
            <a:prstDash val="solid"/>
          </a:ln>
        </p:spPr>
      </p:sp>
      <p:sp>
        <p:nvSpPr>
          <p:cNvPr id="3" name="Symbol zastępczy notatek 2">
            <a:extLst>
              <a:ext uri="{FF2B5EF4-FFF2-40B4-BE49-F238E27FC236}">
                <a16:creationId xmlns:a16="http://schemas.microsoft.com/office/drawing/2014/main" id="{1174E508-7821-467E-8FB4-8310D07A8491}"/>
              </a:ext>
            </a:extLst>
          </p:cNvPr>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pl-PL"/>
          </a:p>
        </p:txBody>
      </p:sp>
      <p:sp>
        <p:nvSpPr>
          <p:cNvPr id="4" name="Symbol zastępczy nagłówka 3">
            <a:extLst>
              <a:ext uri="{FF2B5EF4-FFF2-40B4-BE49-F238E27FC236}">
                <a16:creationId xmlns:a16="http://schemas.microsoft.com/office/drawing/2014/main" id="{87968CC5-36AC-4EAB-AB81-29F0E463440B}"/>
              </a:ext>
            </a:extLst>
          </p:cNvPr>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pl-PL"/>
          </a:p>
        </p:txBody>
      </p:sp>
      <p:sp>
        <p:nvSpPr>
          <p:cNvPr id="5" name="Symbol zastępczy daty 4">
            <a:extLst>
              <a:ext uri="{FF2B5EF4-FFF2-40B4-BE49-F238E27FC236}">
                <a16:creationId xmlns:a16="http://schemas.microsoft.com/office/drawing/2014/main" id="{B071CDD9-AE96-4E0F-8B5F-DF7CC6D073DC}"/>
              </a:ext>
            </a:extLst>
          </p:cNvPr>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pl-PL"/>
          </a:p>
        </p:txBody>
      </p:sp>
      <p:sp>
        <p:nvSpPr>
          <p:cNvPr id="6" name="Symbol zastępczy stopki 5">
            <a:extLst>
              <a:ext uri="{FF2B5EF4-FFF2-40B4-BE49-F238E27FC236}">
                <a16:creationId xmlns:a16="http://schemas.microsoft.com/office/drawing/2014/main" id="{FA38F137-327F-4898-B517-4B721CD1F488}"/>
              </a:ext>
            </a:extLst>
          </p:cNvPr>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pl-PL"/>
          </a:p>
        </p:txBody>
      </p:sp>
      <p:sp>
        <p:nvSpPr>
          <p:cNvPr id="7" name="Symbol zastępczy numeru slajdu 6">
            <a:extLst>
              <a:ext uri="{FF2B5EF4-FFF2-40B4-BE49-F238E27FC236}">
                <a16:creationId xmlns:a16="http://schemas.microsoft.com/office/drawing/2014/main" id="{E4C33375-973F-48EC-B5E5-520FCAAF0FBE}"/>
              </a:ext>
            </a:extLst>
          </p:cNvPr>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Liberation Serif" pitchFamily="18"/>
                <a:ea typeface="Segoe UI" pitchFamily="2"/>
                <a:cs typeface="Tahoma" pitchFamily="2"/>
              </a:defRPr>
            </a:lvl1pPr>
          </a:lstStyle>
          <a:p>
            <a:pPr lvl="0"/>
            <a:fld id="{9126E7B6-79B9-431F-8084-7CD47EC0609E}" type="slidenum">
              <a:t>‹#›</a:t>
            </a:fld>
            <a:endParaRPr lang="pl-PL"/>
          </a:p>
        </p:txBody>
      </p:sp>
    </p:spTree>
    <p:extLst>
      <p:ext uri="{BB962C8B-B14F-4D97-AF65-F5344CB8AC3E}">
        <p14:creationId xmlns:p14="http://schemas.microsoft.com/office/powerpoint/2010/main" val="933982075"/>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pl-PL" sz="2000" b="0" i="0" u="none" strike="noStrike" kern="1200" cap="none" spc="0" baseline="0">
        <a:solidFill>
          <a:srgbClr val="000000"/>
        </a:solidFill>
        <a:uFillTx/>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8B7265C9-D03F-4788-999E-16601513F40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671C5F8-1153-4EC5-B3D3-B9D825ECBDB1}" type="slidenum">
              <a:t>1</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E2A9CCFF-76CD-47AC-8290-341B4EBD866C}"/>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02019300-E3FA-4E52-B19E-A39BE507ED86}"/>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64D20CED-6FC9-4EFD-AB76-CAF095EA672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7D1BF7E-A8E3-4DFB-9A8C-13381063B022}" type="slidenum">
              <a:t>10</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17D661A0-FC55-499F-AAE2-713589FCC14D}"/>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14EBA2DC-F0D7-4FD8-B6EC-47730618422D}"/>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E54F63D0-0F31-4696-BBD8-724888F25B0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F96E94E-F9FE-4BFC-B9E9-05C8914DEABE}" type="slidenum">
              <a:t>11</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1FEB66F7-06F1-4398-9FCD-A4B5AEDAB9E5}"/>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5BB3A586-4FEB-4EF6-AFAF-A8ABDBFB7154}"/>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E1AEE89C-B3DA-470F-B4F6-5591E32FA99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4D7406-325F-4B91-AE3F-C764DDAF7910}" type="slidenum">
              <a:t>12</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09FB31E5-20FE-48DE-B72D-F8C0D2651D31}"/>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2A944847-3790-4D15-A2A8-60BCA1247936}"/>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195EC89C-826E-42B8-8117-88F9CAD3A99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8423D81-9FA4-4181-B66B-2D3865315C1E}" type="slidenum">
              <a:t>13</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90D98E40-726B-4024-9581-3F022419C536}"/>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85521E98-186E-4719-9286-7F1DA79AA792}"/>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8234A65E-A3E1-4C23-98D5-6B4342C2305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0BE8B73-A301-402C-91F9-C611D7DCBD04}" type="slidenum">
              <a:t>14</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F77A0EDA-5678-4984-B16D-B75268269E48}"/>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ED1BF3F5-4FB2-42C5-B646-0BB2076657C6}"/>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7E8FCA3D-455E-48D6-92D0-307CA9302E8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46A77C7-ECFC-4E30-A5E9-A0A4B4A680DF}" type="slidenum">
              <a:t>15</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F5476A53-AAF2-4138-B8B7-8B50A7D16A75}"/>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64E13A37-EF77-4C5E-92D2-544CD1544AFD}"/>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08793AB6-64FE-4D57-A8CD-D1C885B636B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47FDA9B-5192-402A-ABC5-E79794963C04}" type="slidenum">
              <a:t>16</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6300B4D9-C15D-4E70-B3A5-6593C3DD6789}"/>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E66472DB-ED21-42B1-A3BB-54E5274C320B}"/>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4DEF7401-308F-4B3E-9A4C-741A69685EFB}"/>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3A97897-4A86-4D9F-8C34-D993B4DC50F8}" type="slidenum">
              <a:t>17</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D9EEB3E1-70CF-4CFA-BC6B-55A26348255B}"/>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E69EB8AB-2AE2-4D98-964C-9969F176ED34}"/>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E780FE96-3B2E-4354-98FF-11050AD7E5D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CF52B9D-3A06-4C9F-8946-D76D7BA48D39}" type="slidenum">
              <a:t>18</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CD097D49-FD7E-408B-A61E-C2964C41F05A}"/>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AD278B88-0AA7-4AC3-81F0-8020D27885FA}"/>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2D38666D-E7B2-4F95-A025-46985D7C599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CD9C19F-95E0-4F66-82BA-F998115BCDC0}" type="slidenum">
              <a:t>19</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BE1D2A47-4B2C-4EAD-82FE-36B4678F8A99}"/>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F51F8ADF-7754-45EB-BFC6-ABF474575499}"/>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A4C5C2BE-152E-4346-8319-812B9DD4962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4CF0B61-D2C8-4E89-91BD-1D0F453BC9DC}" type="slidenum">
              <a:t>2</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6416EDD2-E757-4590-A8F1-87EA8A4CBA1E}"/>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7BAAE4E4-C29A-4EE3-8CA7-6859ECFCBF2A}"/>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ACA1D228-4000-47E0-BEE3-E13721F07A8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B8A2D07-7B9B-4E43-81A6-0DAA859A62B0}" type="slidenum">
              <a:t>20</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A2DEC971-FFD6-4C6F-9698-9D104A6B3CBC}"/>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06E00182-A999-40EA-AD49-A630B2D34C1C}"/>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AFA5A932-F97D-4E5B-B827-8D5F0AAE787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3113073-4916-4F60-A630-9E5C5EE2D1EF}" type="slidenum">
              <a:t>21</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E2698EED-2C72-403C-926E-2EFBE233689F}"/>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78F9E3F2-B2EB-4FD7-95D3-F3E2F4000EE0}"/>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5E157040-7AC9-469A-A4F3-A69BAF35237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E41ECE3-E091-46A1-B605-D3D7C794505B}" type="slidenum">
              <a:t>22</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0F839EB2-550B-4EEA-A652-A82515B4C20C}"/>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9AB1980B-762E-467A-824E-0780FC09E51A}"/>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9883AED1-F6ED-4BE7-9E6F-8114B895BA3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94DCEB5-61FE-42B5-9A33-DEE34DABA578}" type="slidenum">
              <a:t>23</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52603DFC-A2FB-4835-87A7-328403D5A1E5}"/>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8894728B-D551-4FCB-8284-F8746DFAAF15}"/>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47B2CDD2-9393-4D46-9DE6-41FC829C50A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6B2942D-4185-42E7-B943-3276193FA545}" type="slidenum">
              <a:t>3</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3B4EBBD4-EAE1-4AD1-8E3F-753539A84B87}"/>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2A695C92-4383-4D8B-ADB5-FFDB1C241854}"/>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4B3D11EA-462B-4263-974E-1C688772135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89A67DB-B82A-4E59-A2C1-BAA28866EA14}" type="slidenum">
              <a:t>4</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AD75D407-6547-4130-AE94-41E87B91FAFE}"/>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D9A88B86-DEC7-4D03-A035-7B1A59ACC02E}"/>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FD58E339-75A5-43AD-A4F1-8C3D998F3A4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5F1D909-ECEB-4C88-B363-53CBDA2356AA}" type="slidenum">
              <a:t>5</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735425AB-C4BB-47D1-9240-761A8E8851D1}"/>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9E38B0E2-3F61-4099-B048-3F1BB090B7F3}"/>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B5676C9D-FE26-42E8-9ED6-642A3CBFB62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883143F-67C7-46AD-B8CC-1744AF4EE92F}" type="slidenum">
              <a:t>6</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2EE0B522-9D23-41F3-BB40-65FEB2335F74}"/>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1C30A443-CFB0-4E98-AACA-810096E67BF9}"/>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7402C25E-FEBB-4C02-8F3E-89F027CFAD9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49603BE-DBC6-461D-8276-8228D51CC1A9}" type="slidenum">
              <a:t>7</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48766110-3BDD-4E75-99C5-1430006C898B}"/>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9863F864-934A-4766-AD1A-B9B65E557E9E}"/>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A76A32D7-50E3-4823-B353-6114E6B3C36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C3AD5C3-F0AF-46FE-B093-F98F77AC1F47}" type="slidenum">
              <a:t>8</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ACF947AC-D267-4AD6-B383-61CE27A359A1}"/>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BC7123E3-EE7D-4082-8AC7-4CF6D62B9505}"/>
              </a:ext>
            </a:extLst>
          </p:cNvPr>
          <p:cNvSpPr txBox="1">
            <a:spLocks noGrp="1"/>
          </p:cNvSpPr>
          <p:nvPr>
            <p:ph type="body" sz="quarter" idx="1"/>
          </p:nvPr>
        </p:nvSpPr>
        <p:spPr/>
        <p:txBody>
          <a:bodyPr>
            <a:spAutoFit/>
          </a:body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a:extLst>
              <a:ext uri="{FF2B5EF4-FFF2-40B4-BE49-F238E27FC236}">
                <a16:creationId xmlns:a16="http://schemas.microsoft.com/office/drawing/2014/main" id="{9A895B26-0B20-41CF-9B40-FDD6A57D2C72}"/>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54EB065-A9D1-49B3-9AFB-AE9874A6B0BA}" type="slidenum">
              <a:t>9</a:t>
            </a:fld>
            <a:endParaRPr lang="pl-PL"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ymbol zastępczy obrazu slajdu 1">
            <a:extLst>
              <a:ext uri="{FF2B5EF4-FFF2-40B4-BE49-F238E27FC236}">
                <a16:creationId xmlns:a16="http://schemas.microsoft.com/office/drawing/2014/main" id="{FEC47417-3AD5-47D8-83B9-7A1224035474}"/>
              </a:ext>
            </a:extLst>
          </p:cNvPr>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Symbol zastępczy notatek 2">
            <a:extLst>
              <a:ext uri="{FF2B5EF4-FFF2-40B4-BE49-F238E27FC236}">
                <a16:creationId xmlns:a16="http://schemas.microsoft.com/office/drawing/2014/main" id="{25B6AF1C-E6FF-4666-BAFF-824F346B6474}"/>
              </a:ext>
            </a:extLst>
          </p:cNvPr>
          <p:cNvSpPr txBox="1">
            <a:spLocks noGrp="1"/>
          </p:cNvSpPr>
          <p:nvPr>
            <p:ph type="body" sz="quarter" idx="1"/>
          </p:nvPr>
        </p:nvSpPr>
        <p:spPr/>
        <p:txBody>
          <a:bodyPr>
            <a:spAutoFit/>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678EFE-0F93-4EC9-B5FC-8B2B1E3F23BE}"/>
              </a:ext>
            </a:extLst>
          </p:cNvPr>
          <p:cNvSpPr txBox="1">
            <a:spLocks noGrp="1"/>
          </p:cNvSpPr>
          <p:nvPr>
            <p:ph type="ctrTitle"/>
          </p:nvPr>
        </p:nvSpPr>
        <p:spPr>
          <a:xfrm>
            <a:off x="1260472" y="1236661"/>
            <a:ext cx="7559673" cy="2632072"/>
          </a:xfrm>
        </p:spPr>
        <p:txBody>
          <a:bodyPr anchor="b"/>
          <a:lstStyle>
            <a:lvl1pPr>
              <a:defRPr sz="6000"/>
            </a:lvl1pPr>
          </a:lstStyle>
          <a:p>
            <a:pPr lvl="0"/>
            <a:r>
              <a:rPr lang="pl-PL"/>
              <a:t>Kliknij, aby edytować styl</a:t>
            </a:r>
          </a:p>
        </p:txBody>
      </p:sp>
      <p:sp>
        <p:nvSpPr>
          <p:cNvPr id="3" name="Podtytuł 2">
            <a:extLst>
              <a:ext uri="{FF2B5EF4-FFF2-40B4-BE49-F238E27FC236}">
                <a16:creationId xmlns:a16="http://schemas.microsoft.com/office/drawing/2014/main" id="{1981C667-90F0-4D5E-91C4-A28C65B54317}"/>
              </a:ext>
            </a:extLst>
          </p:cNvPr>
          <p:cNvSpPr txBox="1">
            <a:spLocks noGrp="1"/>
          </p:cNvSpPr>
          <p:nvPr>
            <p:ph type="subTitle" idx="1"/>
          </p:nvPr>
        </p:nvSpPr>
        <p:spPr>
          <a:xfrm>
            <a:off x="1260472" y="3970333"/>
            <a:ext cx="7559673" cy="1825627"/>
          </a:xfrm>
        </p:spPr>
        <p:txBody>
          <a:bodyPr anchorCtr="1"/>
          <a:lstStyle>
            <a:lvl1pPr algn="ctr">
              <a:defRPr sz="2400"/>
            </a:lvl1pPr>
          </a:lstStyle>
          <a:p>
            <a:pPr lvl="0"/>
            <a:r>
              <a:rPr lang="pl-PL"/>
              <a:t>Kliknij, aby edytować styl wzorca podtytułu</a:t>
            </a:r>
          </a:p>
        </p:txBody>
      </p:sp>
      <p:sp>
        <p:nvSpPr>
          <p:cNvPr id="4" name="Symbol zastępczy daty 3">
            <a:extLst>
              <a:ext uri="{FF2B5EF4-FFF2-40B4-BE49-F238E27FC236}">
                <a16:creationId xmlns:a16="http://schemas.microsoft.com/office/drawing/2014/main" id="{EF1B2570-71A4-4ECE-8ABD-93231D56C668}"/>
              </a:ext>
            </a:extLst>
          </p:cNvPr>
          <p:cNvSpPr txBox="1">
            <a:spLocks noGrp="1"/>
          </p:cNvSpPr>
          <p:nvPr>
            <p:ph type="dt" sz="half" idx="7"/>
          </p:nvPr>
        </p:nvSpPr>
        <p:spPr/>
        <p:txBody>
          <a:bodyPr/>
          <a:lstStyle>
            <a:lvl1pPr>
              <a:defRPr/>
            </a:lvl1pPr>
          </a:lstStyle>
          <a:p>
            <a:pPr lvl="0"/>
            <a:endParaRPr lang="pl-PL"/>
          </a:p>
        </p:txBody>
      </p:sp>
      <p:sp>
        <p:nvSpPr>
          <p:cNvPr id="5" name="Symbol zastępczy stopki 4">
            <a:extLst>
              <a:ext uri="{FF2B5EF4-FFF2-40B4-BE49-F238E27FC236}">
                <a16:creationId xmlns:a16="http://schemas.microsoft.com/office/drawing/2014/main" id="{4EE98EA8-8A68-405B-B5D3-923FB14B3957}"/>
              </a:ext>
            </a:extLst>
          </p:cNvPr>
          <p:cNvSpPr txBox="1">
            <a:spLocks noGrp="1"/>
          </p:cNvSpPr>
          <p:nvPr>
            <p:ph type="ftr" sz="quarter" idx="9"/>
          </p:nvPr>
        </p:nvSpPr>
        <p:spPr/>
        <p:txBody>
          <a:bodyPr/>
          <a:lstStyle>
            <a:lvl1pPr>
              <a:defRPr/>
            </a:lvl1pPr>
          </a:lstStyle>
          <a:p>
            <a:pPr lvl="0"/>
            <a:endParaRPr lang="pl-PL"/>
          </a:p>
        </p:txBody>
      </p:sp>
      <p:sp>
        <p:nvSpPr>
          <p:cNvPr id="6" name="Symbol zastępczy numeru slajdu 5">
            <a:extLst>
              <a:ext uri="{FF2B5EF4-FFF2-40B4-BE49-F238E27FC236}">
                <a16:creationId xmlns:a16="http://schemas.microsoft.com/office/drawing/2014/main" id="{FEA42C92-DACE-436B-83AC-539CF947AACD}"/>
              </a:ext>
            </a:extLst>
          </p:cNvPr>
          <p:cNvSpPr txBox="1">
            <a:spLocks noGrp="1"/>
          </p:cNvSpPr>
          <p:nvPr>
            <p:ph type="sldNum" sz="quarter" idx="8"/>
          </p:nvPr>
        </p:nvSpPr>
        <p:spPr/>
        <p:txBody>
          <a:bodyPr/>
          <a:lstStyle>
            <a:lvl1pPr>
              <a:defRPr/>
            </a:lvl1pPr>
          </a:lstStyle>
          <a:p>
            <a:pPr lvl="0"/>
            <a:fld id="{8CE0D9AB-047F-42F5-80EC-70CB55BB0E46}" type="slidenum">
              <a:t>‹#›</a:t>
            </a:fld>
            <a:endParaRPr lang="pl-PL"/>
          </a:p>
        </p:txBody>
      </p:sp>
    </p:spTree>
    <p:extLst>
      <p:ext uri="{BB962C8B-B14F-4D97-AF65-F5344CB8AC3E}">
        <p14:creationId xmlns:p14="http://schemas.microsoft.com/office/powerpoint/2010/main" val="187992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9A9312-4EAA-48E7-BF94-B88AC8668F7D}"/>
              </a:ext>
            </a:extLst>
          </p:cNvPr>
          <p:cNvSpPr txBox="1">
            <a:spLocks noGrp="1"/>
          </p:cNvSpPr>
          <p:nvPr>
            <p:ph type="title"/>
          </p:nvPr>
        </p:nvSpPr>
        <p:spPr/>
        <p:txBody>
          <a:bodyPr/>
          <a:lstStyle>
            <a:lvl1pPr>
              <a:defRPr/>
            </a:lvl1pPr>
          </a:lstStyle>
          <a:p>
            <a:pPr lvl="0"/>
            <a:r>
              <a:rPr lang="pl-PL"/>
              <a:t>Kliknij, aby edytować styl</a:t>
            </a:r>
          </a:p>
        </p:txBody>
      </p:sp>
      <p:sp>
        <p:nvSpPr>
          <p:cNvPr id="3" name="Symbol zastępczy tytułu pionowego 2">
            <a:extLst>
              <a:ext uri="{FF2B5EF4-FFF2-40B4-BE49-F238E27FC236}">
                <a16:creationId xmlns:a16="http://schemas.microsoft.com/office/drawing/2014/main" id="{0A00EA2B-06B6-42A5-A4CF-2F5EE90DC5A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0A1CD2E-D2B2-4217-9BC2-C8ABF40FB613}"/>
              </a:ext>
            </a:extLst>
          </p:cNvPr>
          <p:cNvSpPr txBox="1">
            <a:spLocks noGrp="1"/>
          </p:cNvSpPr>
          <p:nvPr>
            <p:ph type="dt" sz="half" idx="7"/>
          </p:nvPr>
        </p:nvSpPr>
        <p:spPr/>
        <p:txBody>
          <a:bodyPr/>
          <a:lstStyle>
            <a:lvl1pPr>
              <a:defRPr/>
            </a:lvl1pPr>
          </a:lstStyle>
          <a:p>
            <a:pPr lvl="0"/>
            <a:endParaRPr lang="pl-PL"/>
          </a:p>
        </p:txBody>
      </p:sp>
      <p:sp>
        <p:nvSpPr>
          <p:cNvPr id="5" name="Symbol zastępczy stopki 4">
            <a:extLst>
              <a:ext uri="{FF2B5EF4-FFF2-40B4-BE49-F238E27FC236}">
                <a16:creationId xmlns:a16="http://schemas.microsoft.com/office/drawing/2014/main" id="{A5C0BB92-75A5-4F24-B9FA-BFA983B2E379}"/>
              </a:ext>
            </a:extLst>
          </p:cNvPr>
          <p:cNvSpPr txBox="1">
            <a:spLocks noGrp="1"/>
          </p:cNvSpPr>
          <p:nvPr>
            <p:ph type="ftr" sz="quarter" idx="9"/>
          </p:nvPr>
        </p:nvSpPr>
        <p:spPr/>
        <p:txBody>
          <a:bodyPr/>
          <a:lstStyle>
            <a:lvl1pPr>
              <a:defRPr/>
            </a:lvl1pPr>
          </a:lstStyle>
          <a:p>
            <a:pPr lvl="0"/>
            <a:endParaRPr lang="pl-PL"/>
          </a:p>
        </p:txBody>
      </p:sp>
      <p:sp>
        <p:nvSpPr>
          <p:cNvPr id="6" name="Symbol zastępczy numeru slajdu 5">
            <a:extLst>
              <a:ext uri="{FF2B5EF4-FFF2-40B4-BE49-F238E27FC236}">
                <a16:creationId xmlns:a16="http://schemas.microsoft.com/office/drawing/2014/main" id="{A8E28973-B483-4383-BD08-B680F1A7FDBD}"/>
              </a:ext>
            </a:extLst>
          </p:cNvPr>
          <p:cNvSpPr txBox="1">
            <a:spLocks noGrp="1"/>
          </p:cNvSpPr>
          <p:nvPr>
            <p:ph type="sldNum" sz="quarter" idx="8"/>
          </p:nvPr>
        </p:nvSpPr>
        <p:spPr/>
        <p:txBody>
          <a:bodyPr/>
          <a:lstStyle>
            <a:lvl1pPr>
              <a:defRPr/>
            </a:lvl1pPr>
          </a:lstStyle>
          <a:p>
            <a:pPr lvl="0"/>
            <a:fld id="{C456E474-4B02-47C0-B702-D5F9B0FD57EF}" type="slidenum">
              <a:t>‹#›</a:t>
            </a:fld>
            <a:endParaRPr lang="pl-PL"/>
          </a:p>
        </p:txBody>
      </p:sp>
    </p:spTree>
    <p:extLst>
      <p:ext uri="{BB962C8B-B14F-4D97-AF65-F5344CB8AC3E}">
        <p14:creationId xmlns:p14="http://schemas.microsoft.com/office/powerpoint/2010/main" val="18609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B104BE3-173B-4E37-B472-7EFE774114CC}"/>
              </a:ext>
            </a:extLst>
          </p:cNvPr>
          <p:cNvSpPr txBox="1">
            <a:spLocks noGrp="1"/>
          </p:cNvSpPr>
          <p:nvPr>
            <p:ph type="title" orient="vert"/>
          </p:nvPr>
        </p:nvSpPr>
        <p:spPr>
          <a:xfrm>
            <a:off x="7308854" y="301623"/>
            <a:ext cx="2266953" cy="5851529"/>
          </a:xfrm>
        </p:spPr>
        <p:txBody>
          <a:bodyPr vert="eaVert"/>
          <a:lstStyle>
            <a:lvl1pPr>
              <a:defRPr/>
            </a:lvl1pPr>
          </a:lstStyle>
          <a:p>
            <a:pPr lvl="0"/>
            <a:r>
              <a:rPr lang="pl-PL"/>
              <a:t>Kliknij, aby edytować styl</a:t>
            </a:r>
          </a:p>
        </p:txBody>
      </p:sp>
      <p:sp>
        <p:nvSpPr>
          <p:cNvPr id="3" name="Symbol zastępczy tytułu pionowego 2">
            <a:extLst>
              <a:ext uri="{FF2B5EF4-FFF2-40B4-BE49-F238E27FC236}">
                <a16:creationId xmlns:a16="http://schemas.microsoft.com/office/drawing/2014/main" id="{64FCEFF6-3F3E-4FFF-95CB-50572807B154}"/>
              </a:ext>
            </a:extLst>
          </p:cNvPr>
          <p:cNvSpPr txBox="1">
            <a:spLocks noGrp="1"/>
          </p:cNvSpPr>
          <p:nvPr>
            <p:ph type="body" orient="vert" idx="1"/>
          </p:nvPr>
        </p:nvSpPr>
        <p:spPr>
          <a:xfrm>
            <a:off x="503240" y="301623"/>
            <a:ext cx="6653210" cy="5851529"/>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32069F9-B3FA-4ED2-A28C-9313F1E9B24B}"/>
              </a:ext>
            </a:extLst>
          </p:cNvPr>
          <p:cNvSpPr txBox="1">
            <a:spLocks noGrp="1"/>
          </p:cNvSpPr>
          <p:nvPr>
            <p:ph type="dt" sz="half" idx="7"/>
          </p:nvPr>
        </p:nvSpPr>
        <p:spPr/>
        <p:txBody>
          <a:bodyPr/>
          <a:lstStyle>
            <a:lvl1pPr>
              <a:defRPr/>
            </a:lvl1pPr>
          </a:lstStyle>
          <a:p>
            <a:pPr lvl="0"/>
            <a:endParaRPr lang="pl-PL"/>
          </a:p>
        </p:txBody>
      </p:sp>
      <p:sp>
        <p:nvSpPr>
          <p:cNvPr id="5" name="Symbol zastępczy stopki 4">
            <a:extLst>
              <a:ext uri="{FF2B5EF4-FFF2-40B4-BE49-F238E27FC236}">
                <a16:creationId xmlns:a16="http://schemas.microsoft.com/office/drawing/2014/main" id="{F5287421-C693-49F2-B2D2-89F05F3E55FD}"/>
              </a:ext>
            </a:extLst>
          </p:cNvPr>
          <p:cNvSpPr txBox="1">
            <a:spLocks noGrp="1"/>
          </p:cNvSpPr>
          <p:nvPr>
            <p:ph type="ftr" sz="quarter" idx="9"/>
          </p:nvPr>
        </p:nvSpPr>
        <p:spPr/>
        <p:txBody>
          <a:bodyPr/>
          <a:lstStyle>
            <a:lvl1pPr>
              <a:defRPr/>
            </a:lvl1pPr>
          </a:lstStyle>
          <a:p>
            <a:pPr lvl="0"/>
            <a:endParaRPr lang="pl-PL"/>
          </a:p>
        </p:txBody>
      </p:sp>
      <p:sp>
        <p:nvSpPr>
          <p:cNvPr id="6" name="Symbol zastępczy numeru slajdu 5">
            <a:extLst>
              <a:ext uri="{FF2B5EF4-FFF2-40B4-BE49-F238E27FC236}">
                <a16:creationId xmlns:a16="http://schemas.microsoft.com/office/drawing/2014/main" id="{347E2BBC-593B-4B07-B6EB-8C3A8759F8FB}"/>
              </a:ext>
            </a:extLst>
          </p:cNvPr>
          <p:cNvSpPr txBox="1">
            <a:spLocks noGrp="1"/>
          </p:cNvSpPr>
          <p:nvPr>
            <p:ph type="sldNum" sz="quarter" idx="8"/>
          </p:nvPr>
        </p:nvSpPr>
        <p:spPr/>
        <p:txBody>
          <a:bodyPr/>
          <a:lstStyle>
            <a:lvl1pPr>
              <a:defRPr/>
            </a:lvl1pPr>
          </a:lstStyle>
          <a:p>
            <a:pPr lvl="0"/>
            <a:fld id="{0EE0804B-4BFE-4C2B-862D-EE2226B799DF}" type="slidenum">
              <a:t>‹#›</a:t>
            </a:fld>
            <a:endParaRPr lang="pl-PL"/>
          </a:p>
        </p:txBody>
      </p:sp>
    </p:spTree>
    <p:extLst>
      <p:ext uri="{BB962C8B-B14F-4D97-AF65-F5344CB8AC3E}">
        <p14:creationId xmlns:p14="http://schemas.microsoft.com/office/powerpoint/2010/main" val="108651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3D53A7-4BCC-4FC3-876D-4D75F7883D5F}"/>
              </a:ext>
            </a:extLst>
          </p:cNvPr>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a:extLst>
              <a:ext uri="{FF2B5EF4-FFF2-40B4-BE49-F238E27FC236}">
                <a16:creationId xmlns:a16="http://schemas.microsoft.com/office/drawing/2014/main" id="{4CA73AD5-3FCE-46A3-9ED1-2F81E4729A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D247579-B7FC-489C-9609-7F0B76AF501B}"/>
              </a:ext>
            </a:extLst>
          </p:cNvPr>
          <p:cNvSpPr txBox="1">
            <a:spLocks noGrp="1"/>
          </p:cNvSpPr>
          <p:nvPr>
            <p:ph type="dt" sz="half" idx="7"/>
          </p:nvPr>
        </p:nvSpPr>
        <p:spPr/>
        <p:txBody>
          <a:bodyPr/>
          <a:lstStyle>
            <a:lvl1pPr>
              <a:defRPr/>
            </a:lvl1pPr>
          </a:lstStyle>
          <a:p>
            <a:pPr lvl="0"/>
            <a:endParaRPr lang="pl-PL"/>
          </a:p>
        </p:txBody>
      </p:sp>
      <p:sp>
        <p:nvSpPr>
          <p:cNvPr id="5" name="Symbol zastępczy stopki 4">
            <a:extLst>
              <a:ext uri="{FF2B5EF4-FFF2-40B4-BE49-F238E27FC236}">
                <a16:creationId xmlns:a16="http://schemas.microsoft.com/office/drawing/2014/main" id="{6ECFEA31-19DF-445B-9AF0-FDBF015FA2F5}"/>
              </a:ext>
            </a:extLst>
          </p:cNvPr>
          <p:cNvSpPr txBox="1">
            <a:spLocks noGrp="1"/>
          </p:cNvSpPr>
          <p:nvPr>
            <p:ph type="ftr" sz="quarter" idx="9"/>
          </p:nvPr>
        </p:nvSpPr>
        <p:spPr/>
        <p:txBody>
          <a:bodyPr/>
          <a:lstStyle>
            <a:lvl1pPr>
              <a:defRPr/>
            </a:lvl1pPr>
          </a:lstStyle>
          <a:p>
            <a:pPr lvl="0"/>
            <a:endParaRPr lang="pl-PL"/>
          </a:p>
        </p:txBody>
      </p:sp>
      <p:sp>
        <p:nvSpPr>
          <p:cNvPr id="6" name="Symbol zastępczy numeru slajdu 5">
            <a:extLst>
              <a:ext uri="{FF2B5EF4-FFF2-40B4-BE49-F238E27FC236}">
                <a16:creationId xmlns:a16="http://schemas.microsoft.com/office/drawing/2014/main" id="{FD94FAE0-9F2C-4944-86B2-AE9B45EF8D6A}"/>
              </a:ext>
            </a:extLst>
          </p:cNvPr>
          <p:cNvSpPr txBox="1">
            <a:spLocks noGrp="1"/>
          </p:cNvSpPr>
          <p:nvPr>
            <p:ph type="sldNum" sz="quarter" idx="8"/>
          </p:nvPr>
        </p:nvSpPr>
        <p:spPr/>
        <p:txBody>
          <a:bodyPr/>
          <a:lstStyle>
            <a:lvl1pPr>
              <a:defRPr/>
            </a:lvl1pPr>
          </a:lstStyle>
          <a:p>
            <a:pPr lvl="0"/>
            <a:fld id="{97B6CA5F-7108-458B-B604-2C5A797244C8}" type="slidenum">
              <a:t>‹#›</a:t>
            </a:fld>
            <a:endParaRPr lang="pl-PL"/>
          </a:p>
        </p:txBody>
      </p:sp>
    </p:spTree>
    <p:extLst>
      <p:ext uri="{BB962C8B-B14F-4D97-AF65-F5344CB8AC3E}">
        <p14:creationId xmlns:p14="http://schemas.microsoft.com/office/powerpoint/2010/main" val="1296056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DD371F-5278-4EF0-8A1E-1023BE81EEB5}"/>
              </a:ext>
            </a:extLst>
          </p:cNvPr>
          <p:cNvSpPr txBox="1">
            <a:spLocks noGrp="1"/>
          </p:cNvSpPr>
          <p:nvPr>
            <p:ph type="title"/>
          </p:nvPr>
        </p:nvSpPr>
        <p:spPr>
          <a:xfrm>
            <a:off x="687391" y="1884358"/>
            <a:ext cx="8694736" cy="3144841"/>
          </a:xfrm>
        </p:spPr>
        <p:txBody>
          <a:bodyPr anchor="b"/>
          <a:lstStyle>
            <a:lvl1pPr>
              <a:defRPr sz="6000"/>
            </a:lvl1pPr>
          </a:lstStyle>
          <a:p>
            <a:pPr lvl="0"/>
            <a:r>
              <a:rPr lang="pl-PL"/>
              <a:t>Kliknij, aby edytować styl</a:t>
            </a:r>
          </a:p>
        </p:txBody>
      </p:sp>
      <p:sp>
        <p:nvSpPr>
          <p:cNvPr id="3" name="Symbol zastępczy tekstu 2">
            <a:extLst>
              <a:ext uri="{FF2B5EF4-FFF2-40B4-BE49-F238E27FC236}">
                <a16:creationId xmlns:a16="http://schemas.microsoft.com/office/drawing/2014/main" id="{1EC78E0A-CE70-43F9-AACA-5160ED651710}"/>
              </a:ext>
            </a:extLst>
          </p:cNvPr>
          <p:cNvSpPr txBox="1">
            <a:spLocks noGrp="1"/>
          </p:cNvSpPr>
          <p:nvPr>
            <p:ph type="body" idx="1"/>
          </p:nvPr>
        </p:nvSpPr>
        <p:spPr>
          <a:xfrm>
            <a:off x="687391" y="5059366"/>
            <a:ext cx="8694736" cy="1652585"/>
          </a:xfrm>
        </p:spPr>
        <p:txBody>
          <a:bodyPr/>
          <a:lstStyle>
            <a:lvl1pPr>
              <a:defRPr sz="2400">
                <a:solidFill>
                  <a:srgbClr val="898989"/>
                </a:solidFill>
              </a:defRPr>
            </a:lvl1pPr>
          </a:lstStyle>
          <a:p>
            <a:pPr lvl="0"/>
            <a:r>
              <a:rPr lang="pl-PL"/>
              <a:t>Kliknij, aby edytować style wzorca tekstu</a:t>
            </a:r>
          </a:p>
        </p:txBody>
      </p:sp>
      <p:sp>
        <p:nvSpPr>
          <p:cNvPr id="4" name="Symbol zastępczy daty 3">
            <a:extLst>
              <a:ext uri="{FF2B5EF4-FFF2-40B4-BE49-F238E27FC236}">
                <a16:creationId xmlns:a16="http://schemas.microsoft.com/office/drawing/2014/main" id="{0F80B159-637F-462D-9484-0D07183D6653}"/>
              </a:ext>
            </a:extLst>
          </p:cNvPr>
          <p:cNvSpPr txBox="1">
            <a:spLocks noGrp="1"/>
          </p:cNvSpPr>
          <p:nvPr>
            <p:ph type="dt" sz="half" idx="7"/>
          </p:nvPr>
        </p:nvSpPr>
        <p:spPr/>
        <p:txBody>
          <a:bodyPr/>
          <a:lstStyle>
            <a:lvl1pPr>
              <a:defRPr/>
            </a:lvl1pPr>
          </a:lstStyle>
          <a:p>
            <a:pPr lvl="0"/>
            <a:endParaRPr lang="pl-PL"/>
          </a:p>
        </p:txBody>
      </p:sp>
      <p:sp>
        <p:nvSpPr>
          <p:cNvPr id="5" name="Symbol zastępczy stopki 4">
            <a:extLst>
              <a:ext uri="{FF2B5EF4-FFF2-40B4-BE49-F238E27FC236}">
                <a16:creationId xmlns:a16="http://schemas.microsoft.com/office/drawing/2014/main" id="{04E991A1-0768-4C8B-9275-1686F6DDE2D9}"/>
              </a:ext>
            </a:extLst>
          </p:cNvPr>
          <p:cNvSpPr txBox="1">
            <a:spLocks noGrp="1"/>
          </p:cNvSpPr>
          <p:nvPr>
            <p:ph type="ftr" sz="quarter" idx="9"/>
          </p:nvPr>
        </p:nvSpPr>
        <p:spPr/>
        <p:txBody>
          <a:bodyPr/>
          <a:lstStyle>
            <a:lvl1pPr>
              <a:defRPr/>
            </a:lvl1pPr>
          </a:lstStyle>
          <a:p>
            <a:pPr lvl="0"/>
            <a:endParaRPr lang="pl-PL"/>
          </a:p>
        </p:txBody>
      </p:sp>
      <p:sp>
        <p:nvSpPr>
          <p:cNvPr id="6" name="Symbol zastępczy numeru slajdu 5">
            <a:extLst>
              <a:ext uri="{FF2B5EF4-FFF2-40B4-BE49-F238E27FC236}">
                <a16:creationId xmlns:a16="http://schemas.microsoft.com/office/drawing/2014/main" id="{8896C9FC-2E1D-4CC6-844C-D7C569B24C76}"/>
              </a:ext>
            </a:extLst>
          </p:cNvPr>
          <p:cNvSpPr txBox="1">
            <a:spLocks noGrp="1"/>
          </p:cNvSpPr>
          <p:nvPr>
            <p:ph type="sldNum" sz="quarter" idx="8"/>
          </p:nvPr>
        </p:nvSpPr>
        <p:spPr/>
        <p:txBody>
          <a:bodyPr/>
          <a:lstStyle>
            <a:lvl1pPr>
              <a:defRPr/>
            </a:lvl1pPr>
          </a:lstStyle>
          <a:p>
            <a:pPr lvl="0"/>
            <a:fld id="{43A6F98F-3E6A-47FF-BEA6-1C61500F0AB2}" type="slidenum">
              <a:t>‹#›</a:t>
            </a:fld>
            <a:endParaRPr lang="pl-PL"/>
          </a:p>
        </p:txBody>
      </p:sp>
    </p:spTree>
    <p:extLst>
      <p:ext uri="{BB962C8B-B14F-4D97-AF65-F5344CB8AC3E}">
        <p14:creationId xmlns:p14="http://schemas.microsoft.com/office/powerpoint/2010/main" val="58354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BDA163-C379-45D3-8632-FA491CF57605}"/>
              </a:ext>
            </a:extLst>
          </p:cNvPr>
          <p:cNvSpPr txBox="1">
            <a:spLocks noGrp="1"/>
          </p:cNvSpPr>
          <p:nvPr>
            <p:ph type="title"/>
          </p:nvPr>
        </p:nvSpPr>
        <p:spPr/>
        <p:txBody>
          <a:bodyPr/>
          <a:lstStyle>
            <a:lvl1pPr>
              <a:defRPr/>
            </a:lvl1pPr>
          </a:lstStyle>
          <a:p>
            <a:pPr lvl="0"/>
            <a:r>
              <a:rPr lang="pl-PL"/>
              <a:t>Kliknij, aby edytować styl</a:t>
            </a:r>
          </a:p>
        </p:txBody>
      </p:sp>
      <p:sp>
        <p:nvSpPr>
          <p:cNvPr id="3" name="Symbol zastępczy zawartości 2">
            <a:extLst>
              <a:ext uri="{FF2B5EF4-FFF2-40B4-BE49-F238E27FC236}">
                <a16:creationId xmlns:a16="http://schemas.microsoft.com/office/drawing/2014/main" id="{A310E7D4-BD94-4584-A355-F53C32B0D60E}"/>
              </a:ext>
            </a:extLst>
          </p:cNvPr>
          <p:cNvSpPr txBox="1">
            <a:spLocks noGrp="1"/>
          </p:cNvSpPr>
          <p:nvPr>
            <p:ph idx="1"/>
          </p:nvPr>
        </p:nvSpPr>
        <p:spPr>
          <a:xfrm>
            <a:off x="503240" y="1768477"/>
            <a:ext cx="4459291" cy="4384676"/>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1787C073-0543-45B8-B2FC-E5957C6E3DC3}"/>
              </a:ext>
            </a:extLst>
          </p:cNvPr>
          <p:cNvSpPr txBox="1">
            <a:spLocks noGrp="1"/>
          </p:cNvSpPr>
          <p:nvPr>
            <p:ph idx="2"/>
          </p:nvPr>
        </p:nvSpPr>
        <p:spPr>
          <a:xfrm>
            <a:off x="5114925" y="1768477"/>
            <a:ext cx="4460872" cy="4384676"/>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76FBB70-9AF4-469A-8985-27B42E19AC12}"/>
              </a:ext>
            </a:extLst>
          </p:cNvPr>
          <p:cNvSpPr txBox="1">
            <a:spLocks noGrp="1"/>
          </p:cNvSpPr>
          <p:nvPr>
            <p:ph type="dt" sz="half" idx="7"/>
          </p:nvPr>
        </p:nvSpPr>
        <p:spPr/>
        <p:txBody>
          <a:bodyPr/>
          <a:lstStyle>
            <a:lvl1pPr>
              <a:defRPr/>
            </a:lvl1pPr>
          </a:lstStyle>
          <a:p>
            <a:pPr lvl="0"/>
            <a:endParaRPr lang="pl-PL"/>
          </a:p>
        </p:txBody>
      </p:sp>
      <p:sp>
        <p:nvSpPr>
          <p:cNvPr id="6" name="Symbol zastępczy stopki 5">
            <a:extLst>
              <a:ext uri="{FF2B5EF4-FFF2-40B4-BE49-F238E27FC236}">
                <a16:creationId xmlns:a16="http://schemas.microsoft.com/office/drawing/2014/main" id="{E08E9BD9-5764-4AF8-872B-F038E8D16331}"/>
              </a:ext>
            </a:extLst>
          </p:cNvPr>
          <p:cNvSpPr txBox="1">
            <a:spLocks noGrp="1"/>
          </p:cNvSpPr>
          <p:nvPr>
            <p:ph type="ftr" sz="quarter" idx="9"/>
          </p:nvPr>
        </p:nvSpPr>
        <p:spPr/>
        <p:txBody>
          <a:bodyPr/>
          <a:lstStyle>
            <a:lvl1pPr>
              <a:defRPr/>
            </a:lvl1pPr>
          </a:lstStyle>
          <a:p>
            <a:pPr lvl="0"/>
            <a:endParaRPr lang="pl-PL"/>
          </a:p>
        </p:txBody>
      </p:sp>
      <p:sp>
        <p:nvSpPr>
          <p:cNvPr id="7" name="Symbol zastępczy numeru slajdu 6">
            <a:extLst>
              <a:ext uri="{FF2B5EF4-FFF2-40B4-BE49-F238E27FC236}">
                <a16:creationId xmlns:a16="http://schemas.microsoft.com/office/drawing/2014/main" id="{DC075A92-C6F3-4AFB-BACA-96C893A56E1D}"/>
              </a:ext>
            </a:extLst>
          </p:cNvPr>
          <p:cNvSpPr txBox="1">
            <a:spLocks noGrp="1"/>
          </p:cNvSpPr>
          <p:nvPr>
            <p:ph type="sldNum" sz="quarter" idx="8"/>
          </p:nvPr>
        </p:nvSpPr>
        <p:spPr/>
        <p:txBody>
          <a:bodyPr/>
          <a:lstStyle>
            <a:lvl1pPr>
              <a:defRPr/>
            </a:lvl1pPr>
          </a:lstStyle>
          <a:p>
            <a:pPr lvl="0"/>
            <a:fld id="{5A64081B-7945-4073-AAA3-FF20FAE0F234}" type="slidenum">
              <a:t>‹#›</a:t>
            </a:fld>
            <a:endParaRPr lang="pl-PL"/>
          </a:p>
        </p:txBody>
      </p:sp>
    </p:spTree>
    <p:extLst>
      <p:ext uri="{BB962C8B-B14F-4D97-AF65-F5344CB8AC3E}">
        <p14:creationId xmlns:p14="http://schemas.microsoft.com/office/powerpoint/2010/main" val="294445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18AAD4-8938-4D87-8E82-123CEA86FCE6}"/>
              </a:ext>
            </a:extLst>
          </p:cNvPr>
          <p:cNvSpPr txBox="1">
            <a:spLocks noGrp="1"/>
          </p:cNvSpPr>
          <p:nvPr>
            <p:ph type="title"/>
          </p:nvPr>
        </p:nvSpPr>
        <p:spPr>
          <a:xfrm>
            <a:off x="693736" y="403222"/>
            <a:ext cx="8694736" cy="1460497"/>
          </a:xfrm>
        </p:spPr>
        <p:txBody>
          <a:bodyPr/>
          <a:lstStyle>
            <a:lvl1pPr>
              <a:defRPr/>
            </a:lvl1pPr>
          </a:lstStyle>
          <a:p>
            <a:pPr lvl="0"/>
            <a:r>
              <a:rPr lang="pl-PL"/>
              <a:t>Kliknij, aby edytować styl</a:t>
            </a:r>
          </a:p>
        </p:txBody>
      </p:sp>
      <p:sp>
        <p:nvSpPr>
          <p:cNvPr id="3" name="Symbol zastępczy tekstu 2">
            <a:extLst>
              <a:ext uri="{FF2B5EF4-FFF2-40B4-BE49-F238E27FC236}">
                <a16:creationId xmlns:a16="http://schemas.microsoft.com/office/drawing/2014/main" id="{9E1E7C0F-DC84-43CD-BEC5-2CC02ED4AD36}"/>
              </a:ext>
            </a:extLst>
          </p:cNvPr>
          <p:cNvSpPr txBox="1">
            <a:spLocks noGrp="1"/>
          </p:cNvSpPr>
          <p:nvPr>
            <p:ph type="body" idx="1"/>
          </p:nvPr>
        </p:nvSpPr>
        <p:spPr>
          <a:xfrm>
            <a:off x="693736" y="1852610"/>
            <a:ext cx="4265611" cy="908054"/>
          </a:xfrm>
        </p:spPr>
        <p:txBody>
          <a:bodyPr anchor="b"/>
          <a:lstStyle>
            <a:lvl1pPr>
              <a:defRPr sz="2400" b="1"/>
            </a:lvl1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545FE939-937C-4454-93F6-4BB61E4BC07B}"/>
              </a:ext>
            </a:extLst>
          </p:cNvPr>
          <p:cNvSpPr txBox="1">
            <a:spLocks noGrp="1"/>
          </p:cNvSpPr>
          <p:nvPr>
            <p:ph idx="2"/>
          </p:nvPr>
        </p:nvSpPr>
        <p:spPr>
          <a:xfrm>
            <a:off x="693736" y="2760665"/>
            <a:ext cx="4265611" cy="4062414"/>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6E2B2DDC-9587-4692-B38A-51EAD9D62C97}"/>
              </a:ext>
            </a:extLst>
          </p:cNvPr>
          <p:cNvSpPr txBox="1">
            <a:spLocks noGrp="1"/>
          </p:cNvSpPr>
          <p:nvPr>
            <p:ph type="body" idx="3"/>
          </p:nvPr>
        </p:nvSpPr>
        <p:spPr>
          <a:xfrm>
            <a:off x="5103815" y="1852610"/>
            <a:ext cx="4284658" cy="908054"/>
          </a:xfrm>
        </p:spPr>
        <p:txBody>
          <a:bodyPr anchor="b"/>
          <a:lstStyle>
            <a:lvl1pPr>
              <a:defRPr sz="2400" b="1"/>
            </a:lvl1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1701C8C-0FA9-4FB0-996B-7D05528692A4}"/>
              </a:ext>
            </a:extLst>
          </p:cNvPr>
          <p:cNvSpPr txBox="1">
            <a:spLocks noGrp="1"/>
          </p:cNvSpPr>
          <p:nvPr>
            <p:ph idx="4"/>
          </p:nvPr>
        </p:nvSpPr>
        <p:spPr>
          <a:xfrm>
            <a:off x="5103815" y="2760665"/>
            <a:ext cx="4284658" cy="4062414"/>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DD6A08A-54CB-44BD-8018-9C34867F5552}"/>
              </a:ext>
            </a:extLst>
          </p:cNvPr>
          <p:cNvSpPr txBox="1">
            <a:spLocks noGrp="1"/>
          </p:cNvSpPr>
          <p:nvPr>
            <p:ph type="dt" sz="half" idx="7"/>
          </p:nvPr>
        </p:nvSpPr>
        <p:spPr/>
        <p:txBody>
          <a:bodyPr/>
          <a:lstStyle>
            <a:lvl1pPr>
              <a:defRPr/>
            </a:lvl1pPr>
          </a:lstStyle>
          <a:p>
            <a:pPr lvl="0"/>
            <a:endParaRPr lang="pl-PL"/>
          </a:p>
        </p:txBody>
      </p:sp>
      <p:sp>
        <p:nvSpPr>
          <p:cNvPr id="8" name="Symbol zastępczy stopki 7">
            <a:extLst>
              <a:ext uri="{FF2B5EF4-FFF2-40B4-BE49-F238E27FC236}">
                <a16:creationId xmlns:a16="http://schemas.microsoft.com/office/drawing/2014/main" id="{0766AA89-34FD-4B7C-B5F2-68627BDF8872}"/>
              </a:ext>
            </a:extLst>
          </p:cNvPr>
          <p:cNvSpPr txBox="1">
            <a:spLocks noGrp="1"/>
          </p:cNvSpPr>
          <p:nvPr>
            <p:ph type="ftr" sz="quarter" idx="9"/>
          </p:nvPr>
        </p:nvSpPr>
        <p:spPr/>
        <p:txBody>
          <a:bodyPr/>
          <a:lstStyle>
            <a:lvl1pPr>
              <a:defRPr/>
            </a:lvl1pPr>
          </a:lstStyle>
          <a:p>
            <a:pPr lvl="0"/>
            <a:endParaRPr lang="pl-PL"/>
          </a:p>
        </p:txBody>
      </p:sp>
      <p:sp>
        <p:nvSpPr>
          <p:cNvPr id="9" name="Symbol zastępczy numeru slajdu 8">
            <a:extLst>
              <a:ext uri="{FF2B5EF4-FFF2-40B4-BE49-F238E27FC236}">
                <a16:creationId xmlns:a16="http://schemas.microsoft.com/office/drawing/2014/main" id="{95C1AA25-6B1B-47EC-8B1E-EEAF192697A3}"/>
              </a:ext>
            </a:extLst>
          </p:cNvPr>
          <p:cNvSpPr txBox="1">
            <a:spLocks noGrp="1"/>
          </p:cNvSpPr>
          <p:nvPr>
            <p:ph type="sldNum" sz="quarter" idx="8"/>
          </p:nvPr>
        </p:nvSpPr>
        <p:spPr/>
        <p:txBody>
          <a:bodyPr/>
          <a:lstStyle>
            <a:lvl1pPr>
              <a:defRPr/>
            </a:lvl1pPr>
          </a:lstStyle>
          <a:p>
            <a:pPr lvl="0"/>
            <a:fld id="{C14484CC-AFC3-45C4-A17D-CF0C8C3BC715}" type="slidenum">
              <a:t>‹#›</a:t>
            </a:fld>
            <a:endParaRPr lang="pl-PL"/>
          </a:p>
        </p:txBody>
      </p:sp>
    </p:spTree>
    <p:extLst>
      <p:ext uri="{BB962C8B-B14F-4D97-AF65-F5344CB8AC3E}">
        <p14:creationId xmlns:p14="http://schemas.microsoft.com/office/powerpoint/2010/main" val="768205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21DE56-9ED3-4E87-BA57-D99E7074166C}"/>
              </a:ext>
            </a:extLst>
          </p:cNvPr>
          <p:cNvSpPr txBox="1">
            <a:spLocks noGrp="1"/>
          </p:cNvSpPr>
          <p:nvPr>
            <p:ph type="title"/>
          </p:nvPr>
        </p:nvSpPr>
        <p:spPr/>
        <p:txBody>
          <a:bodyPr/>
          <a:lstStyle>
            <a:lvl1pPr>
              <a:defRPr/>
            </a:lvl1pPr>
          </a:lstStyle>
          <a:p>
            <a:pPr lvl="0"/>
            <a:r>
              <a:rPr lang="pl-PL"/>
              <a:t>Kliknij, aby edytować styl</a:t>
            </a:r>
          </a:p>
        </p:txBody>
      </p:sp>
      <p:sp>
        <p:nvSpPr>
          <p:cNvPr id="3" name="Symbol zastępczy daty 2">
            <a:extLst>
              <a:ext uri="{FF2B5EF4-FFF2-40B4-BE49-F238E27FC236}">
                <a16:creationId xmlns:a16="http://schemas.microsoft.com/office/drawing/2014/main" id="{56FBAF54-EC79-47F3-890F-80834B10CE44}"/>
              </a:ext>
            </a:extLst>
          </p:cNvPr>
          <p:cNvSpPr txBox="1">
            <a:spLocks noGrp="1"/>
          </p:cNvSpPr>
          <p:nvPr>
            <p:ph type="dt" sz="half" idx="7"/>
          </p:nvPr>
        </p:nvSpPr>
        <p:spPr/>
        <p:txBody>
          <a:bodyPr/>
          <a:lstStyle>
            <a:lvl1pPr>
              <a:defRPr/>
            </a:lvl1pPr>
          </a:lstStyle>
          <a:p>
            <a:pPr lvl="0"/>
            <a:endParaRPr lang="pl-PL"/>
          </a:p>
        </p:txBody>
      </p:sp>
      <p:sp>
        <p:nvSpPr>
          <p:cNvPr id="4" name="Symbol zastępczy stopki 3">
            <a:extLst>
              <a:ext uri="{FF2B5EF4-FFF2-40B4-BE49-F238E27FC236}">
                <a16:creationId xmlns:a16="http://schemas.microsoft.com/office/drawing/2014/main" id="{B2F88782-AB98-4BAC-855B-E3DCA591D64F}"/>
              </a:ext>
            </a:extLst>
          </p:cNvPr>
          <p:cNvSpPr txBox="1">
            <a:spLocks noGrp="1"/>
          </p:cNvSpPr>
          <p:nvPr>
            <p:ph type="ftr" sz="quarter" idx="9"/>
          </p:nvPr>
        </p:nvSpPr>
        <p:spPr/>
        <p:txBody>
          <a:bodyPr/>
          <a:lstStyle>
            <a:lvl1pPr>
              <a:defRPr/>
            </a:lvl1pPr>
          </a:lstStyle>
          <a:p>
            <a:pPr lvl="0"/>
            <a:endParaRPr lang="pl-PL"/>
          </a:p>
        </p:txBody>
      </p:sp>
      <p:sp>
        <p:nvSpPr>
          <p:cNvPr id="5" name="Symbol zastępczy numeru slajdu 4">
            <a:extLst>
              <a:ext uri="{FF2B5EF4-FFF2-40B4-BE49-F238E27FC236}">
                <a16:creationId xmlns:a16="http://schemas.microsoft.com/office/drawing/2014/main" id="{DD57512F-7BD6-4A1D-907B-8E61F52C9588}"/>
              </a:ext>
            </a:extLst>
          </p:cNvPr>
          <p:cNvSpPr txBox="1">
            <a:spLocks noGrp="1"/>
          </p:cNvSpPr>
          <p:nvPr>
            <p:ph type="sldNum" sz="quarter" idx="8"/>
          </p:nvPr>
        </p:nvSpPr>
        <p:spPr/>
        <p:txBody>
          <a:bodyPr/>
          <a:lstStyle>
            <a:lvl1pPr>
              <a:defRPr/>
            </a:lvl1pPr>
          </a:lstStyle>
          <a:p>
            <a:pPr lvl="0"/>
            <a:fld id="{E8B970E0-147B-43EB-89EA-BD2DD8B3C00B}" type="slidenum">
              <a:t>‹#›</a:t>
            </a:fld>
            <a:endParaRPr lang="pl-PL"/>
          </a:p>
        </p:txBody>
      </p:sp>
    </p:spTree>
    <p:extLst>
      <p:ext uri="{BB962C8B-B14F-4D97-AF65-F5344CB8AC3E}">
        <p14:creationId xmlns:p14="http://schemas.microsoft.com/office/powerpoint/2010/main" val="333272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BC1A497-2C99-44CB-A26B-6E985360ECBF}"/>
              </a:ext>
            </a:extLst>
          </p:cNvPr>
          <p:cNvSpPr txBox="1">
            <a:spLocks noGrp="1"/>
          </p:cNvSpPr>
          <p:nvPr>
            <p:ph type="dt" sz="half" idx="7"/>
          </p:nvPr>
        </p:nvSpPr>
        <p:spPr/>
        <p:txBody>
          <a:bodyPr/>
          <a:lstStyle>
            <a:lvl1pPr>
              <a:defRPr/>
            </a:lvl1pPr>
          </a:lstStyle>
          <a:p>
            <a:pPr lvl="0"/>
            <a:endParaRPr lang="pl-PL"/>
          </a:p>
        </p:txBody>
      </p:sp>
      <p:sp>
        <p:nvSpPr>
          <p:cNvPr id="3" name="Symbol zastępczy stopki 2">
            <a:extLst>
              <a:ext uri="{FF2B5EF4-FFF2-40B4-BE49-F238E27FC236}">
                <a16:creationId xmlns:a16="http://schemas.microsoft.com/office/drawing/2014/main" id="{888EDE26-2B5F-48B3-A06D-B980A3752694}"/>
              </a:ext>
            </a:extLst>
          </p:cNvPr>
          <p:cNvSpPr txBox="1">
            <a:spLocks noGrp="1"/>
          </p:cNvSpPr>
          <p:nvPr>
            <p:ph type="ftr" sz="quarter" idx="9"/>
          </p:nvPr>
        </p:nvSpPr>
        <p:spPr/>
        <p:txBody>
          <a:bodyPr/>
          <a:lstStyle>
            <a:lvl1pPr>
              <a:defRPr/>
            </a:lvl1pPr>
          </a:lstStyle>
          <a:p>
            <a:pPr lvl="0"/>
            <a:endParaRPr lang="pl-PL"/>
          </a:p>
        </p:txBody>
      </p:sp>
      <p:sp>
        <p:nvSpPr>
          <p:cNvPr id="4" name="Symbol zastępczy numeru slajdu 3">
            <a:extLst>
              <a:ext uri="{FF2B5EF4-FFF2-40B4-BE49-F238E27FC236}">
                <a16:creationId xmlns:a16="http://schemas.microsoft.com/office/drawing/2014/main" id="{AD4D1108-6CE1-4B17-A2AC-B8D912B47150}"/>
              </a:ext>
            </a:extLst>
          </p:cNvPr>
          <p:cNvSpPr txBox="1">
            <a:spLocks noGrp="1"/>
          </p:cNvSpPr>
          <p:nvPr>
            <p:ph type="sldNum" sz="quarter" idx="8"/>
          </p:nvPr>
        </p:nvSpPr>
        <p:spPr/>
        <p:txBody>
          <a:bodyPr/>
          <a:lstStyle>
            <a:lvl1pPr>
              <a:defRPr/>
            </a:lvl1pPr>
          </a:lstStyle>
          <a:p>
            <a:pPr lvl="0"/>
            <a:fld id="{BC95C5DA-88CC-42CC-A02B-6908B2AF87CF}" type="slidenum">
              <a:t>‹#›</a:t>
            </a:fld>
            <a:endParaRPr lang="pl-PL"/>
          </a:p>
        </p:txBody>
      </p:sp>
    </p:spTree>
    <p:extLst>
      <p:ext uri="{BB962C8B-B14F-4D97-AF65-F5344CB8AC3E}">
        <p14:creationId xmlns:p14="http://schemas.microsoft.com/office/powerpoint/2010/main" val="179058188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2D5D74-E55D-4F28-B989-D0968D44713D}"/>
              </a:ext>
            </a:extLst>
          </p:cNvPr>
          <p:cNvSpPr txBox="1">
            <a:spLocks noGrp="1"/>
          </p:cNvSpPr>
          <p:nvPr>
            <p:ph type="title"/>
          </p:nvPr>
        </p:nvSpPr>
        <p:spPr>
          <a:xfrm>
            <a:off x="693736" y="503240"/>
            <a:ext cx="3251204" cy="1765304"/>
          </a:xfrm>
        </p:spPr>
        <p:txBody>
          <a:bodyPr anchor="b"/>
          <a:lstStyle>
            <a:lvl1pPr>
              <a:defRPr sz="3200"/>
            </a:lvl1pPr>
          </a:lstStyle>
          <a:p>
            <a:pPr lvl="0"/>
            <a:r>
              <a:rPr lang="pl-PL"/>
              <a:t>Kliknij, aby edytować styl</a:t>
            </a:r>
          </a:p>
        </p:txBody>
      </p:sp>
      <p:sp>
        <p:nvSpPr>
          <p:cNvPr id="3" name="Symbol zastępczy zawartości 2">
            <a:extLst>
              <a:ext uri="{FF2B5EF4-FFF2-40B4-BE49-F238E27FC236}">
                <a16:creationId xmlns:a16="http://schemas.microsoft.com/office/drawing/2014/main" id="{A65680AE-0D1C-4354-8A49-FE81A99BC75A}"/>
              </a:ext>
            </a:extLst>
          </p:cNvPr>
          <p:cNvSpPr txBox="1">
            <a:spLocks noGrp="1"/>
          </p:cNvSpPr>
          <p:nvPr>
            <p:ph idx="1"/>
          </p:nvPr>
        </p:nvSpPr>
        <p:spPr>
          <a:xfrm>
            <a:off x="4286249" y="1089022"/>
            <a:ext cx="5102223" cy="5372100"/>
          </a:xfrm>
        </p:spPr>
        <p:txBody>
          <a:bodyPr/>
          <a:lstStyle>
            <a:lvl1pPr>
              <a:defRPr/>
            </a:lvl1pPr>
            <a:lvl2pPr>
              <a:defRPr sz="2800"/>
            </a:lvl2pPr>
            <a:lvl3pPr>
              <a:defRPr sz="2400"/>
            </a:lvl3pPr>
            <a:lvl4pPr>
              <a:defRPr sz="2000"/>
            </a:lvl4pPr>
            <a:lvl5pPr>
              <a:defRPr sz="20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743DB7DF-E30F-4ECE-92E3-4D2C29789196}"/>
              </a:ext>
            </a:extLst>
          </p:cNvPr>
          <p:cNvSpPr txBox="1">
            <a:spLocks noGrp="1"/>
          </p:cNvSpPr>
          <p:nvPr>
            <p:ph type="body" idx="2"/>
          </p:nvPr>
        </p:nvSpPr>
        <p:spPr>
          <a:xfrm>
            <a:off x="693736" y="2268534"/>
            <a:ext cx="3251204" cy="4200525"/>
          </a:xfrm>
        </p:spPr>
        <p:txBody>
          <a:bodyPr/>
          <a:lstStyle>
            <a:lvl1pPr>
              <a:defRPr sz="1600"/>
            </a:lvl1pPr>
          </a:lstStyle>
          <a:p>
            <a:pPr lvl="0"/>
            <a:r>
              <a:rPr lang="pl-PL"/>
              <a:t>Kliknij, aby edytować style wzorca tekstu</a:t>
            </a:r>
          </a:p>
        </p:txBody>
      </p:sp>
      <p:sp>
        <p:nvSpPr>
          <p:cNvPr id="5" name="Symbol zastępczy daty 4">
            <a:extLst>
              <a:ext uri="{FF2B5EF4-FFF2-40B4-BE49-F238E27FC236}">
                <a16:creationId xmlns:a16="http://schemas.microsoft.com/office/drawing/2014/main" id="{02065985-AFE4-431E-ABA8-F4B8991AAA71}"/>
              </a:ext>
            </a:extLst>
          </p:cNvPr>
          <p:cNvSpPr txBox="1">
            <a:spLocks noGrp="1"/>
          </p:cNvSpPr>
          <p:nvPr>
            <p:ph type="dt" sz="half" idx="7"/>
          </p:nvPr>
        </p:nvSpPr>
        <p:spPr/>
        <p:txBody>
          <a:bodyPr/>
          <a:lstStyle>
            <a:lvl1pPr>
              <a:defRPr/>
            </a:lvl1pPr>
          </a:lstStyle>
          <a:p>
            <a:pPr lvl="0"/>
            <a:endParaRPr lang="pl-PL"/>
          </a:p>
        </p:txBody>
      </p:sp>
      <p:sp>
        <p:nvSpPr>
          <p:cNvPr id="6" name="Symbol zastępczy stopki 5">
            <a:extLst>
              <a:ext uri="{FF2B5EF4-FFF2-40B4-BE49-F238E27FC236}">
                <a16:creationId xmlns:a16="http://schemas.microsoft.com/office/drawing/2014/main" id="{7518545C-D0CC-4B81-8E52-EF3C7D7A9FBD}"/>
              </a:ext>
            </a:extLst>
          </p:cNvPr>
          <p:cNvSpPr txBox="1">
            <a:spLocks noGrp="1"/>
          </p:cNvSpPr>
          <p:nvPr>
            <p:ph type="ftr" sz="quarter" idx="9"/>
          </p:nvPr>
        </p:nvSpPr>
        <p:spPr/>
        <p:txBody>
          <a:bodyPr/>
          <a:lstStyle>
            <a:lvl1pPr>
              <a:defRPr/>
            </a:lvl1pPr>
          </a:lstStyle>
          <a:p>
            <a:pPr lvl="0"/>
            <a:endParaRPr lang="pl-PL"/>
          </a:p>
        </p:txBody>
      </p:sp>
      <p:sp>
        <p:nvSpPr>
          <p:cNvPr id="7" name="Symbol zastępczy numeru slajdu 6">
            <a:extLst>
              <a:ext uri="{FF2B5EF4-FFF2-40B4-BE49-F238E27FC236}">
                <a16:creationId xmlns:a16="http://schemas.microsoft.com/office/drawing/2014/main" id="{38CB56D5-7F13-497A-BB81-D228A1890F8F}"/>
              </a:ext>
            </a:extLst>
          </p:cNvPr>
          <p:cNvSpPr txBox="1">
            <a:spLocks noGrp="1"/>
          </p:cNvSpPr>
          <p:nvPr>
            <p:ph type="sldNum" sz="quarter" idx="8"/>
          </p:nvPr>
        </p:nvSpPr>
        <p:spPr/>
        <p:txBody>
          <a:bodyPr/>
          <a:lstStyle>
            <a:lvl1pPr>
              <a:defRPr/>
            </a:lvl1pPr>
          </a:lstStyle>
          <a:p>
            <a:pPr lvl="0"/>
            <a:fld id="{B1C05434-DEE4-45EF-AD46-41269E48BB74}" type="slidenum">
              <a:t>‹#›</a:t>
            </a:fld>
            <a:endParaRPr lang="pl-PL"/>
          </a:p>
        </p:txBody>
      </p:sp>
    </p:spTree>
    <p:extLst>
      <p:ext uri="{BB962C8B-B14F-4D97-AF65-F5344CB8AC3E}">
        <p14:creationId xmlns:p14="http://schemas.microsoft.com/office/powerpoint/2010/main" val="207015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6793F6-8CAC-4364-9462-72DC5374664F}"/>
              </a:ext>
            </a:extLst>
          </p:cNvPr>
          <p:cNvSpPr txBox="1">
            <a:spLocks noGrp="1"/>
          </p:cNvSpPr>
          <p:nvPr>
            <p:ph type="title"/>
          </p:nvPr>
        </p:nvSpPr>
        <p:spPr>
          <a:xfrm>
            <a:off x="693736" y="503240"/>
            <a:ext cx="3251204" cy="1765304"/>
          </a:xfrm>
        </p:spPr>
        <p:txBody>
          <a:bodyPr anchor="b"/>
          <a:lstStyle>
            <a:lvl1pPr>
              <a:defRPr sz="3200"/>
            </a:lvl1pPr>
          </a:lstStyle>
          <a:p>
            <a:pPr lvl="0"/>
            <a:r>
              <a:rPr lang="pl-PL"/>
              <a:t>Kliknij, aby edytować styl</a:t>
            </a:r>
          </a:p>
        </p:txBody>
      </p:sp>
      <p:sp>
        <p:nvSpPr>
          <p:cNvPr id="3" name="Symbol zastępczy obrazu 2">
            <a:extLst>
              <a:ext uri="{FF2B5EF4-FFF2-40B4-BE49-F238E27FC236}">
                <a16:creationId xmlns:a16="http://schemas.microsoft.com/office/drawing/2014/main" id="{A8D62114-84C0-4CB7-A9FC-E793C0090F0B}"/>
              </a:ext>
            </a:extLst>
          </p:cNvPr>
          <p:cNvSpPr txBox="1">
            <a:spLocks noGrp="1"/>
          </p:cNvSpPr>
          <p:nvPr>
            <p:ph type="pic" idx="1"/>
          </p:nvPr>
        </p:nvSpPr>
        <p:spPr>
          <a:xfrm>
            <a:off x="4286249" y="1089022"/>
            <a:ext cx="5102223" cy="5372100"/>
          </a:xfrm>
        </p:spPr>
        <p:txBody>
          <a:bodyPr/>
          <a:lstStyle>
            <a:lvl1pPr>
              <a:defRPr/>
            </a:lvl1pPr>
          </a:lstStyle>
          <a:p>
            <a:pPr lvl="0"/>
            <a:endParaRPr lang="pl-PL"/>
          </a:p>
        </p:txBody>
      </p:sp>
      <p:sp>
        <p:nvSpPr>
          <p:cNvPr id="4" name="Symbol zastępczy tekstu 3">
            <a:extLst>
              <a:ext uri="{FF2B5EF4-FFF2-40B4-BE49-F238E27FC236}">
                <a16:creationId xmlns:a16="http://schemas.microsoft.com/office/drawing/2014/main" id="{48E869F2-DEB0-45E9-8C5E-848952BE15D0}"/>
              </a:ext>
            </a:extLst>
          </p:cNvPr>
          <p:cNvSpPr txBox="1">
            <a:spLocks noGrp="1"/>
          </p:cNvSpPr>
          <p:nvPr>
            <p:ph type="body" idx="2"/>
          </p:nvPr>
        </p:nvSpPr>
        <p:spPr>
          <a:xfrm>
            <a:off x="693736" y="2268534"/>
            <a:ext cx="3251204" cy="4200525"/>
          </a:xfrm>
        </p:spPr>
        <p:txBody>
          <a:bodyPr/>
          <a:lstStyle>
            <a:lvl1pPr>
              <a:defRPr sz="1600"/>
            </a:lvl1pPr>
          </a:lstStyle>
          <a:p>
            <a:pPr lvl="0"/>
            <a:r>
              <a:rPr lang="pl-PL"/>
              <a:t>Kliknij, aby edytować style wzorca tekstu</a:t>
            </a:r>
          </a:p>
        </p:txBody>
      </p:sp>
      <p:sp>
        <p:nvSpPr>
          <p:cNvPr id="5" name="Symbol zastępczy daty 4">
            <a:extLst>
              <a:ext uri="{FF2B5EF4-FFF2-40B4-BE49-F238E27FC236}">
                <a16:creationId xmlns:a16="http://schemas.microsoft.com/office/drawing/2014/main" id="{0968A41D-1C3A-4EFE-9613-AC23A3385470}"/>
              </a:ext>
            </a:extLst>
          </p:cNvPr>
          <p:cNvSpPr txBox="1">
            <a:spLocks noGrp="1"/>
          </p:cNvSpPr>
          <p:nvPr>
            <p:ph type="dt" sz="half" idx="7"/>
          </p:nvPr>
        </p:nvSpPr>
        <p:spPr/>
        <p:txBody>
          <a:bodyPr/>
          <a:lstStyle>
            <a:lvl1pPr>
              <a:defRPr/>
            </a:lvl1pPr>
          </a:lstStyle>
          <a:p>
            <a:pPr lvl="0"/>
            <a:endParaRPr lang="pl-PL"/>
          </a:p>
        </p:txBody>
      </p:sp>
      <p:sp>
        <p:nvSpPr>
          <p:cNvPr id="6" name="Symbol zastępczy stopki 5">
            <a:extLst>
              <a:ext uri="{FF2B5EF4-FFF2-40B4-BE49-F238E27FC236}">
                <a16:creationId xmlns:a16="http://schemas.microsoft.com/office/drawing/2014/main" id="{20905C3E-FBCD-428C-B791-C58CBC76D328}"/>
              </a:ext>
            </a:extLst>
          </p:cNvPr>
          <p:cNvSpPr txBox="1">
            <a:spLocks noGrp="1"/>
          </p:cNvSpPr>
          <p:nvPr>
            <p:ph type="ftr" sz="quarter" idx="9"/>
          </p:nvPr>
        </p:nvSpPr>
        <p:spPr/>
        <p:txBody>
          <a:bodyPr/>
          <a:lstStyle>
            <a:lvl1pPr>
              <a:defRPr/>
            </a:lvl1pPr>
          </a:lstStyle>
          <a:p>
            <a:pPr lvl="0"/>
            <a:endParaRPr lang="pl-PL"/>
          </a:p>
        </p:txBody>
      </p:sp>
      <p:sp>
        <p:nvSpPr>
          <p:cNvPr id="7" name="Symbol zastępczy numeru slajdu 6">
            <a:extLst>
              <a:ext uri="{FF2B5EF4-FFF2-40B4-BE49-F238E27FC236}">
                <a16:creationId xmlns:a16="http://schemas.microsoft.com/office/drawing/2014/main" id="{DE76754E-02CB-45C5-903C-8BA9902F112B}"/>
              </a:ext>
            </a:extLst>
          </p:cNvPr>
          <p:cNvSpPr txBox="1">
            <a:spLocks noGrp="1"/>
          </p:cNvSpPr>
          <p:nvPr>
            <p:ph type="sldNum" sz="quarter" idx="8"/>
          </p:nvPr>
        </p:nvSpPr>
        <p:spPr/>
        <p:txBody>
          <a:bodyPr/>
          <a:lstStyle>
            <a:lvl1pPr>
              <a:defRPr/>
            </a:lvl1pPr>
          </a:lstStyle>
          <a:p>
            <a:pPr lvl="0"/>
            <a:fld id="{0991352D-DABD-40A2-A4D8-DA004A3F2246}" type="slidenum">
              <a:t>‹#›</a:t>
            </a:fld>
            <a:endParaRPr lang="pl-PL"/>
          </a:p>
        </p:txBody>
      </p:sp>
    </p:spTree>
    <p:extLst>
      <p:ext uri="{BB962C8B-B14F-4D97-AF65-F5344CB8AC3E}">
        <p14:creationId xmlns:p14="http://schemas.microsoft.com/office/powerpoint/2010/main" val="409353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E9331B4-EF24-47CA-A0AB-7940AAA44F9B}"/>
              </a:ext>
            </a:extLst>
          </p:cNvPr>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noAutofit/>
          </a:bodyPr>
          <a:lstStyle/>
          <a:p>
            <a:pPr lvl="0"/>
            <a:endParaRPr lang="pl-PL"/>
          </a:p>
        </p:txBody>
      </p:sp>
      <p:sp>
        <p:nvSpPr>
          <p:cNvPr id="3" name="Symbol zastępczy tekstu 2">
            <a:extLst>
              <a:ext uri="{FF2B5EF4-FFF2-40B4-BE49-F238E27FC236}">
                <a16:creationId xmlns:a16="http://schemas.microsoft.com/office/drawing/2014/main" id="{1AB66328-B3DB-48F1-B38B-6B6E5B2E43D0}"/>
              </a:ext>
            </a:extLst>
          </p:cNvPr>
          <p:cNvSpPr txBox="1">
            <a:spLocks noGrp="1"/>
          </p:cNvSpPr>
          <p:nvPr>
            <p:ph type="body" idx="1"/>
          </p:nvPr>
        </p:nvSpPr>
        <p:spPr>
          <a:xfrm>
            <a:off x="503998" y="1769043"/>
            <a:ext cx="9071643" cy="4384438"/>
          </a:xfrm>
          <a:prstGeom prst="rect">
            <a:avLst/>
          </a:prstGeom>
          <a:noFill/>
          <a:ln>
            <a:noFill/>
          </a:ln>
          <a:effectLst>
            <a:outerShdw dir="16200000" algn="tl">
              <a:srgbClr val="000000"/>
            </a:outerShdw>
          </a:effectLst>
        </p:spPr>
        <p:txBody>
          <a:bodyPr vert="horz" wrap="square" lIns="0" tIns="0" rIns="0" bIns="0" anchor="t" anchorCtr="0" compatLnSpc="1">
            <a:no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47D712B-9E21-4E02-A999-C0FC68DB7292}"/>
              </a:ext>
            </a:extLst>
          </p:cNvPr>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pl-PL"/>
          </a:p>
        </p:txBody>
      </p:sp>
      <p:sp>
        <p:nvSpPr>
          <p:cNvPr id="5" name="Symbol zastępczy stopki 4">
            <a:extLst>
              <a:ext uri="{FF2B5EF4-FFF2-40B4-BE49-F238E27FC236}">
                <a16:creationId xmlns:a16="http://schemas.microsoft.com/office/drawing/2014/main" id="{2FF7CF0E-EC21-41B5-97F0-BD01978E0E6C}"/>
              </a:ext>
            </a:extLst>
          </p:cNvPr>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noAutofit/>
          </a:bodyPr>
          <a:lstStyle>
            <a:lvl1pPr marL="0" marR="0" lvl="0" indent="0" algn="ct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pl-PL"/>
          </a:p>
        </p:txBody>
      </p:sp>
      <p:sp>
        <p:nvSpPr>
          <p:cNvPr id="6" name="Symbol zastępczy numeru slajdu 5">
            <a:extLst>
              <a:ext uri="{FF2B5EF4-FFF2-40B4-BE49-F238E27FC236}">
                <a16:creationId xmlns:a16="http://schemas.microsoft.com/office/drawing/2014/main" id="{DECB7F42-0384-42F7-A03B-9854A227C9C0}"/>
              </a:ext>
            </a:extLst>
          </p:cNvPr>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pl-PL" sz="1400" b="0" i="0" u="none" strike="noStrike" kern="1200" cap="none" spc="0" baseline="0">
                <a:solidFill>
                  <a:srgbClr val="000000"/>
                </a:solidFill>
                <a:uFillTx/>
                <a:latin typeface="Liberation Serif" pitchFamily="18"/>
                <a:ea typeface="Segoe UI" pitchFamily="2"/>
                <a:cs typeface="Tahoma" pitchFamily="2"/>
              </a:defRPr>
            </a:lvl1pPr>
          </a:lstStyle>
          <a:p>
            <a:pPr lvl="0"/>
            <a:fld id="{66A36EFA-55FA-47E9-8D5A-C91F3070267E}"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0">
        <a:lnSpc>
          <a:spcPct val="100000"/>
        </a:lnSpc>
        <a:spcBef>
          <a:spcPts val="0"/>
        </a:spcBef>
        <a:spcAft>
          <a:spcPts val="0"/>
        </a:spcAft>
        <a:buNone/>
        <a:tabLst/>
        <a:defRPr lang="pl-PL" sz="4400" b="0" i="0" u="none" strike="noStrike" kern="1200" cap="none" spc="0" baseline="0">
          <a:solidFill>
            <a:srgbClr val="000000"/>
          </a:solidFill>
          <a:uFillTx/>
          <a:latin typeface="Liberation Sans" pitchFamily="18"/>
          <a:ea typeface="Microsoft YaHei" pitchFamily="2"/>
        </a:defRPr>
      </a:lvl1pPr>
    </p:titleStyle>
    <p:bodyStyle>
      <a:lvl1pPr marL="0" marR="0" lvl="0" indent="0" defTabSz="914400" rtl="0" fontAlgn="auto" hangingPunct="0">
        <a:lnSpc>
          <a:spcPct val="100000"/>
        </a:lnSpc>
        <a:spcBef>
          <a:spcPts val="1415"/>
        </a:spcBef>
        <a:spcAft>
          <a:spcPts val="0"/>
        </a:spcAft>
        <a:buNone/>
        <a:tabLst/>
        <a:defRPr lang="pl-PL" sz="3200" b="0" i="0" u="none" strike="noStrike" kern="1200" cap="none" spc="0" baseline="0">
          <a:solidFill>
            <a:srgbClr val="000000"/>
          </a:solidFill>
          <a:uFillTx/>
          <a:latin typeface="Liberation Sans" pitchFamily="18"/>
          <a:ea typeface="Microsoft YaHei"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pl-P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pl-P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pl-P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pl-P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2BA92B-59A5-4F61-AD42-310B91B28780}"/>
              </a:ext>
            </a:extLst>
          </p:cNvPr>
          <p:cNvSpPr txBox="1">
            <a:spLocks noGrp="1"/>
          </p:cNvSpPr>
          <p:nvPr>
            <p:ph type="title" idx="4294967295"/>
          </p:nvPr>
        </p:nvSpPr>
        <p:spPr>
          <a:xfrm>
            <a:off x="503998" y="214563"/>
            <a:ext cx="9071643" cy="2026438"/>
          </a:xfrm>
        </p:spPr>
        <p:txBody>
          <a:bodyPr/>
          <a:lstStyle/>
          <a:p>
            <a:pPr lvl="0"/>
            <a:r>
              <a:rPr lang="pl-PL" sz="4800" b="1">
                <a:solidFill>
                  <a:srgbClr val="FFFFFF"/>
                </a:solidFill>
                <a:latin typeface="Monotype Corsiva" pitchFamily="66"/>
              </a:rPr>
              <a:t>Międzynarodowy Dzień Czytania Tolkiena</a:t>
            </a:r>
            <a:br>
              <a:rPr lang="pl-PL" sz="4800" b="1">
                <a:solidFill>
                  <a:srgbClr val="FFFFFF"/>
                </a:solidFill>
                <a:latin typeface="Monotype Corsiva" pitchFamily="66"/>
              </a:rPr>
            </a:br>
            <a:r>
              <a:rPr lang="pl-PL" sz="4800" b="1">
                <a:solidFill>
                  <a:srgbClr val="FFFFFF"/>
                </a:solidFill>
                <a:latin typeface="Monotype Corsiva" pitchFamily="66"/>
              </a:rPr>
              <a:t>26 marca 2021 r.</a:t>
            </a:r>
          </a:p>
        </p:txBody>
      </p:sp>
      <p:sp>
        <p:nvSpPr>
          <p:cNvPr id="3" name="pole tekstowe 3">
            <a:extLst>
              <a:ext uri="{FF2B5EF4-FFF2-40B4-BE49-F238E27FC236}">
                <a16:creationId xmlns:a16="http://schemas.microsoft.com/office/drawing/2014/main" id="{3F115D7D-B388-4CEC-8BC5-2CC55E29D0EC}"/>
              </a:ext>
            </a:extLst>
          </p:cNvPr>
          <p:cNvSpPr txBox="1"/>
          <p:nvPr/>
        </p:nvSpPr>
        <p:spPr>
          <a:xfrm>
            <a:off x="7648791" y="5980194"/>
            <a:ext cx="2378647" cy="608834"/>
          </a:xfrm>
          <a:prstGeom prst="rect">
            <a:avLst/>
          </a:prstGeom>
          <a:noFill/>
          <a:ln cap="flat">
            <a:noFill/>
          </a:ln>
        </p:spPr>
        <p:txBody>
          <a:bodyPr vert="horz" wrap="non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1800" b="0" i="1" u="none" strike="noStrike" kern="1200" cap="none" spc="0" baseline="0">
                <a:solidFill>
                  <a:srgbClr val="FFFFFF"/>
                </a:solidFill>
                <a:uFillTx/>
                <a:latin typeface="Monotype Corsiva" pitchFamily="66"/>
                <a:ea typeface="Microsoft YaHei" pitchFamily="2"/>
                <a:cs typeface="Franklin Gothic Medium Cond" pitchFamily="18"/>
              </a:rPr>
              <a:t>John Ronald Reuel Tolkien</a:t>
            </a:r>
            <a:endParaRPr lang="pl-PL" sz="1800" b="0" i="0" u="none" strike="noStrike" kern="1200" cap="none" spc="0" baseline="0">
              <a:solidFill>
                <a:srgbClr val="FFFFFF"/>
              </a:solidFill>
              <a:uFillTx/>
              <a:latin typeface="Monotype Corsiva" pitchFamily="66"/>
              <a:ea typeface="Microsoft YaHei" pitchFamily="2"/>
              <a:cs typeface="Franklin Gothic Medium Cond" pitchFamily="18"/>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1800" b="0" i="1" u="none" strike="noStrike" kern="1200" cap="none" spc="0" baseline="0">
                <a:solidFill>
                  <a:srgbClr val="FFFFFF"/>
                </a:solidFill>
                <a:uFillTx/>
                <a:latin typeface="Monotype Corsiva" pitchFamily="66"/>
                <a:ea typeface="Microsoft YaHei" pitchFamily="2"/>
                <a:cs typeface="Franklin Gothic Medium Cond" pitchFamily="18"/>
              </a:rPr>
              <a:t>1892- 1973</a:t>
            </a:r>
          </a:p>
        </p:txBody>
      </p:sp>
      <p:pic>
        <p:nvPicPr>
          <p:cNvPr id="4" name="video-1616438376">
            <a:extLst>
              <a:ext uri="{FF2B5EF4-FFF2-40B4-BE49-F238E27FC236}">
                <a16:creationId xmlns:a16="http://schemas.microsoft.com/office/drawing/2014/main" id="{D63D10E8-980D-4A56-965B-7EAD5A512E7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74408" y="2317199"/>
            <a:ext cx="4530815" cy="4530815"/>
          </a:xfrm>
          <a:prstGeom prst="rect">
            <a:avLst/>
          </a:prstGeom>
          <a:noFill/>
          <a:ln cap="flat">
            <a:noFill/>
          </a:ln>
        </p:spPr>
      </p:pic>
    </p:spTree>
  </p:cSld>
  <p:clrMapOvr>
    <a:masterClrMapping/>
  </p:clrMapOvr>
  <p:transition advTm="2000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p:stCondLst>
                    <p:cond delay="indefinite"/>
                  </p:stCondLst>
                  <p:endCondLst>
                    <p:cond evt="onNext" delay="0">
                      <p:tgtEl>
                        <p:sldTgt/>
                      </p:tgtEl>
                    </p:cond>
                    <p:cond evt="onPrev" delay="0">
                      <p:tgtEl>
                        <p:sldTgt/>
                      </p:tgtEl>
                    </p:cond>
                  </p:endCondLst>
                </p:cTn>
                <p:tgtEl>
                  <p:spTgt spid="4"/>
                </p:tgtEl>
              </p:cMediaNode>
            </p:video>
            <p:seq concurrent="1" nextAc="seek">
              <p:cTn id="8" dur="indefinite" nodeType="interactiveSeq">
                <p:stCondLst>
                  <p:cond evt="onClick" delay="0">
                    <p:tgtEl>
                      <p:spTgt spid="4"/>
                    </p:tgtEl>
                  </p:cond>
                </p:stCondLst>
                <p:childTnLst>
                  <p:par>
                    <p:cTn id="9" fill="hold">
                      <p:stCondLst>
                        <p:cond evt="onBegin" delay="0">
                          <p:tn val="8"/>
                        </p:cond>
                      </p:stCondLst>
                      <p:childTnLst>
                        <p:par>
                          <p:cTn id="10" fill="hold">
                            <p:stCondLst>
                              <p:cond delay="0"/>
                            </p:stCondLst>
                            <p:childTnLst>
                              <p:par>
                                <p:cTn id="11" presetID="2" presetClass="mediacall" presetSubtype="0" fill="hold" nodeType="clickEffect">
                                  <p:stCondLst>
                                    <p:cond delay="0"/>
                                  </p:stCondLst>
                                  <p:childTnLst>
                                    <p:cmd type="call" cmd="togglePause">
                                      <p:cBhvr>
                                        <p:cTn id="12"/>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C33151C-4582-4045-8F0C-B2D476F48C7D}"/>
              </a:ext>
            </a:extLst>
          </p:cNvPr>
          <p:cNvSpPr txBox="1"/>
          <p:nvPr/>
        </p:nvSpPr>
        <p:spPr>
          <a:xfrm>
            <a:off x="2325319" y="287999"/>
            <a:ext cx="5501359" cy="666414"/>
          </a:xfrm>
          <a:prstGeom prst="rect">
            <a:avLst/>
          </a:prstGeom>
          <a:noFill/>
          <a:ln cap="flat">
            <a:noFill/>
          </a:ln>
        </p:spPr>
        <p:txBody>
          <a:bodyPr vert="horz" wrap="none" lIns="90004" tIns="44997" rIns="90004" bIns="44997"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4000" b="1" i="0" u="none" strike="noStrike" kern="1200" cap="none" spc="0" baseline="0">
                <a:solidFill>
                  <a:srgbClr val="FFFFFF"/>
                </a:solidFill>
                <a:uFillTx/>
                <a:latin typeface="Monotype Corsiva" pitchFamily="66"/>
                <a:ea typeface="Times New Roman" pitchFamily="2"/>
                <a:cs typeface="Franklin Gothic Medium Cond" pitchFamily="18"/>
              </a:rPr>
              <a:t>Zmarł </a:t>
            </a:r>
            <a:r>
              <a:rPr lang="pl-PL" sz="4000" b="1" i="0" u="none" strike="noStrike" kern="1200" cap="none" spc="0" baseline="0">
                <a:solidFill>
                  <a:srgbClr val="FFFFFF"/>
                </a:solidFill>
                <a:uFillTx/>
                <a:latin typeface="Monotype Corsiva" pitchFamily="66"/>
                <a:ea typeface="Microsoft YaHei" pitchFamily="2"/>
                <a:cs typeface="Franklin Gothic Medium Cond" pitchFamily="18"/>
              </a:rPr>
              <a:t>2 września 1973 roku.</a:t>
            </a:r>
          </a:p>
        </p:txBody>
      </p:sp>
      <p:pic>
        <p:nvPicPr>
          <p:cNvPr id="3" name="">
            <a:extLst>
              <a:ext uri="{FF2B5EF4-FFF2-40B4-BE49-F238E27FC236}">
                <a16:creationId xmlns:a16="http://schemas.microsoft.com/office/drawing/2014/main" id="{822303FD-EB59-41DD-ACFB-CB9B47904BAD}"/>
              </a:ext>
            </a:extLst>
          </p:cNvPr>
          <p:cNvPicPr>
            <a:picLocks noChangeAspect="1"/>
          </p:cNvPicPr>
          <p:nvPr/>
        </p:nvPicPr>
        <p:blipFill>
          <a:blip r:embed="rId3">
            <a:lum/>
            <a:alphaModFix/>
          </a:blip>
          <a:srcRect/>
          <a:stretch>
            <a:fillRect/>
          </a:stretch>
        </p:blipFill>
        <p:spPr>
          <a:xfrm>
            <a:off x="791998" y="1151997"/>
            <a:ext cx="8568001" cy="6101635"/>
          </a:xfrm>
          <a:prstGeom prst="rect">
            <a:avLst/>
          </a:prstGeom>
          <a:noFill/>
          <a:ln cap="flat">
            <a:noFill/>
          </a:ln>
        </p:spPr>
      </p:pic>
    </p:spTree>
  </p:cSld>
  <p:clrMapOvr>
    <a:masterClrMapping/>
  </p:clrMapOvr>
  <p:transition advTm="20000">
    <p:pull dir="d"/>
  </p:transition>
</p:sld>
</file>

<file path=ppt/slides/slide11.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B504C7-B899-4C76-ABD4-BF9386EB6B05}"/>
              </a:ext>
            </a:extLst>
          </p:cNvPr>
          <p:cNvSpPr txBox="1">
            <a:spLocks noGrp="1"/>
          </p:cNvSpPr>
          <p:nvPr>
            <p:ph type="title" idx="4294967295"/>
          </p:nvPr>
        </p:nvSpPr>
        <p:spPr/>
        <p:txBody>
          <a:bodyPr/>
          <a:lstStyle/>
          <a:p>
            <a:pPr lvl="0"/>
            <a:r>
              <a:rPr lang="pl-PL" sz="4000" b="1">
                <a:solidFill>
                  <a:srgbClr val="FFFFFF"/>
                </a:solidFill>
                <a:latin typeface="Monotype Corsiva" pitchFamily="66"/>
              </a:rPr>
              <a:t>Twórczość:</a:t>
            </a:r>
          </a:p>
        </p:txBody>
      </p:sp>
      <p:sp>
        <p:nvSpPr>
          <p:cNvPr id="3" name="Symbol zastępczy tekstu 2">
            <a:extLst>
              <a:ext uri="{FF2B5EF4-FFF2-40B4-BE49-F238E27FC236}">
                <a16:creationId xmlns:a16="http://schemas.microsoft.com/office/drawing/2014/main" id="{DBF6F210-F142-40C7-AE90-C0A319DDA03A}"/>
              </a:ext>
            </a:extLst>
          </p:cNvPr>
          <p:cNvSpPr txBox="1">
            <a:spLocks noGrp="1"/>
          </p:cNvSpPr>
          <p:nvPr>
            <p:ph type="body" idx="4294967295"/>
          </p:nvPr>
        </p:nvSpPr>
        <p:spPr>
          <a:xfrm>
            <a:off x="215999" y="1769043"/>
            <a:ext cx="9864629" cy="5286960"/>
          </a:xfrm>
        </p:spPr>
        <p:txBody>
          <a:bodyPr/>
          <a:lstStyle/>
          <a:p>
            <a:pPr lvl="0"/>
            <a:r>
              <a:rPr lang="pl-PL" b="1">
                <a:solidFill>
                  <a:srgbClr val="FFFFFF"/>
                </a:solidFill>
                <a:latin typeface="Monotype Corsiva" pitchFamily="66"/>
              </a:rPr>
              <a:t>Utwory Tolkiena wydane za jego życia:</a:t>
            </a:r>
          </a:p>
          <a:p>
            <a:pPr lvl="0"/>
            <a:r>
              <a:rPr lang="pl-PL" b="1">
                <a:solidFill>
                  <a:srgbClr val="FFFFFF"/>
                </a:solidFill>
                <a:latin typeface="Monotype Corsiva" pitchFamily="66"/>
              </a:rPr>
              <a:t>- „</a:t>
            </a:r>
            <a:r>
              <a:rPr lang="pl-PL" b="1" i="1">
                <a:solidFill>
                  <a:srgbClr val="FFFFFF"/>
                </a:solidFill>
                <a:latin typeface="Monotype Corsiva" pitchFamily="66"/>
              </a:rPr>
              <a:t>Hobbit, czyli tam i z powrotem”</a:t>
            </a:r>
            <a:r>
              <a:rPr lang="pl-PL" b="1">
                <a:solidFill>
                  <a:srgbClr val="FFFFFF"/>
                </a:solidFill>
                <a:latin typeface="Monotype Corsiva" pitchFamily="66"/>
              </a:rPr>
              <a:t> 1937.</a:t>
            </a:r>
          </a:p>
          <a:p>
            <a:pPr lvl="0"/>
            <a:r>
              <a:rPr lang="pl-PL" b="1">
                <a:solidFill>
                  <a:srgbClr val="FFFFFF"/>
                </a:solidFill>
                <a:latin typeface="Monotype Corsiva" pitchFamily="66"/>
              </a:rPr>
              <a:t>- </a:t>
            </a:r>
            <a:r>
              <a:rPr lang="pl-PL" b="1" i="1">
                <a:solidFill>
                  <a:srgbClr val="FFFFFF"/>
                </a:solidFill>
                <a:latin typeface="Monotype Corsiva" pitchFamily="66"/>
              </a:rPr>
              <a:t>„Rudy Dżil i jego pies”</a:t>
            </a:r>
            <a:r>
              <a:rPr lang="pl-PL" b="1">
                <a:solidFill>
                  <a:srgbClr val="FFFFFF"/>
                </a:solidFill>
                <a:latin typeface="Monotype Corsiva" pitchFamily="66"/>
              </a:rPr>
              <a:t> 1949.                                                                 </a:t>
            </a:r>
          </a:p>
          <a:p>
            <a:pPr lvl="0"/>
            <a:r>
              <a:rPr lang="pl-PL" b="1">
                <a:solidFill>
                  <a:srgbClr val="FFFFFF"/>
                </a:solidFill>
                <a:latin typeface="Monotype Corsiva" pitchFamily="66"/>
              </a:rPr>
              <a:t>Władca Pierścieni,  składający się z sześciu ksiąg, podzielony na trzy tomy:                                                                                    </a:t>
            </a:r>
          </a:p>
          <a:p>
            <a:pPr lvl="0"/>
            <a:r>
              <a:rPr lang="pl-PL" b="1">
                <a:solidFill>
                  <a:srgbClr val="FFFFFF"/>
                </a:solidFill>
                <a:latin typeface="Monotype Corsiva" pitchFamily="66"/>
              </a:rPr>
              <a:t>- </a:t>
            </a:r>
            <a:r>
              <a:rPr lang="pl-PL" b="1" i="1">
                <a:solidFill>
                  <a:srgbClr val="FFFFFF"/>
                </a:solidFill>
                <a:latin typeface="Monotype Corsiva" pitchFamily="66"/>
              </a:rPr>
              <a:t>”Drużyna Pierścienia”</a:t>
            </a:r>
            <a:r>
              <a:rPr lang="pl-PL" b="1">
                <a:solidFill>
                  <a:srgbClr val="FFFFFF"/>
                </a:solidFill>
                <a:latin typeface="Monotype Corsiva" pitchFamily="66"/>
              </a:rPr>
              <a:t> 1954, ”</a:t>
            </a:r>
            <a:r>
              <a:rPr lang="pl-PL" b="1" i="1">
                <a:solidFill>
                  <a:srgbClr val="FFFFFF"/>
                </a:solidFill>
                <a:latin typeface="Monotype Corsiva" pitchFamily="66"/>
              </a:rPr>
              <a:t>Dwie wieże</a:t>
            </a:r>
            <a:r>
              <a:rPr lang="pl-PL" b="1">
                <a:solidFill>
                  <a:srgbClr val="FFFFFF"/>
                </a:solidFill>
                <a:latin typeface="Monotype Corsiva" pitchFamily="66"/>
              </a:rPr>
              <a:t>” 1954, ”</a:t>
            </a:r>
            <a:r>
              <a:rPr lang="pl-PL" b="1" i="1">
                <a:solidFill>
                  <a:srgbClr val="FFFFFF"/>
                </a:solidFill>
                <a:latin typeface="Monotype Corsiva" pitchFamily="66"/>
              </a:rPr>
              <a:t>Powrót króla</a:t>
            </a:r>
            <a:r>
              <a:rPr lang="pl-PL" b="1">
                <a:solidFill>
                  <a:srgbClr val="FFFFFF"/>
                </a:solidFill>
                <a:latin typeface="Monotype Corsiva" pitchFamily="66"/>
              </a:rPr>
              <a:t>” 1955  </a:t>
            </a:r>
          </a:p>
          <a:p>
            <a:pPr lvl="0"/>
            <a:r>
              <a:rPr lang="pl-PL" b="1">
                <a:solidFill>
                  <a:srgbClr val="FFFFFF"/>
                </a:solidFill>
                <a:latin typeface="Monotype Corsiva" pitchFamily="66"/>
              </a:rPr>
              <a:t>- </a:t>
            </a:r>
            <a:r>
              <a:rPr lang="pl-PL" b="1" i="1">
                <a:solidFill>
                  <a:srgbClr val="FFFFFF"/>
                </a:solidFill>
                <a:latin typeface="Monotype Corsiva" pitchFamily="66"/>
              </a:rPr>
              <a:t>”Drzewo i Liść”</a:t>
            </a:r>
            <a:r>
              <a:rPr lang="pl-PL" b="1">
                <a:solidFill>
                  <a:srgbClr val="FFFFFF"/>
                </a:solidFill>
                <a:latin typeface="Monotype Corsiva" pitchFamily="66"/>
              </a:rPr>
              <a:t> 1964                                                                 </a:t>
            </a:r>
          </a:p>
          <a:p>
            <a:pPr lvl="0">
              <a:spcBef>
                <a:spcPts val="0"/>
              </a:spcBef>
              <a:spcAft>
                <a:spcPts val="565"/>
              </a:spcAft>
            </a:pPr>
            <a:r>
              <a:rPr lang="pl-PL" b="1">
                <a:solidFill>
                  <a:srgbClr val="FFFFFF"/>
                </a:solidFill>
                <a:latin typeface="Monotype Corsiva" pitchFamily="66"/>
              </a:rPr>
              <a:t>- </a:t>
            </a:r>
            <a:r>
              <a:rPr lang="pl-PL" b="1" i="1">
                <a:solidFill>
                  <a:srgbClr val="FFFFFF"/>
                </a:solidFill>
                <a:latin typeface="Monotype Corsiva" pitchFamily="66"/>
              </a:rPr>
              <a:t>”Kowal z Podlesia Większego”</a:t>
            </a:r>
            <a:r>
              <a:rPr lang="pl-PL" b="1">
                <a:solidFill>
                  <a:srgbClr val="FFFFFF"/>
                </a:solidFill>
                <a:latin typeface="Monotype Corsiva" pitchFamily="66"/>
              </a:rPr>
              <a:t> 1967   </a:t>
            </a:r>
          </a:p>
        </p:txBody>
      </p:sp>
    </p:spTree>
  </p:cSld>
  <p:clrMapOvr>
    <a:masterClrMapping/>
  </p:clrMapOvr>
  <p:transition advTm="20000">
    <p:pull dir="d"/>
  </p:transition>
</p:sld>
</file>

<file path=ppt/slides/slide12.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DFA08C1-2BB3-4552-ACAA-36EDCE574BA0}"/>
              </a:ext>
            </a:extLst>
          </p:cNvPr>
          <p:cNvSpPr txBox="1">
            <a:spLocks noGrp="1"/>
          </p:cNvSpPr>
          <p:nvPr>
            <p:ph type="body" idx="4294967295"/>
          </p:nvPr>
        </p:nvSpPr>
        <p:spPr>
          <a:xfrm>
            <a:off x="432355" y="367561"/>
            <a:ext cx="9071643" cy="6616442"/>
          </a:xfrm>
        </p:spPr>
        <p:txBody>
          <a:bodyPr/>
          <a:lstStyle/>
          <a:p>
            <a:pPr lvl="0" algn="ctr"/>
            <a:r>
              <a:rPr lang="pl-PL" b="1">
                <a:solidFill>
                  <a:srgbClr val="FFFFFF"/>
                </a:solidFill>
                <a:latin typeface="Monotype Corsiva" pitchFamily="66"/>
              </a:rPr>
              <a:t>Autor wierszy, poematów, ballad;</a:t>
            </a:r>
          </a:p>
          <a:p>
            <a:pPr lvl="0" algn="ctr"/>
            <a:r>
              <a:rPr lang="pl-PL" b="1">
                <a:solidFill>
                  <a:srgbClr val="FFFFFF"/>
                </a:solidFill>
                <a:latin typeface="Monotype Corsiva" pitchFamily="66"/>
              </a:rPr>
              <a:t>Współautor słownika języka angielskiego</a:t>
            </a:r>
          </a:p>
          <a:p>
            <a:pPr lvl="0" algn="ctr"/>
            <a:endParaRPr lang="pl-PL" b="1" u="sng">
              <a:solidFill>
                <a:srgbClr val="FFFFFF"/>
              </a:solidFill>
              <a:latin typeface="Monotype Corsiva" pitchFamily="66"/>
            </a:endParaRPr>
          </a:p>
          <a:p>
            <a:pPr lvl="0"/>
            <a:r>
              <a:rPr lang="pl-PL" b="1" u="sng">
                <a:solidFill>
                  <a:srgbClr val="FFFFFF"/>
                </a:solidFill>
                <a:latin typeface="Monotype Corsiva" pitchFamily="66"/>
              </a:rPr>
              <a:t>Utwory wydane po śmierci:</a:t>
            </a:r>
          </a:p>
          <a:p>
            <a:pPr lvl="0"/>
            <a:r>
              <a:rPr lang="pl-PL" b="1">
                <a:solidFill>
                  <a:srgbClr val="FFFFFF"/>
                </a:solidFill>
                <a:latin typeface="Monotype Corsiva" pitchFamily="66"/>
              </a:rPr>
              <a:t>- </a:t>
            </a:r>
            <a:r>
              <a:rPr lang="pl-PL" b="1" i="1">
                <a:solidFill>
                  <a:srgbClr val="FFFFFF"/>
                </a:solidFill>
                <a:latin typeface="Monotype Corsiva" pitchFamily="66"/>
              </a:rPr>
              <a:t>”Listy św. Mikołaja”</a:t>
            </a:r>
            <a:r>
              <a:rPr lang="pl-PL" b="1">
                <a:solidFill>
                  <a:srgbClr val="FFFFFF"/>
                </a:solidFill>
                <a:latin typeface="Monotype Corsiva" pitchFamily="66"/>
              </a:rPr>
              <a:t> 1976,</a:t>
            </a:r>
          </a:p>
          <a:p>
            <a:pPr lvl="0"/>
            <a:r>
              <a:rPr lang="pl-PL" b="1">
                <a:solidFill>
                  <a:srgbClr val="FFFFFF"/>
                </a:solidFill>
                <a:latin typeface="Monotype Corsiva" pitchFamily="66"/>
              </a:rPr>
              <a:t>- </a:t>
            </a:r>
            <a:r>
              <a:rPr lang="pl-PL" b="1" i="1">
                <a:solidFill>
                  <a:srgbClr val="FFFFFF"/>
                </a:solidFill>
                <a:latin typeface="Monotype Corsiva" pitchFamily="66"/>
              </a:rPr>
              <a:t>„Silmarillion”</a:t>
            </a:r>
            <a:r>
              <a:rPr lang="pl-PL" b="1">
                <a:solidFill>
                  <a:srgbClr val="FFFFFF"/>
                </a:solidFill>
                <a:latin typeface="Monotype Corsiva" pitchFamily="66"/>
              </a:rPr>
              <a:t> 1977,</a:t>
            </a:r>
          </a:p>
          <a:p>
            <a:pPr lvl="0"/>
            <a:r>
              <a:rPr lang="pl-PL" b="1">
                <a:solidFill>
                  <a:srgbClr val="FFFFFF"/>
                </a:solidFill>
                <a:latin typeface="Monotype Corsiva" pitchFamily="66"/>
              </a:rPr>
              <a:t>- </a:t>
            </a:r>
            <a:r>
              <a:rPr lang="pl-PL" b="1" i="1">
                <a:solidFill>
                  <a:srgbClr val="FFFFFF"/>
                </a:solidFill>
                <a:latin typeface="Monotype Corsiva" pitchFamily="66"/>
              </a:rPr>
              <a:t>„Niedokończone opowieści”</a:t>
            </a:r>
            <a:r>
              <a:rPr lang="pl-PL" b="1">
                <a:solidFill>
                  <a:srgbClr val="FFFFFF"/>
                </a:solidFill>
                <a:latin typeface="Monotype Corsiva" pitchFamily="66"/>
              </a:rPr>
              <a:t> 1980,</a:t>
            </a:r>
          </a:p>
          <a:p>
            <a:pPr lvl="0"/>
            <a:r>
              <a:rPr lang="pl-PL" b="1">
                <a:solidFill>
                  <a:srgbClr val="FFFFFF"/>
                </a:solidFill>
                <a:latin typeface="Monotype Corsiva" pitchFamily="66"/>
              </a:rPr>
              <a:t>- </a:t>
            </a:r>
            <a:r>
              <a:rPr lang="pl-PL" b="1" i="1">
                <a:solidFill>
                  <a:srgbClr val="FFFFFF"/>
                </a:solidFill>
                <a:latin typeface="Monotype Corsiva" pitchFamily="66"/>
              </a:rPr>
              <a:t>„Pan Błysk”</a:t>
            </a:r>
            <a:r>
              <a:rPr lang="pl-PL" b="1">
                <a:solidFill>
                  <a:srgbClr val="FFFFFF"/>
                </a:solidFill>
                <a:latin typeface="Monotype Corsiva" pitchFamily="66"/>
              </a:rPr>
              <a:t> 1982,</a:t>
            </a:r>
          </a:p>
          <a:p>
            <a:pPr lvl="0"/>
            <a:r>
              <a:rPr lang="pl-PL" b="1">
                <a:solidFill>
                  <a:srgbClr val="FFFFFF"/>
                </a:solidFill>
                <a:latin typeface="Monotype Corsiva" pitchFamily="66"/>
              </a:rPr>
              <a:t>- </a:t>
            </a:r>
            <a:r>
              <a:rPr lang="pl-PL" b="1" i="1">
                <a:solidFill>
                  <a:srgbClr val="FFFFFF"/>
                </a:solidFill>
                <a:latin typeface="Monotype Corsiva" pitchFamily="66"/>
              </a:rPr>
              <a:t>„Historia Śródziemia”</a:t>
            </a:r>
            <a:r>
              <a:rPr lang="pl-PL" b="1">
                <a:solidFill>
                  <a:srgbClr val="FFFFFF"/>
                </a:solidFill>
                <a:latin typeface="Monotype Corsiva" pitchFamily="66"/>
              </a:rPr>
              <a:t> 1983-1986;</a:t>
            </a:r>
          </a:p>
        </p:txBody>
      </p:sp>
    </p:spTree>
  </p:cSld>
  <p:clrMapOvr>
    <a:masterClrMapping/>
  </p:clrMapOvr>
  <p:transition advTm="20000">
    <p:pull dir="d"/>
  </p:transition>
</p:sld>
</file>

<file path=ppt/slides/slide13.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0857F316-3851-43B7-94E3-3F78D15B3342}"/>
              </a:ext>
            </a:extLst>
          </p:cNvPr>
          <p:cNvPicPr>
            <a:picLocks noChangeAspect="1"/>
          </p:cNvPicPr>
          <p:nvPr/>
        </p:nvPicPr>
        <p:blipFill>
          <a:blip r:embed="rId3">
            <a:lum/>
            <a:alphaModFix/>
          </a:blip>
          <a:srcRect/>
          <a:stretch>
            <a:fillRect/>
          </a:stretch>
        </p:blipFill>
        <p:spPr>
          <a:xfrm>
            <a:off x="431999" y="1079997"/>
            <a:ext cx="2952003" cy="5615997"/>
          </a:xfrm>
          <a:prstGeom prst="rect">
            <a:avLst/>
          </a:prstGeom>
          <a:noFill/>
          <a:ln cap="flat">
            <a:noFill/>
          </a:ln>
        </p:spPr>
      </p:pic>
      <p:pic>
        <p:nvPicPr>
          <p:cNvPr id="3" name="">
            <a:extLst>
              <a:ext uri="{FF2B5EF4-FFF2-40B4-BE49-F238E27FC236}">
                <a16:creationId xmlns:a16="http://schemas.microsoft.com/office/drawing/2014/main" id="{E6E7EC75-3360-45B9-BA8A-D127784D79D4}"/>
              </a:ext>
            </a:extLst>
          </p:cNvPr>
          <p:cNvPicPr>
            <a:picLocks noChangeAspect="1"/>
          </p:cNvPicPr>
          <p:nvPr/>
        </p:nvPicPr>
        <p:blipFill>
          <a:blip r:embed="rId4">
            <a:lum/>
            <a:alphaModFix/>
          </a:blip>
          <a:srcRect/>
          <a:stretch>
            <a:fillRect/>
          </a:stretch>
        </p:blipFill>
        <p:spPr>
          <a:xfrm>
            <a:off x="3744001" y="1109880"/>
            <a:ext cx="3168002" cy="5615997"/>
          </a:xfrm>
          <a:prstGeom prst="rect">
            <a:avLst/>
          </a:prstGeom>
          <a:noFill/>
          <a:ln cap="flat">
            <a:noFill/>
          </a:ln>
        </p:spPr>
      </p:pic>
      <p:pic>
        <p:nvPicPr>
          <p:cNvPr id="4" name="">
            <a:extLst>
              <a:ext uri="{FF2B5EF4-FFF2-40B4-BE49-F238E27FC236}">
                <a16:creationId xmlns:a16="http://schemas.microsoft.com/office/drawing/2014/main" id="{3802558E-7660-49B8-BA08-11500A2E87CE}"/>
              </a:ext>
            </a:extLst>
          </p:cNvPr>
          <p:cNvPicPr>
            <a:picLocks noChangeAspect="1"/>
          </p:cNvPicPr>
          <p:nvPr/>
        </p:nvPicPr>
        <p:blipFill>
          <a:blip r:embed="rId5">
            <a:lum/>
            <a:alphaModFix/>
          </a:blip>
          <a:srcRect/>
          <a:stretch>
            <a:fillRect/>
          </a:stretch>
        </p:blipFill>
        <p:spPr>
          <a:xfrm>
            <a:off x="6983995" y="1151997"/>
            <a:ext cx="2880003" cy="5543998"/>
          </a:xfrm>
          <a:prstGeom prst="rect">
            <a:avLst/>
          </a:prstGeom>
          <a:noFill/>
          <a:ln cap="flat">
            <a:noFill/>
          </a:ln>
        </p:spPr>
      </p:pic>
    </p:spTree>
  </p:cSld>
  <p:clrMapOvr>
    <a:masterClrMapping/>
  </p:clrMapOvr>
  <p:transition advTm="20000">
    <p:pull dir="d"/>
  </p:transition>
</p:sld>
</file>

<file path=ppt/slides/slide14.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031A20A3-7DC2-44EA-A4FB-2E8E851724A7}"/>
              </a:ext>
            </a:extLst>
          </p:cNvPr>
          <p:cNvPicPr>
            <a:picLocks noChangeAspect="1"/>
          </p:cNvPicPr>
          <p:nvPr/>
        </p:nvPicPr>
        <p:blipFill>
          <a:blip r:embed="rId3">
            <a:lum/>
            <a:alphaModFix/>
          </a:blip>
          <a:srcRect/>
          <a:stretch>
            <a:fillRect/>
          </a:stretch>
        </p:blipFill>
        <p:spPr>
          <a:xfrm>
            <a:off x="166676" y="2087995"/>
            <a:ext cx="2857317" cy="4085996"/>
          </a:xfrm>
          <a:prstGeom prst="rect">
            <a:avLst/>
          </a:prstGeom>
          <a:noFill/>
          <a:ln cap="flat">
            <a:noFill/>
          </a:ln>
        </p:spPr>
      </p:pic>
      <p:pic>
        <p:nvPicPr>
          <p:cNvPr id="3" name="">
            <a:extLst>
              <a:ext uri="{FF2B5EF4-FFF2-40B4-BE49-F238E27FC236}">
                <a16:creationId xmlns:a16="http://schemas.microsoft.com/office/drawing/2014/main" id="{81281AD6-6778-4861-8C9A-BD4733A2FABF}"/>
              </a:ext>
            </a:extLst>
          </p:cNvPr>
          <p:cNvPicPr>
            <a:picLocks noChangeAspect="1"/>
          </p:cNvPicPr>
          <p:nvPr/>
        </p:nvPicPr>
        <p:blipFill>
          <a:blip r:embed="rId4">
            <a:lum/>
            <a:alphaModFix/>
          </a:blip>
          <a:srcRect/>
          <a:stretch>
            <a:fillRect/>
          </a:stretch>
        </p:blipFill>
        <p:spPr>
          <a:xfrm>
            <a:off x="3456002" y="2087995"/>
            <a:ext cx="2880003" cy="4104000"/>
          </a:xfrm>
          <a:prstGeom prst="rect">
            <a:avLst/>
          </a:prstGeom>
          <a:noFill/>
          <a:ln cap="flat">
            <a:noFill/>
          </a:ln>
        </p:spPr>
      </p:pic>
      <p:pic>
        <p:nvPicPr>
          <p:cNvPr id="4" name="">
            <a:extLst>
              <a:ext uri="{FF2B5EF4-FFF2-40B4-BE49-F238E27FC236}">
                <a16:creationId xmlns:a16="http://schemas.microsoft.com/office/drawing/2014/main" id="{8D97E5C7-AE4E-4BA1-9018-02515BD66344}"/>
              </a:ext>
            </a:extLst>
          </p:cNvPr>
          <p:cNvPicPr>
            <a:picLocks noChangeAspect="1"/>
          </p:cNvPicPr>
          <p:nvPr/>
        </p:nvPicPr>
        <p:blipFill>
          <a:blip r:embed="rId5">
            <a:lum/>
            <a:alphaModFix/>
          </a:blip>
          <a:srcRect/>
          <a:stretch>
            <a:fillRect/>
          </a:stretch>
        </p:blipFill>
        <p:spPr>
          <a:xfrm>
            <a:off x="6767995" y="2087995"/>
            <a:ext cx="2887199" cy="4096082"/>
          </a:xfrm>
          <a:prstGeom prst="rect">
            <a:avLst/>
          </a:prstGeom>
          <a:noFill/>
          <a:ln cap="flat">
            <a:noFill/>
          </a:ln>
        </p:spPr>
      </p:pic>
    </p:spTree>
  </p:cSld>
  <p:clrMapOvr>
    <a:masterClrMapping/>
  </p:clrMapOvr>
  <p:transition advTm="20000">
    <p:pull dir="d"/>
  </p:transition>
</p:sld>
</file>

<file path=ppt/slides/slide15.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A3E1AD0A-BBE1-4F9D-92C6-D83904162871}"/>
              </a:ext>
            </a:extLst>
          </p:cNvPr>
          <p:cNvSpPr txBox="1"/>
          <p:nvPr/>
        </p:nvSpPr>
        <p:spPr>
          <a:xfrm>
            <a:off x="123828" y="577708"/>
            <a:ext cx="9956801" cy="5386556"/>
          </a:xfrm>
          <a:prstGeom prst="rect">
            <a:avLst/>
          </a:prstGeom>
          <a:noFill/>
          <a:ln cap="flat">
            <a:noFill/>
          </a:ln>
        </p:spPr>
        <p:txBody>
          <a:bodyPr vert="horz" wrap="square" lIns="90004" tIns="44997" rIns="90004" bIns="44997" anchor="t" anchorCtr="0"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4000" b="1" i="0" u="none" strike="noStrike" kern="1200" cap="none" spc="0" baseline="0">
                <a:solidFill>
                  <a:srgbClr val="FFFFFF"/>
                </a:solidFill>
                <a:uFillTx/>
                <a:latin typeface="Monotype Corsiva" pitchFamily="66"/>
                <a:ea typeface="Times New Roman" pitchFamily="2"/>
                <a:cs typeface="Arial Unicode MS" pitchFamily="2"/>
              </a:rPr>
              <a:t>Ciekawostki:</a:t>
            </a:r>
            <a:br>
              <a:rPr lang="pl-PL" sz="4000" b="1" i="0" u="none" strike="noStrike" kern="1200" cap="none" spc="0" baseline="0">
                <a:solidFill>
                  <a:srgbClr val="FFFFFF"/>
                </a:solidFill>
                <a:uFillTx/>
                <a:latin typeface="Monotype Corsiva" pitchFamily="66"/>
                <a:ea typeface="Times New Roman" pitchFamily="2"/>
                <a:cs typeface="Arial Unicode MS" pitchFamily="2"/>
              </a:rPr>
            </a:br>
            <a:endParaRPr lang="pl-PL" sz="4000" b="1" i="0" u="none" strike="noStrike" kern="1200" cap="none" spc="0" baseline="0">
              <a:solidFill>
                <a:srgbClr val="FFFFFF"/>
              </a:solidFill>
              <a:uFillTx/>
              <a:latin typeface="Monotype Corsiva" pitchFamily="66"/>
              <a:ea typeface="Times New Roman" pitchFamily="2"/>
              <a:cs typeface="Arial Unicode MS" pitchFamily="2"/>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3200" b="1" i="0" u="none" strike="noStrike" kern="1200" cap="none" spc="0" baseline="0">
                <a:solidFill>
                  <a:srgbClr val="FFFFFF"/>
                </a:solidFill>
                <a:uFillTx/>
                <a:latin typeface="Monotype Corsiva" pitchFamily="66"/>
                <a:ea typeface="Times New Roman" pitchFamily="2"/>
                <a:cs typeface="Arial Unicode MS" pitchFamily="2"/>
              </a:rPr>
              <a:t>Pierwszą rzeczą, której pewnie nie wiecie to fakt, że Tolkien napisał “Władcę Pierścieni” na maszynie, posługując się tylko dwoma palcami. Pisarz nigdy nie był wybitnym specjalistą od szybkiego pisania, więc całość spokojnie wstukiwał, korzystając z palców wskazujących. Pierwsza wersja powieści miała ponad 1200 stron. Jakby tego było mało, potrzebna była jej kopia, więc Tolkien całość przepisał samodzielnie. Na szczęście poszło mu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3200" b="1" i="0" u="none" strike="noStrike" kern="1200" cap="none" spc="0" baseline="0">
                <a:solidFill>
                  <a:srgbClr val="FFFFFF"/>
                </a:solidFill>
                <a:uFillTx/>
                <a:latin typeface="Monotype Corsiva" pitchFamily="66"/>
                <a:ea typeface="Times New Roman" pitchFamily="2"/>
                <a:cs typeface="Arial Unicode MS" pitchFamily="2"/>
              </a:rPr>
              <a:t>to szybciej niż napisanie pierwszej wersji – “Władca Pierścieni” powstawał przez 14 lat.</a:t>
            </a:r>
          </a:p>
        </p:txBody>
      </p:sp>
    </p:spTree>
  </p:cSld>
  <p:clrMapOvr>
    <a:masterClrMapping/>
  </p:clrMapOvr>
  <p:transition advTm="20000">
    <p:pull dir="d"/>
  </p:transition>
</p:sld>
</file>

<file path=ppt/slides/slide16.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2311144-A835-480F-9DF0-D24B5ED4451B}"/>
              </a:ext>
            </a:extLst>
          </p:cNvPr>
          <p:cNvSpPr txBox="1">
            <a:spLocks noGrp="1"/>
          </p:cNvSpPr>
          <p:nvPr>
            <p:ph type="body" idx="4294967295"/>
          </p:nvPr>
        </p:nvSpPr>
        <p:spPr>
          <a:xfrm>
            <a:off x="503998" y="863998"/>
            <a:ext cx="9071643" cy="6119996"/>
          </a:xfrm>
        </p:spPr>
        <p:txBody>
          <a:bodyPr/>
          <a:lstStyle/>
          <a:p>
            <a:pPr lvl="0"/>
            <a:r>
              <a:rPr lang="pl-PL" sz="2800" b="1">
                <a:solidFill>
                  <a:srgbClr val="FFFFFF"/>
                </a:solidFill>
                <a:latin typeface="Monotype Corsiva" pitchFamily="66"/>
              </a:rPr>
              <a:t>“Hobbit” miał być  opublikowany w Niemczech. Nim to jednak nastąpiło, tamtejsze władze chciały wiedzieć, czy Tolkien ma aryjskie korzenie. Pisarz dość długo rozważał rezygnację z publikacji książki w nazistowskich Niemczech, głównie przez to, że wielu jego przyjaciół było Żydami, a do tego uważał nazizm za szkodliwy i nieoparty na jakiejkolwiek nauce. Ostatecznie przygotował  dwa listy z dwiema różnymi odpowiedziami na pytanie, czy ma aryjskie korzenie. Przekazał je swojemu wydawcy, aby wybrał ten, który uważa za stosowny. W pierwszym napisał, że oczywiście ma takie pochodzenie. Drugi był mniej taktowny i pojawiło się w nim m.in. stwierdzenie:</a:t>
            </a:r>
          </a:p>
          <a:p>
            <a:pPr lvl="0"/>
            <a:r>
              <a:rPr lang="pl-PL" sz="2800" b="1" i="1">
                <a:solidFill>
                  <a:srgbClr val="FFFFFF"/>
                </a:solidFill>
                <a:latin typeface="Monotype Corsiva" pitchFamily="66"/>
              </a:rPr>
              <a:t>„Jeżeli dobrze rozumiem, pytacie mnie, czy mam pochodzenie żydowskie. W takim wypadku mogę odpowiedzieć, że żałuję, iż nie posiadam przodków wśród tak utalentowanej nacji jak Żydzi.”</a:t>
            </a:r>
          </a:p>
        </p:txBody>
      </p:sp>
    </p:spTree>
  </p:cSld>
  <p:clrMapOvr>
    <a:masterClrMapping/>
  </p:clrMapOvr>
  <p:transition advTm="20000">
    <p:pull dir="d"/>
  </p:transition>
</p:sld>
</file>

<file path=ppt/slides/slide17.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3CF8A3-A480-46FD-8BE5-3AF857E8046E}"/>
              </a:ext>
            </a:extLst>
          </p:cNvPr>
          <p:cNvSpPr txBox="1">
            <a:spLocks noGrp="1"/>
          </p:cNvSpPr>
          <p:nvPr>
            <p:ph type="title" idx="4294967295"/>
          </p:nvPr>
        </p:nvSpPr>
        <p:spPr/>
        <p:txBody>
          <a:bodyPr/>
          <a:lstStyle/>
          <a:p>
            <a:pPr lvl="0"/>
            <a:r>
              <a:rPr lang="pl-PL" sz="4000" b="1">
                <a:solidFill>
                  <a:srgbClr val="FFFFFF"/>
                </a:solidFill>
                <a:latin typeface="Monotype Corsiva" pitchFamily="66"/>
                <a:cs typeface="Times New Roman" pitchFamily="18"/>
              </a:rPr>
              <a:t>Nie napisał trylogii</a:t>
            </a:r>
          </a:p>
        </p:txBody>
      </p:sp>
      <p:sp>
        <p:nvSpPr>
          <p:cNvPr id="3" name="Symbol zastępczy tekstu 2">
            <a:extLst>
              <a:ext uri="{FF2B5EF4-FFF2-40B4-BE49-F238E27FC236}">
                <a16:creationId xmlns:a16="http://schemas.microsoft.com/office/drawing/2014/main" id="{1BD57037-8984-49FF-9770-B4C4ED45AA30}"/>
              </a:ext>
            </a:extLst>
          </p:cNvPr>
          <p:cNvSpPr txBox="1">
            <a:spLocks noGrp="1"/>
          </p:cNvSpPr>
          <p:nvPr>
            <p:ph type="body" idx="4294967295"/>
          </p:nvPr>
        </p:nvSpPr>
        <p:spPr/>
        <p:txBody>
          <a:bodyPr/>
          <a:lstStyle/>
          <a:p>
            <a:pPr lvl="0"/>
            <a:r>
              <a:rPr lang="pl-PL" sz="2400" b="1" i="1">
                <a:solidFill>
                  <a:srgbClr val="FFFFFF"/>
                </a:solidFill>
                <a:latin typeface="Monotype Corsiva" pitchFamily="66"/>
                <a:cs typeface="Times New Roman" pitchFamily="18"/>
              </a:rPr>
              <a:t>Władca Pierścieni</a:t>
            </a:r>
            <a:r>
              <a:rPr lang="pl-PL" sz="2400" b="1">
                <a:solidFill>
                  <a:srgbClr val="FFFFFF"/>
                </a:solidFill>
                <a:latin typeface="Monotype Corsiva" pitchFamily="66"/>
                <a:cs typeface="Times New Roman" pitchFamily="18"/>
              </a:rPr>
              <a:t> w zamyśle autora nie miał być podzielony na trzy części. Stało się tak w wyniku rozłożenia kosztów. W tamtych czasach wydanie książki mającej ponad 1000 stron, było po prostu zbyt drogie. Postanowiono podzielić tę historię na trzy osobne książki. Okazuje się, że rozłam na trylogię był spowodowany również poprawkami, które wprowadzano przed wydrukiem książki. Najciekawsze jest to, że prawdopodobnie Tolkien o nich nie wiedział…</a:t>
            </a:r>
          </a:p>
        </p:txBody>
      </p:sp>
      <p:pic>
        <p:nvPicPr>
          <p:cNvPr id="4" name="">
            <a:extLst>
              <a:ext uri="{FF2B5EF4-FFF2-40B4-BE49-F238E27FC236}">
                <a16:creationId xmlns:a16="http://schemas.microsoft.com/office/drawing/2014/main" id="{A2135A4C-28AF-45A4-BE21-5A6A3B62C14D}"/>
              </a:ext>
            </a:extLst>
          </p:cNvPr>
          <p:cNvPicPr>
            <a:picLocks noChangeAspect="1"/>
          </p:cNvPicPr>
          <p:nvPr/>
        </p:nvPicPr>
        <p:blipFill>
          <a:blip r:embed="rId3">
            <a:lum/>
            <a:alphaModFix/>
          </a:blip>
          <a:srcRect/>
          <a:stretch>
            <a:fillRect/>
          </a:stretch>
        </p:blipFill>
        <p:spPr>
          <a:xfrm>
            <a:off x="1871996" y="4536000"/>
            <a:ext cx="5615997" cy="2849764"/>
          </a:xfrm>
          <a:prstGeom prst="rect">
            <a:avLst/>
          </a:prstGeom>
          <a:noFill/>
          <a:ln cap="flat">
            <a:noFill/>
          </a:ln>
        </p:spPr>
      </p:pic>
    </p:spTree>
  </p:cSld>
  <p:clrMapOvr>
    <a:masterClrMapping/>
  </p:clrMapOvr>
  <p:transition advTm="20000">
    <p:pull dir="d"/>
  </p:transition>
</p:sld>
</file>

<file path=ppt/slides/slide18.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568F8-6C07-4869-866A-6BD07BFA538F}"/>
              </a:ext>
            </a:extLst>
          </p:cNvPr>
          <p:cNvSpPr txBox="1">
            <a:spLocks noGrp="1"/>
          </p:cNvSpPr>
          <p:nvPr>
            <p:ph type="title" idx="4294967295"/>
          </p:nvPr>
        </p:nvSpPr>
        <p:spPr>
          <a:xfrm>
            <a:off x="504355" y="260969"/>
            <a:ext cx="9071643" cy="615555"/>
          </a:xfrm>
        </p:spPr>
        <p:txBody>
          <a:bodyPr>
            <a:spAutoFit/>
          </a:bodyPr>
          <a:lstStyle/>
          <a:p>
            <a:pPr lvl="0"/>
            <a:r>
              <a:rPr lang="pl-PL" sz="4000" b="1" i="1">
                <a:solidFill>
                  <a:srgbClr val="FFFFFF"/>
                </a:solidFill>
                <a:latin typeface="Monotype Corsiva" pitchFamily="66"/>
              </a:rPr>
              <a:t>Kolega po fachu</a:t>
            </a:r>
          </a:p>
        </p:txBody>
      </p:sp>
      <p:sp>
        <p:nvSpPr>
          <p:cNvPr id="3" name="Symbol zastępczy tekstu 2">
            <a:extLst>
              <a:ext uri="{FF2B5EF4-FFF2-40B4-BE49-F238E27FC236}">
                <a16:creationId xmlns:a16="http://schemas.microsoft.com/office/drawing/2014/main" id="{58CE7369-FCB0-4082-B164-17245043BB45}"/>
              </a:ext>
            </a:extLst>
          </p:cNvPr>
          <p:cNvSpPr txBox="1">
            <a:spLocks noGrp="1"/>
          </p:cNvSpPr>
          <p:nvPr>
            <p:ph type="body" idx="4294967295"/>
          </p:nvPr>
        </p:nvSpPr>
        <p:spPr>
          <a:xfrm>
            <a:off x="504355" y="1231559"/>
            <a:ext cx="9071643" cy="2656441"/>
          </a:xfrm>
        </p:spPr>
        <p:txBody>
          <a:bodyPr/>
          <a:lstStyle/>
          <a:p>
            <a:pPr lvl="0"/>
            <a:r>
              <a:rPr lang="pl-PL" b="1">
                <a:solidFill>
                  <a:srgbClr val="FFFFFF"/>
                </a:solidFill>
                <a:latin typeface="Monotype Corsiva" pitchFamily="66"/>
              </a:rPr>
              <a:t>C.S. Lewis, który napisał słynne „Opowieści z Narnii”, był prywatnie przyjacielem Tolkiena. Obaj panowie sprawdzali nawzajem swoje dzieła i byli pierwszymi ich krytykami. Każdy z nich pilnował swojego kolegę, by ten zakończył swoją powieść i nie odłożył jej do szuflady.</a:t>
            </a:r>
          </a:p>
        </p:txBody>
      </p:sp>
      <p:pic>
        <p:nvPicPr>
          <p:cNvPr id="4" name="">
            <a:extLst>
              <a:ext uri="{FF2B5EF4-FFF2-40B4-BE49-F238E27FC236}">
                <a16:creationId xmlns:a16="http://schemas.microsoft.com/office/drawing/2014/main" id="{B52952AD-B17C-41A0-A5F3-95AE9203D2F7}"/>
              </a:ext>
            </a:extLst>
          </p:cNvPr>
          <p:cNvPicPr>
            <a:picLocks noChangeAspect="1"/>
          </p:cNvPicPr>
          <p:nvPr/>
        </p:nvPicPr>
        <p:blipFill>
          <a:blip r:embed="rId3">
            <a:lum/>
            <a:alphaModFix/>
          </a:blip>
          <a:srcRect/>
          <a:stretch>
            <a:fillRect/>
          </a:stretch>
        </p:blipFill>
        <p:spPr>
          <a:xfrm>
            <a:off x="1929603" y="3888001"/>
            <a:ext cx="6062398" cy="3600001"/>
          </a:xfrm>
          <a:prstGeom prst="rect">
            <a:avLst/>
          </a:prstGeom>
          <a:noFill/>
          <a:ln cap="flat">
            <a:noFill/>
          </a:ln>
        </p:spPr>
      </p:pic>
    </p:spTree>
  </p:cSld>
  <p:clrMapOvr>
    <a:masterClrMapping/>
  </p:clrMapOvr>
  <p:transition advTm="20000">
    <p:pull dir="d"/>
  </p:transition>
</p:sld>
</file>

<file path=ppt/slides/slide19.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0BE626-4EA7-4694-A9A1-55C8B1659AC4}"/>
              </a:ext>
            </a:extLst>
          </p:cNvPr>
          <p:cNvSpPr txBox="1">
            <a:spLocks noGrp="1"/>
          </p:cNvSpPr>
          <p:nvPr>
            <p:ph type="title" idx="4294967295"/>
          </p:nvPr>
        </p:nvSpPr>
        <p:spPr>
          <a:xfrm>
            <a:off x="503998" y="418886"/>
            <a:ext cx="9071643" cy="615555"/>
          </a:xfrm>
        </p:spPr>
        <p:txBody>
          <a:bodyPr>
            <a:spAutoFit/>
          </a:bodyPr>
          <a:lstStyle/>
          <a:p>
            <a:pPr lvl="0"/>
            <a:r>
              <a:rPr lang="pl-PL" sz="4000" b="1">
                <a:solidFill>
                  <a:srgbClr val="FFFFFF"/>
                </a:solidFill>
                <a:latin typeface="Monotype Corsiva" pitchFamily="66"/>
              </a:rPr>
              <a:t>Poliglota</a:t>
            </a:r>
          </a:p>
        </p:txBody>
      </p:sp>
      <p:sp>
        <p:nvSpPr>
          <p:cNvPr id="3" name="Symbol zastępczy tekstu 2">
            <a:extLst>
              <a:ext uri="{FF2B5EF4-FFF2-40B4-BE49-F238E27FC236}">
                <a16:creationId xmlns:a16="http://schemas.microsoft.com/office/drawing/2014/main" id="{3C88B0FC-3314-4863-A4F3-67A637659D2F}"/>
              </a:ext>
            </a:extLst>
          </p:cNvPr>
          <p:cNvSpPr txBox="1">
            <a:spLocks noGrp="1"/>
          </p:cNvSpPr>
          <p:nvPr>
            <p:ph type="body" idx="4294967295"/>
          </p:nvPr>
        </p:nvSpPr>
        <p:spPr>
          <a:xfrm>
            <a:off x="559978" y="1449269"/>
            <a:ext cx="9144000" cy="2656441"/>
          </a:xfrm>
        </p:spPr>
        <p:txBody>
          <a:bodyPr/>
          <a:lstStyle/>
          <a:p>
            <a:pPr lvl="0"/>
            <a:r>
              <a:rPr lang="pl-PL" sz="2400" b="1">
                <a:solidFill>
                  <a:srgbClr val="FFFFFF"/>
                </a:solidFill>
                <a:latin typeface="Monotype Corsiva" pitchFamily="66"/>
              </a:rPr>
              <a:t>Tolkien znał trzydzieści języków i większość z nich miał opanowane do perfekcji. Na jego liście znalazły się m.in anglosaski, staroirlandzki, średniowieczny i współczesny walijski, lombardzki, fiński, esperanto czy rosyjski. Oczywiście znał również język polski, którego poznanie stanowiło dla pisarza duże wyzwanie!</a:t>
            </a:r>
          </a:p>
        </p:txBody>
      </p:sp>
      <p:pic>
        <p:nvPicPr>
          <p:cNvPr id="4" name="">
            <a:extLst>
              <a:ext uri="{FF2B5EF4-FFF2-40B4-BE49-F238E27FC236}">
                <a16:creationId xmlns:a16="http://schemas.microsoft.com/office/drawing/2014/main" id="{49716C62-2AC2-4896-B3A7-C3908F6C82ED}"/>
              </a:ext>
            </a:extLst>
          </p:cNvPr>
          <p:cNvPicPr>
            <a:picLocks noChangeAspect="1"/>
          </p:cNvPicPr>
          <p:nvPr/>
        </p:nvPicPr>
        <p:blipFill>
          <a:blip r:embed="rId3">
            <a:lum/>
            <a:alphaModFix/>
          </a:blip>
          <a:srcRect/>
          <a:stretch>
            <a:fillRect/>
          </a:stretch>
        </p:blipFill>
        <p:spPr>
          <a:xfrm>
            <a:off x="1511996" y="3888001"/>
            <a:ext cx="7239963" cy="3384002"/>
          </a:xfrm>
          <a:prstGeom prst="rect">
            <a:avLst/>
          </a:prstGeom>
          <a:noFill/>
          <a:ln cap="flat">
            <a:noFill/>
          </a:ln>
        </p:spPr>
      </p:pic>
    </p:spTree>
  </p:cSld>
  <p:clrMapOvr>
    <a:masterClrMapping/>
  </p:clrMapOvr>
  <p:transition advTm="20000">
    <p:pull dir="d"/>
  </p:transition>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51E1E4-640E-45DB-B850-764DBEAAC4CB}"/>
              </a:ext>
            </a:extLst>
          </p:cNvPr>
          <p:cNvSpPr txBox="1">
            <a:spLocks noGrp="1"/>
          </p:cNvSpPr>
          <p:nvPr>
            <p:ph type="title" idx="4294967295"/>
          </p:nvPr>
        </p:nvSpPr>
        <p:spPr>
          <a:xfrm>
            <a:off x="359999" y="0"/>
            <a:ext cx="9071643" cy="2275072"/>
          </a:xfrm>
        </p:spPr>
        <p:txBody>
          <a:bodyPr/>
          <a:lstStyle/>
          <a:p>
            <a:pPr lvl="0"/>
            <a:r>
              <a:rPr lang="pl-PL" b="1">
                <a:solidFill>
                  <a:srgbClr val="FFFFFF"/>
                </a:solidFill>
                <a:latin typeface="Monotype Corsiva" pitchFamily="66"/>
              </a:rPr>
              <a:t>John Ronald Reuel Tolkien</a:t>
            </a:r>
          </a:p>
        </p:txBody>
      </p:sp>
      <p:pic>
        <p:nvPicPr>
          <p:cNvPr id="3" name="">
            <a:extLst>
              <a:ext uri="{FF2B5EF4-FFF2-40B4-BE49-F238E27FC236}">
                <a16:creationId xmlns:a16="http://schemas.microsoft.com/office/drawing/2014/main" id="{C067433D-3BB2-4955-A249-0E20AE65C8D7}"/>
              </a:ext>
            </a:extLst>
          </p:cNvPr>
          <p:cNvPicPr>
            <a:picLocks noChangeAspect="1"/>
          </p:cNvPicPr>
          <p:nvPr/>
        </p:nvPicPr>
        <p:blipFill>
          <a:blip r:embed="rId3">
            <a:lum/>
            <a:alphaModFix/>
          </a:blip>
          <a:srcRect/>
          <a:stretch>
            <a:fillRect/>
          </a:stretch>
        </p:blipFill>
        <p:spPr>
          <a:xfrm>
            <a:off x="5759997" y="2277002"/>
            <a:ext cx="3952795" cy="4995001"/>
          </a:xfrm>
          <a:prstGeom prst="rect">
            <a:avLst/>
          </a:prstGeom>
          <a:noFill/>
          <a:ln cap="flat">
            <a:noFill/>
          </a:ln>
        </p:spPr>
      </p:pic>
      <p:sp>
        <p:nvSpPr>
          <p:cNvPr id="4" name="pole tekstowe 3">
            <a:extLst>
              <a:ext uri="{FF2B5EF4-FFF2-40B4-BE49-F238E27FC236}">
                <a16:creationId xmlns:a16="http://schemas.microsoft.com/office/drawing/2014/main" id="{1AF45E82-9631-43BC-ADF6-D02ACD2B6C27}"/>
              </a:ext>
            </a:extLst>
          </p:cNvPr>
          <p:cNvSpPr txBox="1"/>
          <p:nvPr/>
        </p:nvSpPr>
        <p:spPr>
          <a:xfrm>
            <a:off x="287999" y="3801599"/>
            <a:ext cx="5471998" cy="1943886"/>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3200" b="0" i="0" u="none" strike="noStrike" kern="1200" cap="none" spc="0" baseline="0">
                <a:solidFill>
                  <a:srgbClr val="FFFFFF"/>
                </a:solidFill>
                <a:uFillTx/>
                <a:latin typeface="Monotype Corsiva" pitchFamily="66"/>
                <a:ea typeface="Microsoft YaHei" pitchFamily="2"/>
                <a:cs typeface="Franklin Gothic Medium Cond" pitchFamily="18"/>
              </a:rPr>
              <a:t>Mając cztery lata, John wraz z matką i młodszym bratem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3200" b="0" i="0" u="none" strike="noStrike" kern="1200" cap="none" spc="0" baseline="0">
                <a:solidFill>
                  <a:srgbClr val="FFFFFF"/>
                </a:solidFill>
                <a:uFillTx/>
                <a:latin typeface="Monotype Corsiva" pitchFamily="66"/>
                <a:ea typeface="Microsoft YaHei" pitchFamily="2"/>
                <a:cs typeface="Franklin Gothic Medium Cond" pitchFamily="18"/>
              </a:rPr>
              <a:t>ze względów zdrowotnych opuścił Afrykę i przyjechał do Anglii.</a:t>
            </a:r>
          </a:p>
        </p:txBody>
      </p:sp>
      <p:sp>
        <p:nvSpPr>
          <p:cNvPr id="5" name="pole tekstowe 4">
            <a:extLst>
              <a:ext uri="{FF2B5EF4-FFF2-40B4-BE49-F238E27FC236}">
                <a16:creationId xmlns:a16="http://schemas.microsoft.com/office/drawing/2014/main" id="{D89A5A51-7AF0-44A0-B86A-BF1B67CA2D87}"/>
              </a:ext>
            </a:extLst>
          </p:cNvPr>
          <p:cNvSpPr txBox="1"/>
          <p:nvPr/>
        </p:nvSpPr>
        <p:spPr>
          <a:xfrm>
            <a:off x="215999" y="2087995"/>
            <a:ext cx="5244120" cy="896605"/>
          </a:xfrm>
          <a:prstGeom prst="rect">
            <a:avLst/>
          </a:prstGeom>
          <a:noFill/>
          <a:ln cap="flat">
            <a:noFill/>
          </a:ln>
        </p:spPr>
        <p:txBody>
          <a:bodyPr vert="horz" wrap="square" lIns="90004" tIns="44997" rIns="90004" bIns="44997"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FFFFFF"/>
                </a:solidFill>
                <a:uFillTx/>
                <a:latin typeface="Monotype Corsiva" pitchFamily="66"/>
                <a:ea typeface="Microsoft YaHei" pitchFamily="2"/>
                <a:cs typeface="Arial Unicode MS" pitchFamily="2"/>
              </a:rPr>
              <a:t>U</a:t>
            </a:r>
            <a:r>
              <a:rPr lang="pl-PL" sz="2800" b="0" i="0" u="none" strike="noStrike" kern="1200" cap="none" spc="0" baseline="0">
                <a:solidFill>
                  <a:srgbClr val="FFFFFF"/>
                </a:solidFill>
                <a:uFillTx/>
                <a:latin typeface="Monotype Corsiva" pitchFamily="66"/>
                <a:ea typeface="Microsoft YaHei" pitchFamily="2"/>
                <a:cs typeface="Franklin Gothic Medium Cond" pitchFamily="18"/>
              </a:rPr>
              <a:t>rodził się 3.01.1892r. w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2800" b="0" i="0" u="none" strike="noStrike" kern="1200" cap="none" spc="0" baseline="0">
                <a:solidFill>
                  <a:srgbClr val="FFFFFF"/>
                </a:solidFill>
                <a:uFillTx/>
                <a:latin typeface="Monotype Corsiva" pitchFamily="66"/>
                <a:ea typeface="Microsoft YaHei" pitchFamily="2"/>
                <a:cs typeface="Franklin Gothic Medium Cond" pitchFamily="18"/>
              </a:rPr>
              <a:t>Bloemfontein w Afryce Południowej.</a:t>
            </a:r>
          </a:p>
        </p:txBody>
      </p:sp>
    </p:spTree>
  </p:cSld>
  <p:clrMapOvr>
    <a:masterClrMapping/>
  </p:clrMapOvr>
  <p:transition advTm="20000">
    <p:pull dir="d"/>
  </p:transition>
</p:sld>
</file>

<file path=ppt/slides/slide20.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2A246D-5BD1-49F5-8079-91958DA5FB37}"/>
              </a:ext>
            </a:extLst>
          </p:cNvPr>
          <p:cNvSpPr txBox="1">
            <a:spLocks noGrp="1"/>
          </p:cNvSpPr>
          <p:nvPr>
            <p:ph type="title" idx="4294967295"/>
          </p:nvPr>
        </p:nvSpPr>
        <p:spPr>
          <a:xfrm>
            <a:off x="503998" y="382886"/>
            <a:ext cx="9071643" cy="615555"/>
          </a:xfrm>
        </p:spPr>
        <p:txBody>
          <a:bodyPr>
            <a:spAutoFit/>
          </a:bodyPr>
          <a:lstStyle/>
          <a:p>
            <a:pPr lvl="0"/>
            <a:r>
              <a:rPr lang="pl-PL" sz="4000" b="1">
                <a:solidFill>
                  <a:srgbClr val="FFFFFF"/>
                </a:solidFill>
                <a:latin typeface="Monotype Corsiva" pitchFamily="66"/>
              </a:rPr>
              <a:t>Twórca języków</a:t>
            </a:r>
          </a:p>
        </p:txBody>
      </p:sp>
      <p:sp>
        <p:nvSpPr>
          <p:cNvPr id="3" name="Symbol zastępczy tekstu 2">
            <a:extLst>
              <a:ext uri="{FF2B5EF4-FFF2-40B4-BE49-F238E27FC236}">
                <a16:creationId xmlns:a16="http://schemas.microsoft.com/office/drawing/2014/main" id="{17C32860-BAAE-4BF0-9E68-BCD71F97E8D0}"/>
              </a:ext>
            </a:extLst>
          </p:cNvPr>
          <p:cNvSpPr txBox="1">
            <a:spLocks noGrp="1"/>
          </p:cNvSpPr>
          <p:nvPr>
            <p:ph type="body" idx="4294967295"/>
          </p:nvPr>
        </p:nvSpPr>
        <p:spPr>
          <a:xfrm>
            <a:off x="503998" y="1187833"/>
            <a:ext cx="9071643" cy="2592003"/>
          </a:xfrm>
        </p:spPr>
        <p:txBody>
          <a:bodyPr/>
          <a:lstStyle/>
          <a:p>
            <a:pPr lvl="0"/>
            <a:r>
              <a:rPr lang="pl-PL" sz="2800" b="1">
                <a:solidFill>
                  <a:srgbClr val="FFFFFF"/>
                </a:solidFill>
                <a:latin typeface="Monotype Corsiva" pitchFamily="66"/>
              </a:rPr>
              <a:t>Pisarz na potrzeby swoich powieści stworzył kilkanaście języków. Najpopularniejszym jest oczywiście mowa elfów tzw. Quenya. Tolkien tworzył ten język już od 1915 roku, jednak w trakcie pisania „Władcy Pierścieni” rozbudował go do potężnych rozmiarów. Istnieją miejsca na świecie, w których można się uczyć tej „starodawnej mowy”. W filmie Petera Jakcsona języka  Quenya używa się bardzo często</a:t>
            </a:r>
            <a:r>
              <a:rPr lang="pl-PL" sz="2000" b="1">
                <a:solidFill>
                  <a:srgbClr val="FFFFFF"/>
                </a:solidFill>
                <a:latin typeface="Monotype Corsiva" pitchFamily="66"/>
              </a:rPr>
              <a:t>.</a:t>
            </a:r>
          </a:p>
        </p:txBody>
      </p:sp>
      <p:pic>
        <p:nvPicPr>
          <p:cNvPr id="4" name="">
            <a:extLst>
              <a:ext uri="{FF2B5EF4-FFF2-40B4-BE49-F238E27FC236}">
                <a16:creationId xmlns:a16="http://schemas.microsoft.com/office/drawing/2014/main" id="{26D45A91-818D-4986-8211-6D8B48D643E4}"/>
              </a:ext>
            </a:extLst>
          </p:cNvPr>
          <p:cNvPicPr>
            <a:picLocks noChangeAspect="1"/>
          </p:cNvPicPr>
          <p:nvPr/>
        </p:nvPicPr>
        <p:blipFill>
          <a:blip r:embed="rId3">
            <a:lum/>
            <a:alphaModFix/>
          </a:blip>
          <a:srcRect/>
          <a:stretch>
            <a:fillRect/>
          </a:stretch>
        </p:blipFill>
        <p:spPr>
          <a:xfrm>
            <a:off x="2249716" y="4180463"/>
            <a:ext cx="5814276" cy="3259296"/>
          </a:xfrm>
          <a:prstGeom prst="rect">
            <a:avLst/>
          </a:prstGeom>
          <a:noFill/>
          <a:ln cap="flat">
            <a:noFill/>
          </a:ln>
        </p:spPr>
      </p:pic>
    </p:spTree>
  </p:cSld>
  <p:clrMapOvr>
    <a:masterClrMapping/>
  </p:clrMapOvr>
  <p:transition advTm="20000">
    <p:pull dir="d"/>
  </p:transition>
</p:sld>
</file>

<file path=ppt/slides/slide21.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548D6D-709D-4715-B80E-56AA21C2E53F}"/>
              </a:ext>
            </a:extLst>
          </p:cNvPr>
          <p:cNvSpPr txBox="1">
            <a:spLocks noGrp="1"/>
          </p:cNvSpPr>
          <p:nvPr>
            <p:ph type="title" idx="4294967295"/>
          </p:nvPr>
        </p:nvSpPr>
        <p:spPr>
          <a:xfrm>
            <a:off x="503998" y="376220"/>
            <a:ext cx="9071643" cy="615555"/>
          </a:xfrm>
        </p:spPr>
        <p:txBody>
          <a:bodyPr>
            <a:spAutoFit/>
          </a:bodyPr>
          <a:lstStyle/>
          <a:p>
            <a:pPr lvl="0"/>
            <a:r>
              <a:rPr lang="pl-PL" sz="4000" b="1">
                <a:solidFill>
                  <a:srgbClr val="FFFFFF"/>
                </a:solidFill>
                <a:latin typeface="Monotype Corsiva" pitchFamily="66"/>
              </a:rPr>
              <a:t>Arachnofob</a:t>
            </a:r>
          </a:p>
        </p:txBody>
      </p:sp>
      <p:sp>
        <p:nvSpPr>
          <p:cNvPr id="3" name="Symbol zastępczy tekstu 2">
            <a:extLst>
              <a:ext uri="{FF2B5EF4-FFF2-40B4-BE49-F238E27FC236}">
                <a16:creationId xmlns:a16="http://schemas.microsoft.com/office/drawing/2014/main" id="{69429CAE-1D47-476C-B33D-7CCA494EF091}"/>
              </a:ext>
            </a:extLst>
          </p:cNvPr>
          <p:cNvSpPr txBox="1">
            <a:spLocks noGrp="1"/>
          </p:cNvSpPr>
          <p:nvPr>
            <p:ph type="body" idx="4294967295"/>
          </p:nvPr>
        </p:nvSpPr>
        <p:spPr>
          <a:xfrm>
            <a:off x="503998" y="1151997"/>
            <a:ext cx="8928000" cy="2592003"/>
          </a:xfrm>
        </p:spPr>
        <p:txBody>
          <a:bodyPr/>
          <a:lstStyle/>
          <a:p>
            <a:pPr lvl="0"/>
            <a:r>
              <a:rPr lang="pl-PL" sz="2800" b="1">
                <a:solidFill>
                  <a:srgbClr val="FFFFFF"/>
                </a:solidFill>
                <a:latin typeface="Monotype Corsiva" pitchFamily="66"/>
              </a:rPr>
              <a:t>W powieściach Tolkiena bardzo często pojawiają się pająki. W jego pomysłach są one nadnaturalnych rozmiarów i zazwyczaj starają się uśmiercić głównych bohaterów. Skąd taka fobia? Pisarz w dzieciństwie został ugryziony w Afryce przez ptasznika i od tamtej pory panicznie bał się pająków.</a:t>
            </a:r>
          </a:p>
        </p:txBody>
      </p:sp>
      <p:pic>
        <p:nvPicPr>
          <p:cNvPr id="4" name="">
            <a:extLst>
              <a:ext uri="{FF2B5EF4-FFF2-40B4-BE49-F238E27FC236}">
                <a16:creationId xmlns:a16="http://schemas.microsoft.com/office/drawing/2014/main" id="{E70DEF25-2864-421B-A1BA-D83CA74CF2BF}"/>
              </a:ext>
            </a:extLst>
          </p:cNvPr>
          <p:cNvPicPr>
            <a:picLocks noChangeAspect="1"/>
          </p:cNvPicPr>
          <p:nvPr/>
        </p:nvPicPr>
        <p:blipFill>
          <a:blip r:embed="rId3">
            <a:lum/>
            <a:alphaModFix/>
          </a:blip>
          <a:srcRect/>
          <a:stretch>
            <a:fillRect/>
          </a:stretch>
        </p:blipFill>
        <p:spPr>
          <a:xfrm>
            <a:off x="719998" y="3483004"/>
            <a:ext cx="8136002" cy="3860999"/>
          </a:xfrm>
          <a:prstGeom prst="rect">
            <a:avLst/>
          </a:prstGeom>
          <a:noFill/>
          <a:ln cap="flat">
            <a:noFill/>
          </a:ln>
        </p:spPr>
      </p:pic>
    </p:spTree>
  </p:cSld>
  <p:clrMapOvr>
    <a:masterClrMapping/>
  </p:clrMapOvr>
  <p:transition advTm="20000">
    <p:pull dir="d"/>
  </p:transition>
</p:sld>
</file>

<file path=ppt/slides/slide22.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F8702C-2449-40B0-ACD5-DDBB25E57ED1}"/>
              </a:ext>
            </a:extLst>
          </p:cNvPr>
          <p:cNvSpPr txBox="1">
            <a:spLocks noGrp="1"/>
          </p:cNvSpPr>
          <p:nvPr>
            <p:ph type="title" idx="4294967295"/>
          </p:nvPr>
        </p:nvSpPr>
        <p:spPr>
          <a:xfrm>
            <a:off x="503998" y="467304"/>
            <a:ext cx="9071643" cy="615555"/>
          </a:xfrm>
        </p:spPr>
        <p:txBody>
          <a:bodyPr>
            <a:spAutoFit/>
          </a:bodyPr>
          <a:lstStyle/>
          <a:p>
            <a:pPr lvl="0"/>
            <a:r>
              <a:rPr lang="pl-PL" sz="4000" b="1">
                <a:solidFill>
                  <a:srgbClr val="FFFFFF"/>
                </a:solidFill>
                <a:latin typeface="Monotype Corsiva" pitchFamily="66"/>
              </a:rPr>
              <a:t>Sport</a:t>
            </a:r>
          </a:p>
        </p:txBody>
      </p:sp>
      <p:sp>
        <p:nvSpPr>
          <p:cNvPr id="3" name="Symbol zastępczy tekstu 2">
            <a:extLst>
              <a:ext uri="{FF2B5EF4-FFF2-40B4-BE49-F238E27FC236}">
                <a16:creationId xmlns:a16="http://schemas.microsoft.com/office/drawing/2014/main" id="{C031A52F-738D-4190-A2B8-690E4308AD75}"/>
              </a:ext>
            </a:extLst>
          </p:cNvPr>
          <p:cNvSpPr txBox="1">
            <a:spLocks noGrp="1"/>
          </p:cNvSpPr>
          <p:nvPr>
            <p:ph type="body" idx="4294967295"/>
          </p:nvPr>
        </p:nvSpPr>
        <p:spPr>
          <a:xfrm>
            <a:off x="503998" y="1343518"/>
            <a:ext cx="9071643" cy="4384438"/>
          </a:xfrm>
        </p:spPr>
        <p:txBody>
          <a:bodyPr/>
          <a:lstStyle/>
          <a:p>
            <a:pPr lvl="0"/>
            <a:r>
              <a:rPr lang="pl-PL" sz="2800" b="1">
                <a:solidFill>
                  <a:srgbClr val="FFFFFF"/>
                </a:solidFill>
                <a:latin typeface="Monotype Corsiva" pitchFamily="66"/>
              </a:rPr>
              <a:t>Tolkien nie siedział tylko nad książkami, tylko czynnie uprawiał sport. Kochał rugby i był zawodnikiem szkolnej reprezentacji. Podczas jednego z meczów tak agresywnie walczył o piłkę, że został uderzony w twarz. Po meczu okazało się, że ma złamany nos.</a:t>
            </a:r>
          </a:p>
        </p:txBody>
      </p:sp>
      <p:pic>
        <p:nvPicPr>
          <p:cNvPr id="4" name="">
            <a:extLst>
              <a:ext uri="{FF2B5EF4-FFF2-40B4-BE49-F238E27FC236}">
                <a16:creationId xmlns:a16="http://schemas.microsoft.com/office/drawing/2014/main" id="{174A57CE-83F9-4009-AB0D-3862E09C33E2}"/>
              </a:ext>
            </a:extLst>
          </p:cNvPr>
          <p:cNvPicPr>
            <a:picLocks noChangeAspect="1"/>
          </p:cNvPicPr>
          <p:nvPr/>
        </p:nvPicPr>
        <p:blipFill>
          <a:blip r:embed="rId3">
            <a:lum/>
            <a:alphaModFix/>
          </a:blip>
          <a:srcRect/>
          <a:stretch>
            <a:fillRect/>
          </a:stretch>
        </p:blipFill>
        <p:spPr>
          <a:xfrm>
            <a:off x="1295997" y="4032001"/>
            <a:ext cx="6839995" cy="3400918"/>
          </a:xfrm>
          <a:prstGeom prst="rect">
            <a:avLst/>
          </a:prstGeom>
          <a:noFill/>
          <a:ln cap="flat">
            <a:noFill/>
          </a:ln>
        </p:spPr>
      </p:pic>
    </p:spTree>
  </p:cSld>
  <p:clrMapOvr>
    <a:masterClrMapping/>
  </p:clrMapOvr>
  <p:transition advTm="20000">
    <p:pull dir="d"/>
  </p:transition>
</p:sld>
</file>

<file path=ppt/slides/slide23.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A6A2CF-C282-40B4-B604-B8683B6C466C}"/>
              </a:ext>
            </a:extLst>
          </p:cNvPr>
          <p:cNvSpPr txBox="1">
            <a:spLocks noGrp="1"/>
          </p:cNvSpPr>
          <p:nvPr>
            <p:ph type="title" idx="4294967295"/>
          </p:nvPr>
        </p:nvSpPr>
        <p:spPr>
          <a:xfrm>
            <a:off x="503998" y="624626"/>
            <a:ext cx="9071643" cy="615555"/>
          </a:xfrm>
        </p:spPr>
        <p:txBody>
          <a:bodyPr>
            <a:spAutoFit/>
          </a:bodyPr>
          <a:lstStyle/>
          <a:p>
            <a:pPr lvl="0"/>
            <a:r>
              <a:rPr lang="pl-PL" sz="4000" b="1">
                <a:solidFill>
                  <a:srgbClr val="FFFFFF"/>
                </a:solidFill>
                <a:latin typeface="Monotype Corsiva" pitchFamily="66"/>
              </a:rPr>
              <a:t>O filmie</a:t>
            </a:r>
          </a:p>
        </p:txBody>
      </p:sp>
      <p:sp>
        <p:nvSpPr>
          <p:cNvPr id="3" name="Symbol zastępczy tekstu 2">
            <a:extLst>
              <a:ext uri="{FF2B5EF4-FFF2-40B4-BE49-F238E27FC236}">
                <a16:creationId xmlns:a16="http://schemas.microsoft.com/office/drawing/2014/main" id="{3421ED8D-E594-4BAD-B957-A1A228865C86}"/>
              </a:ext>
            </a:extLst>
          </p:cNvPr>
          <p:cNvSpPr txBox="1">
            <a:spLocks noGrp="1"/>
          </p:cNvSpPr>
          <p:nvPr>
            <p:ph type="body" idx="4294967295"/>
          </p:nvPr>
        </p:nvSpPr>
        <p:spPr>
          <a:xfrm>
            <a:off x="503998" y="1439997"/>
            <a:ext cx="9071643" cy="4713475"/>
          </a:xfrm>
        </p:spPr>
        <p:txBody>
          <a:bodyPr/>
          <a:lstStyle/>
          <a:p>
            <a:pPr lvl="0"/>
            <a:r>
              <a:rPr lang="pl-PL" sz="2400" b="1">
                <a:solidFill>
                  <a:srgbClr val="FFFFFF"/>
                </a:solidFill>
                <a:latin typeface="Monotype Corsiva" pitchFamily="66"/>
              </a:rPr>
              <a:t>Jako że Tolkien zmarł w 1973 roku, nigdy nie zobaczył swoich powieści przeniesionych na szklany ekran. Pisarz do śmierci powtarzał, że Władca Pierścieni nie pojawi się w kinach, ponieważ jego wyprodukowanie jest niemożliwe. Jak doskonale wiemy, po kilkudziesięciu latach się to zmieniło, a Peter Jackson oczarował widzów na całym świecie.</a:t>
            </a:r>
          </a:p>
        </p:txBody>
      </p:sp>
      <p:pic>
        <p:nvPicPr>
          <p:cNvPr id="4" name="">
            <a:extLst>
              <a:ext uri="{FF2B5EF4-FFF2-40B4-BE49-F238E27FC236}">
                <a16:creationId xmlns:a16="http://schemas.microsoft.com/office/drawing/2014/main" id="{63EBF683-3BE3-476C-84A2-010C62BA7CA8}"/>
              </a:ext>
            </a:extLst>
          </p:cNvPr>
          <p:cNvPicPr>
            <a:picLocks noChangeAspect="1"/>
          </p:cNvPicPr>
          <p:nvPr/>
        </p:nvPicPr>
        <p:blipFill>
          <a:blip r:embed="rId3">
            <a:lum/>
            <a:alphaModFix/>
          </a:blip>
          <a:srcRect/>
          <a:stretch>
            <a:fillRect/>
          </a:stretch>
        </p:blipFill>
        <p:spPr>
          <a:xfrm>
            <a:off x="1295997" y="3514679"/>
            <a:ext cx="6912004" cy="3789721"/>
          </a:xfrm>
          <a:prstGeom prst="rect">
            <a:avLst/>
          </a:prstGeom>
          <a:noFill/>
          <a:ln cap="flat">
            <a:noFill/>
          </a:ln>
        </p:spPr>
      </p:pic>
    </p:spTree>
  </p:cSld>
  <p:clrMapOvr>
    <a:masterClrMapping/>
  </p:clrMapOvr>
  <p:transition advTm="20000">
    <p:pull dir="d"/>
  </p:transition>
</p:sld>
</file>

<file path=ppt/slides/slide24.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pole tekstowe 2">
            <a:extLst>
              <a:ext uri="{FF2B5EF4-FFF2-40B4-BE49-F238E27FC236}">
                <a16:creationId xmlns:a16="http://schemas.microsoft.com/office/drawing/2014/main" id="{B9B24218-484D-450C-8ABB-26CADE950E00}"/>
              </a:ext>
            </a:extLst>
          </p:cNvPr>
          <p:cNvSpPr txBox="1"/>
          <p:nvPr/>
        </p:nvSpPr>
        <p:spPr>
          <a:xfrm>
            <a:off x="2518413" y="3456358"/>
            <a:ext cx="5036816"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400" b="1" i="1" u="none" strike="noStrike" kern="1200" cap="none" spc="0" baseline="0">
                <a:solidFill>
                  <a:srgbClr val="FFFFFF"/>
                </a:solidFill>
                <a:uFillTx/>
                <a:latin typeface="Monotype Corsiva" pitchFamily="66"/>
              </a:rPr>
              <a:t>May it be</a:t>
            </a:r>
            <a:r>
              <a:rPr lang="pl-PL" sz="2400" b="1" i="0" u="none" strike="noStrike" kern="1200" cap="none" spc="0" baseline="0">
                <a:solidFill>
                  <a:srgbClr val="FFFFFF"/>
                </a:solidFill>
                <a:uFillTx/>
                <a:latin typeface="Monotype Corsiva" pitchFamily="66"/>
              </a:rPr>
              <a:t>, której autorką była Enya (</a:t>
            </a:r>
            <a:r>
              <a:rPr lang="pl-PL" sz="2400" b="1" i="1" u="none" strike="noStrike" kern="1200" cap="none" spc="0" baseline="0">
                <a:solidFill>
                  <a:srgbClr val="FFFFFF"/>
                </a:solidFill>
                <a:uFillTx/>
                <a:latin typeface="Monotype Corsiva" pitchFamily="66"/>
              </a:rPr>
              <a:t>Drużyna pierścienia</a:t>
            </a:r>
            <a:r>
              <a:rPr lang="pl-PL" sz="2400" b="1" i="0" u="none" strike="noStrike" kern="1200" cap="none" spc="0" baseline="0">
                <a:solidFill>
                  <a:srgbClr val="FFFFFF"/>
                </a:solidFill>
                <a:uFillTx/>
                <a:latin typeface="Monotype Corsiva" pitchFamily="66"/>
              </a:rPr>
              <a:t>), </a:t>
            </a:r>
          </a:p>
        </p:txBody>
      </p:sp>
      <p:sp>
        <p:nvSpPr>
          <p:cNvPr id="3" name="pole tekstowe 4">
            <a:extLst>
              <a:ext uri="{FF2B5EF4-FFF2-40B4-BE49-F238E27FC236}">
                <a16:creationId xmlns:a16="http://schemas.microsoft.com/office/drawing/2014/main" id="{29A86E65-170A-424A-A8C5-8E57A525FA37}"/>
              </a:ext>
            </a:extLst>
          </p:cNvPr>
          <p:cNvSpPr txBox="1"/>
          <p:nvPr/>
        </p:nvSpPr>
        <p:spPr>
          <a:xfrm>
            <a:off x="2270756" y="2453636"/>
            <a:ext cx="5284473"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400" b="1" i="1" u="none" strike="noStrike" kern="1200" cap="none" spc="0" baseline="0">
                <a:solidFill>
                  <a:srgbClr val="FFFFFF"/>
                </a:solidFill>
                <a:uFillTx/>
                <a:latin typeface="Monotype Corsiva" pitchFamily="66"/>
              </a:rPr>
              <a:t>Gollum’s Song </a:t>
            </a:r>
            <a:r>
              <a:rPr lang="pl-PL" sz="2400" b="1" i="0" u="none" strike="noStrike" kern="1200" cap="none" spc="0" baseline="0">
                <a:solidFill>
                  <a:srgbClr val="FFFFFF"/>
                </a:solidFill>
                <a:uFillTx/>
                <a:latin typeface="Monotype Corsiva" pitchFamily="66"/>
              </a:rPr>
              <a:t>w wykonaniu Emiliany Torrini (</a:t>
            </a:r>
            <a:r>
              <a:rPr lang="pl-PL" sz="2400" b="1" i="1" u="none" strike="noStrike" kern="1200" cap="none" spc="0" baseline="0">
                <a:solidFill>
                  <a:srgbClr val="FFFFFF"/>
                </a:solidFill>
                <a:uFillTx/>
                <a:latin typeface="Monotype Corsiva" pitchFamily="66"/>
              </a:rPr>
              <a:t>Dwie wieże</a:t>
            </a:r>
            <a:r>
              <a:rPr lang="pl-PL" sz="2400" b="1" i="0" u="none" strike="noStrike" kern="1200" cap="none" spc="0" baseline="0">
                <a:solidFill>
                  <a:srgbClr val="FFFFFF"/>
                </a:solidFill>
                <a:uFillTx/>
                <a:latin typeface="Monotype Corsiva" pitchFamily="66"/>
              </a:rPr>
              <a:t>).</a:t>
            </a:r>
          </a:p>
        </p:txBody>
      </p:sp>
      <p:sp>
        <p:nvSpPr>
          <p:cNvPr id="4" name="pole tekstowe 6">
            <a:extLst>
              <a:ext uri="{FF2B5EF4-FFF2-40B4-BE49-F238E27FC236}">
                <a16:creationId xmlns:a16="http://schemas.microsoft.com/office/drawing/2014/main" id="{0D76B5BD-9F87-417B-A0D1-058D4A4123B3}"/>
              </a:ext>
            </a:extLst>
          </p:cNvPr>
          <p:cNvSpPr txBox="1"/>
          <p:nvPr/>
        </p:nvSpPr>
        <p:spPr>
          <a:xfrm>
            <a:off x="2518413" y="4462272"/>
            <a:ext cx="503681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Monotype Corsiva" pitchFamily="66"/>
              </a:rPr>
              <a:t>Annie Lennox </a:t>
            </a:r>
            <a:r>
              <a:rPr lang="en-US" sz="2400" b="1" i="1" u="none" strike="noStrike" kern="1200" cap="none" spc="0" baseline="0">
                <a:solidFill>
                  <a:srgbClr val="FFFFFF"/>
                </a:solidFill>
                <a:uFillTx/>
                <a:latin typeface="Monotype Corsiva" pitchFamily="66"/>
              </a:rPr>
              <a:t>Into the West</a:t>
            </a:r>
            <a:r>
              <a:rPr lang="en-US" sz="2400" b="1" i="0" u="none" strike="noStrike" kern="1200" cap="none" spc="0" baseline="0">
                <a:solidFill>
                  <a:srgbClr val="FFFFFF"/>
                </a:solidFill>
                <a:uFillTx/>
                <a:latin typeface="Monotype Corsiva" pitchFamily="66"/>
              </a:rPr>
              <a:t>,</a:t>
            </a:r>
            <a:endParaRPr lang="pl-PL" sz="2400" b="1" i="0" u="none" strike="noStrike" kern="1200" cap="none" spc="0" baseline="0">
              <a:solidFill>
                <a:srgbClr val="FFFFFF"/>
              </a:solidFill>
              <a:uFillTx/>
              <a:latin typeface="Monotype Corsiva" pitchFamily="66"/>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396897-EC35-4D20-AF0B-0C36E65D6746}"/>
              </a:ext>
            </a:extLst>
          </p:cNvPr>
          <p:cNvSpPr txBox="1">
            <a:spLocks noGrp="1"/>
          </p:cNvSpPr>
          <p:nvPr>
            <p:ph type="title" idx="4294967295"/>
          </p:nvPr>
        </p:nvSpPr>
        <p:spPr>
          <a:xfrm>
            <a:off x="503998" y="120600"/>
            <a:ext cx="9071643" cy="1623599"/>
          </a:xfrm>
        </p:spPr>
        <p:txBody>
          <a:bodyPr/>
          <a:lstStyle/>
          <a:p>
            <a:pPr lvl="0"/>
            <a:r>
              <a:rPr lang="pl-PL" sz="3200" b="1">
                <a:solidFill>
                  <a:srgbClr val="FFFFFF"/>
                </a:solidFill>
                <a:latin typeface="Monotype Corsiva" pitchFamily="66"/>
              </a:rPr>
              <a:t> Arthur Tolkien, który ze względu na pracę pozostał w Afryce, zmarł w 1896 r. na skutek powikłań po grypie.</a:t>
            </a:r>
          </a:p>
        </p:txBody>
      </p:sp>
      <p:pic>
        <p:nvPicPr>
          <p:cNvPr id="3" name="">
            <a:extLst>
              <a:ext uri="{FF2B5EF4-FFF2-40B4-BE49-F238E27FC236}">
                <a16:creationId xmlns:a16="http://schemas.microsoft.com/office/drawing/2014/main" id="{7142E942-F713-4DFB-A0B0-E554E0C9E432}"/>
              </a:ext>
            </a:extLst>
          </p:cNvPr>
          <p:cNvPicPr>
            <a:picLocks noChangeAspect="1"/>
          </p:cNvPicPr>
          <p:nvPr/>
        </p:nvPicPr>
        <p:blipFill>
          <a:blip r:embed="rId3">
            <a:lum/>
            <a:alphaModFix/>
          </a:blip>
          <a:srcRect/>
          <a:stretch>
            <a:fillRect/>
          </a:stretch>
        </p:blipFill>
        <p:spPr>
          <a:xfrm>
            <a:off x="1583996" y="1757522"/>
            <a:ext cx="6912004" cy="5487835"/>
          </a:xfrm>
          <a:prstGeom prst="rect">
            <a:avLst/>
          </a:prstGeom>
          <a:noFill/>
          <a:ln cap="flat">
            <a:noFill/>
          </a:ln>
        </p:spPr>
      </p:pic>
    </p:spTree>
  </p:cSld>
  <p:clrMapOvr>
    <a:masterClrMapping/>
  </p:clrMapOvr>
  <p:transition advTm="20000">
    <p:pull dir="d"/>
  </p:transition>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1395FC4-82CE-4275-A9F9-FC463647F4A1}"/>
              </a:ext>
            </a:extLst>
          </p:cNvPr>
          <p:cNvSpPr txBox="1">
            <a:spLocks noGrp="1"/>
          </p:cNvSpPr>
          <p:nvPr>
            <p:ph type="body" idx="4294967295"/>
          </p:nvPr>
        </p:nvSpPr>
        <p:spPr>
          <a:xfrm>
            <a:off x="182880" y="182880"/>
            <a:ext cx="5413677" cy="6410163"/>
          </a:xfrm>
        </p:spPr>
        <p:txBody>
          <a:bodyPr/>
          <a:lstStyle/>
          <a:p>
            <a:pPr lvl="0"/>
            <a:r>
              <a:rPr lang="pl-PL" sz="2800" b="1">
                <a:solidFill>
                  <a:srgbClr val="FFFFFF"/>
                </a:solidFill>
                <a:latin typeface="Monotype Corsiva" pitchFamily="66"/>
              </a:rPr>
              <a:t>John widział ojca po raz ostatni, kiedy  opuszczał Afrykę.</a:t>
            </a:r>
          </a:p>
          <a:p>
            <a:pPr lvl="0"/>
            <a:r>
              <a:rPr lang="pl-PL" sz="2800" b="1">
                <a:solidFill>
                  <a:srgbClr val="FFFFFF"/>
                </a:solidFill>
                <a:latin typeface="Monotype Corsiva" pitchFamily="66"/>
              </a:rPr>
              <a:t>Chłopcy wraz z matką zamieszkali w Sarehole, niedaleko Birmingham.</a:t>
            </a:r>
          </a:p>
          <a:p>
            <a:pPr lvl="0"/>
            <a:r>
              <a:rPr lang="pl-PL" sz="2800" b="1">
                <a:solidFill>
                  <a:srgbClr val="FFFFFF"/>
                </a:solidFill>
                <a:latin typeface="Monotype Corsiva" pitchFamily="66"/>
              </a:rPr>
              <a:t>Rodzina Tolkiena żyła skromnie, wspomagana przez rodziny ojca i matki.</a:t>
            </a:r>
          </a:p>
          <a:p>
            <a:pPr lvl="0"/>
            <a:r>
              <a:rPr lang="pl-PL" sz="2800" b="1">
                <a:solidFill>
                  <a:srgbClr val="FFFFFF"/>
                </a:solidFill>
                <a:latin typeface="Monotype Corsiva" pitchFamily="66"/>
              </a:rPr>
              <a:t>Matka pisarza była kobietą wykształconą i to właśnie ona nauczyła go nie tylko czytania i pisania, ale także łaciny, greki, matematyki.</a:t>
            </a:r>
          </a:p>
          <a:p>
            <a:pPr lvl="0"/>
            <a:r>
              <a:rPr lang="pl-PL" sz="2800" b="1">
                <a:solidFill>
                  <a:srgbClr val="FFFFFF"/>
                </a:solidFill>
                <a:latin typeface="Monotype Corsiva" pitchFamily="66"/>
              </a:rPr>
              <a:t>Okazało się, że chłopiec miał nieprzeciętne zdolności językowe i wkrótce sam zaczął tworzyć przedziwne języki.</a:t>
            </a:r>
          </a:p>
          <a:p>
            <a:pPr lvl="0"/>
            <a:r>
              <a:rPr lang="pl-PL" sz="2800" b="1">
                <a:solidFill>
                  <a:srgbClr val="FFFFFF"/>
                </a:solidFill>
                <a:latin typeface="Monotype Corsiva" pitchFamily="66"/>
              </a:rPr>
              <a:t>Uczył się w prestiżowej Szkole Króla Edwarda w Birmingham.</a:t>
            </a:r>
          </a:p>
        </p:txBody>
      </p:sp>
      <p:pic>
        <p:nvPicPr>
          <p:cNvPr id="3" name="">
            <a:extLst>
              <a:ext uri="{FF2B5EF4-FFF2-40B4-BE49-F238E27FC236}">
                <a16:creationId xmlns:a16="http://schemas.microsoft.com/office/drawing/2014/main" id="{388F4CB1-BF42-4182-8A84-8C0AD6C32814}"/>
              </a:ext>
            </a:extLst>
          </p:cNvPr>
          <p:cNvPicPr>
            <a:picLocks noChangeAspect="1"/>
          </p:cNvPicPr>
          <p:nvPr/>
        </p:nvPicPr>
        <p:blipFill>
          <a:blip r:embed="rId3">
            <a:lum/>
            <a:alphaModFix/>
          </a:blip>
          <a:srcRect/>
          <a:stretch>
            <a:fillRect/>
          </a:stretch>
        </p:blipFill>
        <p:spPr>
          <a:xfrm>
            <a:off x="5819397" y="1767955"/>
            <a:ext cx="3960001" cy="3240002"/>
          </a:xfrm>
          <a:prstGeom prst="rect">
            <a:avLst/>
          </a:prstGeom>
          <a:noFill/>
          <a:ln cap="flat">
            <a:noFill/>
          </a:ln>
        </p:spPr>
      </p:pic>
    </p:spTree>
  </p:cSld>
  <p:clrMapOvr>
    <a:masterClrMapping/>
  </p:clrMapOvr>
  <p:transition advTm="20000">
    <p:pull dir="d"/>
  </p:transition>
</p:sld>
</file>

<file path=ppt/slides/slide5.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AA00FA7-ECF3-4690-B838-F1EFD4772951}"/>
              </a:ext>
            </a:extLst>
          </p:cNvPr>
          <p:cNvSpPr txBox="1">
            <a:spLocks noGrp="1"/>
          </p:cNvSpPr>
          <p:nvPr>
            <p:ph type="body" idx="4294967295"/>
          </p:nvPr>
        </p:nvSpPr>
        <p:spPr>
          <a:xfrm>
            <a:off x="143999" y="215999"/>
            <a:ext cx="9935998" cy="4384438"/>
          </a:xfrm>
        </p:spPr>
        <p:txBody>
          <a:bodyPr/>
          <a:lstStyle/>
          <a:p>
            <a:pPr lvl="0"/>
            <a:r>
              <a:rPr lang="pl-PL" b="1">
                <a:solidFill>
                  <a:srgbClr val="FFFFFF"/>
                </a:solidFill>
                <a:latin typeface="Monotype Corsiva" pitchFamily="66"/>
              </a:rPr>
              <a:t>Gdy John miał 12 lat, zmarła jego matka.</a:t>
            </a:r>
          </a:p>
          <a:p>
            <a:pPr lvl="0"/>
            <a:r>
              <a:rPr lang="pl-PL" b="1">
                <a:solidFill>
                  <a:srgbClr val="FFFFFF"/>
                </a:solidFill>
                <a:latin typeface="Monotype Corsiva" pitchFamily="66"/>
              </a:rPr>
              <a:t>Studiował filologię klasyczną (łacina) na prestiżowej uczelni- w Oxfordzie.</a:t>
            </a:r>
          </a:p>
          <a:p>
            <a:pPr lvl="0"/>
            <a:endParaRPr lang="pl-PL" b="1">
              <a:solidFill>
                <a:srgbClr val="FFFFFF"/>
              </a:solidFill>
              <a:latin typeface="Monotype Corsiva" pitchFamily="66"/>
            </a:endParaRPr>
          </a:p>
        </p:txBody>
      </p:sp>
      <p:pic>
        <p:nvPicPr>
          <p:cNvPr id="3" name="">
            <a:extLst>
              <a:ext uri="{FF2B5EF4-FFF2-40B4-BE49-F238E27FC236}">
                <a16:creationId xmlns:a16="http://schemas.microsoft.com/office/drawing/2014/main" id="{E66B3361-576B-4A5F-BB97-24390F089C8C}"/>
              </a:ext>
            </a:extLst>
          </p:cNvPr>
          <p:cNvPicPr>
            <a:picLocks noChangeAspect="1"/>
          </p:cNvPicPr>
          <p:nvPr/>
        </p:nvPicPr>
        <p:blipFill>
          <a:blip r:embed="rId3">
            <a:lum/>
            <a:alphaModFix/>
          </a:blip>
          <a:srcRect/>
          <a:stretch>
            <a:fillRect/>
          </a:stretch>
        </p:blipFill>
        <p:spPr>
          <a:xfrm>
            <a:off x="143999" y="2159995"/>
            <a:ext cx="4872243" cy="3240002"/>
          </a:xfrm>
          <a:prstGeom prst="rect">
            <a:avLst/>
          </a:prstGeom>
          <a:noFill/>
          <a:ln cap="flat">
            <a:noFill/>
          </a:ln>
        </p:spPr>
      </p:pic>
      <p:pic>
        <p:nvPicPr>
          <p:cNvPr id="4" name="">
            <a:extLst>
              <a:ext uri="{FF2B5EF4-FFF2-40B4-BE49-F238E27FC236}">
                <a16:creationId xmlns:a16="http://schemas.microsoft.com/office/drawing/2014/main" id="{8336DC01-AF56-4157-82F5-3CD71C36735B}"/>
              </a:ext>
            </a:extLst>
          </p:cNvPr>
          <p:cNvPicPr>
            <a:picLocks noChangeAspect="1"/>
          </p:cNvPicPr>
          <p:nvPr/>
        </p:nvPicPr>
        <p:blipFill>
          <a:blip r:embed="rId4">
            <a:lum/>
            <a:alphaModFix/>
          </a:blip>
          <a:srcRect/>
          <a:stretch>
            <a:fillRect/>
          </a:stretch>
        </p:blipFill>
        <p:spPr>
          <a:xfrm>
            <a:off x="4991764" y="3492002"/>
            <a:ext cx="4944243" cy="3708001"/>
          </a:xfrm>
          <a:prstGeom prst="rect">
            <a:avLst/>
          </a:prstGeom>
          <a:noFill/>
          <a:ln cap="flat">
            <a:noFill/>
          </a:ln>
        </p:spPr>
      </p:pic>
    </p:spTree>
  </p:cSld>
  <p:clrMapOvr>
    <a:masterClrMapping/>
  </p:clrMapOvr>
  <p:transition advTm="20000">
    <p:pull dir="d"/>
  </p:transition>
</p:sld>
</file>

<file path=ppt/slides/slide6.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5E2CE5E-A8EC-4499-9632-9924FE0920B0}"/>
              </a:ext>
            </a:extLst>
          </p:cNvPr>
          <p:cNvSpPr txBox="1">
            <a:spLocks noGrp="1"/>
          </p:cNvSpPr>
          <p:nvPr>
            <p:ph type="body" idx="4294967295"/>
          </p:nvPr>
        </p:nvSpPr>
        <p:spPr>
          <a:xfrm>
            <a:off x="0" y="359999"/>
            <a:ext cx="10079998" cy="568436"/>
          </a:xfrm>
        </p:spPr>
        <p:txBody>
          <a:bodyPr anchorCtr="1"/>
          <a:lstStyle/>
          <a:p>
            <a:pPr lvl="0" algn="ctr"/>
            <a:r>
              <a:rPr lang="pl-PL" b="1">
                <a:solidFill>
                  <a:srgbClr val="FFFFFF"/>
                </a:solidFill>
                <a:latin typeface="Monotype Corsiva" pitchFamily="66"/>
              </a:rPr>
              <a:t>W 1916 r. odbył się ślub Johna i Edith, jego wieloletniej miłości.</a:t>
            </a:r>
          </a:p>
        </p:txBody>
      </p:sp>
      <p:pic>
        <p:nvPicPr>
          <p:cNvPr id="3" name="">
            <a:extLst>
              <a:ext uri="{FF2B5EF4-FFF2-40B4-BE49-F238E27FC236}">
                <a16:creationId xmlns:a16="http://schemas.microsoft.com/office/drawing/2014/main" id="{15E7E1E3-4D93-4308-8AB9-09673B5704DE}"/>
              </a:ext>
            </a:extLst>
          </p:cNvPr>
          <p:cNvPicPr>
            <a:picLocks noChangeAspect="1"/>
          </p:cNvPicPr>
          <p:nvPr/>
        </p:nvPicPr>
        <p:blipFill>
          <a:blip r:embed="rId3">
            <a:lum/>
            <a:alphaModFix/>
          </a:blip>
          <a:srcRect/>
          <a:stretch>
            <a:fillRect/>
          </a:stretch>
        </p:blipFill>
        <p:spPr>
          <a:xfrm>
            <a:off x="215999" y="1008354"/>
            <a:ext cx="4823999" cy="3887635"/>
          </a:xfrm>
          <a:prstGeom prst="rect">
            <a:avLst/>
          </a:prstGeom>
          <a:noFill/>
          <a:ln cap="flat">
            <a:noFill/>
          </a:ln>
        </p:spPr>
      </p:pic>
      <p:pic>
        <p:nvPicPr>
          <p:cNvPr id="4" name="">
            <a:extLst>
              <a:ext uri="{FF2B5EF4-FFF2-40B4-BE49-F238E27FC236}">
                <a16:creationId xmlns:a16="http://schemas.microsoft.com/office/drawing/2014/main" id="{D83CB7C9-2199-4D42-90FD-9EFA1B360CC7}"/>
              </a:ext>
            </a:extLst>
          </p:cNvPr>
          <p:cNvPicPr>
            <a:picLocks noChangeAspect="1"/>
          </p:cNvPicPr>
          <p:nvPr/>
        </p:nvPicPr>
        <p:blipFill>
          <a:blip r:embed="rId4">
            <a:lum/>
            <a:alphaModFix/>
          </a:blip>
          <a:srcRect/>
          <a:stretch>
            <a:fillRect/>
          </a:stretch>
        </p:blipFill>
        <p:spPr>
          <a:xfrm>
            <a:off x="5040629" y="4633557"/>
            <a:ext cx="4823999" cy="2782436"/>
          </a:xfrm>
          <a:prstGeom prst="rect">
            <a:avLst/>
          </a:prstGeom>
          <a:noFill/>
          <a:ln cap="flat">
            <a:noFill/>
          </a:ln>
        </p:spPr>
      </p:pic>
    </p:spTree>
  </p:cSld>
  <p:clrMapOvr>
    <a:masterClrMapping/>
  </p:clrMapOvr>
  <p:transition advTm="20000">
    <p:pull dir="d"/>
  </p:transition>
</p:sld>
</file>

<file path=ppt/slides/slide7.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118D043-33B2-4BEE-8704-A02F5400DB31}"/>
              </a:ext>
            </a:extLst>
          </p:cNvPr>
          <p:cNvSpPr txBox="1"/>
          <p:nvPr/>
        </p:nvSpPr>
        <p:spPr>
          <a:xfrm>
            <a:off x="1324142" y="287999"/>
            <a:ext cx="7503703" cy="666414"/>
          </a:xfrm>
          <a:prstGeom prst="rect">
            <a:avLst/>
          </a:prstGeom>
          <a:noFill/>
          <a:ln cap="flat">
            <a:noFill/>
          </a:ln>
        </p:spPr>
        <p:txBody>
          <a:bodyPr vert="horz" wrap="none" lIns="90004" tIns="44997" rIns="90004" bIns="44997"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4000" b="1" i="0" u="none" strike="noStrike" kern="1200" cap="none" spc="0" baseline="0">
                <a:solidFill>
                  <a:srgbClr val="FFFFFF"/>
                </a:solidFill>
                <a:uFillTx/>
                <a:latin typeface="Monotype Corsiva" pitchFamily="66"/>
                <a:ea typeface="Times New Roman" pitchFamily="2"/>
                <a:cs typeface="Franklin Gothic Medium Cond" pitchFamily="18"/>
              </a:rPr>
              <a:t>Był wykładowcą w Leeds i w Oxfordzie</a:t>
            </a:r>
          </a:p>
        </p:txBody>
      </p:sp>
      <p:pic>
        <p:nvPicPr>
          <p:cNvPr id="3" name="">
            <a:extLst>
              <a:ext uri="{FF2B5EF4-FFF2-40B4-BE49-F238E27FC236}">
                <a16:creationId xmlns:a16="http://schemas.microsoft.com/office/drawing/2014/main" id="{6B71068C-C2B4-4030-A4ED-FEF06F248952}"/>
              </a:ext>
            </a:extLst>
          </p:cNvPr>
          <p:cNvPicPr>
            <a:picLocks noChangeAspect="1"/>
          </p:cNvPicPr>
          <p:nvPr/>
        </p:nvPicPr>
        <p:blipFill>
          <a:blip r:embed="rId3">
            <a:lum/>
            <a:alphaModFix/>
          </a:blip>
          <a:srcRect/>
          <a:stretch>
            <a:fillRect/>
          </a:stretch>
        </p:blipFill>
        <p:spPr>
          <a:xfrm>
            <a:off x="1079641" y="1871996"/>
            <a:ext cx="8208358" cy="4823999"/>
          </a:xfrm>
          <a:prstGeom prst="rect">
            <a:avLst/>
          </a:prstGeom>
          <a:noFill/>
          <a:ln cap="flat">
            <a:noFill/>
          </a:ln>
        </p:spPr>
      </p:pic>
    </p:spTree>
  </p:cSld>
  <p:clrMapOvr>
    <a:masterClrMapping/>
  </p:clrMapOvr>
  <p:transition advTm="20000">
    <p:pull dir="d"/>
  </p:transition>
</p:sld>
</file>

<file path=ppt/slides/slide8.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
            <a:extLst>
              <a:ext uri="{FF2B5EF4-FFF2-40B4-BE49-F238E27FC236}">
                <a16:creationId xmlns:a16="http://schemas.microsoft.com/office/drawing/2014/main" id="{BD34EB53-0275-450C-ABE1-2F32722DB956}"/>
              </a:ext>
            </a:extLst>
          </p:cNvPr>
          <p:cNvPicPr>
            <a:picLocks noChangeAspect="1"/>
          </p:cNvPicPr>
          <p:nvPr/>
        </p:nvPicPr>
        <p:blipFill>
          <a:blip r:embed="rId3">
            <a:lum/>
            <a:alphaModFix/>
          </a:blip>
          <a:srcRect/>
          <a:stretch>
            <a:fillRect/>
          </a:stretch>
        </p:blipFill>
        <p:spPr>
          <a:xfrm>
            <a:off x="791998" y="1873084"/>
            <a:ext cx="8424001" cy="5038920"/>
          </a:xfrm>
          <a:prstGeom prst="rect">
            <a:avLst/>
          </a:prstGeom>
          <a:noFill/>
          <a:ln cap="flat">
            <a:noFill/>
          </a:ln>
        </p:spPr>
      </p:pic>
      <p:sp>
        <p:nvSpPr>
          <p:cNvPr id="3" name="pole tekstowe 2">
            <a:extLst>
              <a:ext uri="{FF2B5EF4-FFF2-40B4-BE49-F238E27FC236}">
                <a16:creationId xmlns:a16="http://schemas.microsoft.com/office/drawing/2014/main" id="{6E7496E1-DBA9-43DD-8B84-2B34424ABA99}"/>
              </a:ext>
            </a:extLst>
          </p:cNvPr>
          <p:cNvSpPr txBox="1"/>
          <p:nvPr/>
        </p:nvSpPr>
        <p:spPr>
          <a:xfrm>
            <a:off x="1103150" y="647669"/>
            <a:ext cx="7874319" cy="666414"/>
          </a:xfrm>
          <a:prstGeom prst="rect">
            <a:avLst/>
          </a:prstGeom>
          <a:noFill/>
          <a:ln cap="flat">
            <a:noFill/>
          </a:ln>
        </p:spPr>
        <p:txBody>
          <a:bodyPr vert="horz" wrap="none" lIns="90004" tIns="44997" rIns="90004" bIns="44997"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4000" b="1" i="0" u="none" strike="noStrike" kern="1200" cap="none" spc="0" baseline="0">
                <a:solidFill>
                  <a:srgbClr val="FFFFFF"/>
                </a:solidFill>
                <a:uFillTx/>
                <a:latin typeface="Monotype Corsiva" pitchFamily="66"/>
                <a:ea typeface="Microsoft YaHei" pitchFamily="2"/>
                <a:cs typeface="Arial Unicode MS" pitchFamily="2"/>
              </a:rPr>
              <a:t>Brał czynny udział w I wojnie światowej.</a:t>
            </a:r>
          </a:p>
        </p:txBody>
      </p:sp>
    </p:spTree>
  </p:cSld>
  <p:clrMapOvr>
    <a:masterClrMapping/>
  </p:clrMapOvr>
  <p:transition advTm="20000">
    <p:pull dir="d"/>
  </p:transition>
</p:sld>
</file>

<file path=ppt/slides/slide9.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5056597-1C0E-442A-AA80-4771BE47386E}"/>
              </a:ext>
            </a:extLst>
          </p:cNvPr>
          <p:cNvSpPr txBox="1"/>
          <p:nvPr/>
        </p:nvSpPr>
        <p:spPr>
          <a:xfrm>
            <a:off x="1614921" y="287679"/>
            <a:ext cx="6850767" cy="1011893"/>
          </a:xfrm>
          <a:prstGeom prst="rect">
            <a:avLst/>
          </a:prstGeom>
          <a:noFill/>
          <a:ln cap="flat">
            <a:noFill/>
          </a:ln>
        </p:spPr>
        <p:txBody>
          <a:bodyPr vert="horz" wrap="none" lIns="90004" tIns="44997" rIns="90004" bIns="44997" anchor="t" anchorCtr="1" compatLnSpc="0">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3200" b="1" i="0" u="none" strike="noStrike" kern="1200" cap="none" spc="0" baseline="0">
                <a:solidFill>
                  <a:srgbClr val="FFFFFF"/>
                </a:solidFill>
                <a:uFillTx/>
                <a:latin typeface="Monotype Corsiva" pitchFamily="66"/>
                <a:ea typeface="Times New Roman" pitchFamily="2"/>
                <a:cs typeface="Franklin Gothic Medium Cond" pitchFamily="18"/>
              </a:rPr>
              <a:t>           W 1924 r. otrzymał tytuł profesora.</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pl-PL" sz="3200" b="1" i="0" u="none" strike="noStrike" kern="1200" cap="none" spc="0" baseline="0">
                <a:solidFill>
                  <a:srgbClr val="FFFFFF"/>
                </a:solidFill>
                <a:uFillTx/>
                <a:latin typeface="Monotype Corsiva" pitchFamily="66"/>
                <a:ea typeface="Times New Roman" pitchFamily="2"/>
                <a:cs typeface="Franklin Gothic Medium Cond" pitchFamily="18"/>
              </a:rPr>
              <a:t>           Miał troje dzieci: dwóch synów i córkę.</a:t>
            </a:r>
          </a:p>
        </p:txBody>
      </p:sp>
      <p:pic>
        <p:nvPicPr>
          <p:cNvPr id="3" name="">
            <a:extLst>
              <a:ext uri="{FF2B5EF4-FFF2-40B4-BE49-F238E27FC236}">
                <a16:creationId xmlns:a16="http://schemas.microsoft.com/office/drawing/2014/main" id="{F2B54AE2-5CD8-4C57-B4E1-BB9645C8E147}"/>
              </a:ext>
            </a:extLst>
          </p:cNvPr>
          <p:cNvPicPr>
            <a:picLocks noChangeAspect="1"/>
          </p:cNvPicPr>
          <p:nvPr/>
        </p:nvPicPr>
        <p:blipFill>
          <a:blip r:embed="rId3">
            <a:lum/>
            <a:alphaModFix/>
          </a:blip>
          <a:srcRect/>
          <a:stretch>
            <a:fillRect/>
          </a:stretch>
        </p:blipFill>
        <p:spPr>
          <a:xfrm>
            <a:off x="1367997" y="1692718"/>
            <a:ext cx="7770242" cy="5579275"/>
          </a:xfrm>
          <a:prstGeom prst="rect">
            <a:avLst/>
          </a:prstGeom>
          <a:noFill/>
          <a:ln cap="flat">
            <a:noFill/>
          </a:ln>
        </p:spPr>
      </p:pic>
    </p:spTree>
  </p:cSld>
  <p:clrMapOvr>
    <a:masterClrMapping/>
  </p:clrMapOvr>
  <p:transition advTm="20000">
    <p:pull dir="d"/>
  </p:transition>
</p:sld>
</file>

<file path=ppt/theme/theme1.xml><?xml version="1.0" encoding="utf-8"?>
<a:theme xmlns:a="http://schemas.openxmlformats.org/drawingml/2006/main" name="Domyślni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1069</Words>
  <Application>Microsoft Office PowerPoint</Application>
  <PresentationFormat>Panoramiczny</PresentationFormat>
  <Paragraphs>85</Paragraphs>
  <Slides>24</Slides>
  <Notes>23</Notes>
  <HiddenSlides>0</HiddenSlides>
  <MMClips>1</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24</vt:i4>
      </vt:variant>
    </vt:vector>
  </HeadingPairs>
  <TitlesOfParts>
    <vt:vector size="30" baseType="lpstr">
      <vt:lpstr>Arial</vt:lpstr>
      <vt:lpstr>Calibri</vt:lpstr>
      <vt:lpstr>Liberation Sans</vt:lpstr>
      <vt:lpstr>Liberation Serif</vt:lpstr>
      <vt:lpstr>Monotype Corsiva</vt:lpstr>
      <vt:lpstr>Domyślnie</vt:lpstr>
      <vt:lpstr>Międzynarodowy Dzień Czytania Tolkiena 26 marca 2021 r.</vt:lpstr>
      <vt:lpstr>John Ronald Reuel Tolkien</vt:lpstr>
      <vt:lpstr> Arthur Tolkien, który ze względu na pracę pozostał w Afryce, zmarł w 1896 r. na skutek powikłań po grypie.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Twórczość:</vt:lpstr>
      <vt:lpstr>Prezentacja programu PowerPoint</vt:lpstr>
      <vt:lpstr>Prezentacja programu PowerPoint</vt:lpstr>
      <vt:lpstr>Prezentacja programu PowerPoint</vt:lpstr>
      <vt:lpstr>Prezentacja programu PowerPoint</vt:lpstr>
      <vt:lpstr>Prezentacja programu PowerPoint</vt:lpstr>
      <vt:lpstr>Nie napisał trylogii</vt:lpstr>
      <vt:lpstr>Kolega po fachu</vt:lpstr>
      <vt:lpstr>Poliglota</vt:lpstr>
      <vt:lpstr>Twórca języków</vt:lpstr>
      <vt:lpstr>Arachnofob</vt:lpstr>
      <vt:lpstr>Sport</vt:lpstr>
      <vt:lpstr>O filmie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Międzynarodowy Dzień Czytania Tolkiena 26 marca 2019 r.</dc:title>
  <dc:creator>Agnieszka</dc:creator>
  <cp:lastModifiedBy>Agnieszka</cp:lastModifiedBy>
  <cp:revision>10</cp:revision>
  <dcterms:created xsi:type="dcterms:W3CDTF">2018-03-22T08:11:02Z</dcterms:created>
  <dcterms:modified xsi:type="dcterms:W3CDTF">2021-03-31T10:44:27Z</dcterms:modified>
</cp:coreProperties>
</file>