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3" r:id="rId3"/>
    <p:sldId id="257" r:id="rId4"/>
    <p:sldId id="258" r:id="rId5"/>
    <p:sldId id="259" r:id="rId6"/>
    <p:sldId id="261" r:id="rId7"/>
    <p:sldId id="264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0776-7746-4643-9797-C3DF3DCDBEA6}" type="datetimeFigureOut">
              <a:rPr lang="pl-PL" smtClean="0"/>
              <a:pPr/>
              <a:t>2016-02-07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71C4F4-D2C4-4FBE-BB19-6BC81BFFFF8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0776-7746-4643-9797-C3DF3DCDBEA6}" type="datetimeFigureOut">
              <a:rPr lang="pl-PL" smtClean="0"/>
              <a:pPr/>
              <a:t>2016-02-07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1C4F4-D2C4-4FBE-BB19-6BC81BFFFF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0776-7746-4643-9797-C3DF3DCDBEA6}" type="datetimeFigureOut">
              <a:rPr lang="pl-PL" smtClean="0"/>
              <a:pPr/>
              <a:t>2016-02-07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1C4F4-D2C4-4FBE-BB19-6BC81BFFFF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E930776-7746-4643-9797-C3DF3DCDBEA6}" type="datetimeFigureOut">
              <a:rPr lang="pl-PL" smtClean="0"/>
              <a:pPr/>
              <a:t>2016-02-07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571C4F4-D2C4-4FBE-BB19-6BC81BFFFF8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0776-7746-4643-9797-C3DF3DCDBEA6}" type="datetimeFigureOut">
              <a:rPr lang="pl-PL" smtClean="0"/>
              <a:pPr/>
              <a:t>2016-02-07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1C4F4-D2C4-4FBE-BB19-6BC81BFFFF8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0776-7746-4643-9797-C3DF3DCDBEA6}" type="datetimeFigureOut">
              <a:rPr lang="pl-PL" smtClean="0"/>
              <a:pPr/>
              <a:t>2016-02-07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1C4F4-D2C4-4FBE-BB19-6BC81BFFFF8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1C4F4-D2C4-4FBE-BB19-6BC81BFFFF8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0776-7746-4643-9797-C3DF3DCDBEA6}" type="datetimeFigureOut">
              <a:rPr lang="pl-PL" smtClean="0"/>
              <a:pPr/>
              <a:t>2016-02-07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0776-7746-4643-9797-C3DF3DCDBEA6}" type="datetimeFigureOut">
              <a:rPr lang="pl-PL" smtClean="0"/>
              <a:pPr/>
              <a:t>2016-02-07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1C4F4-D2C4-4FBE-BB19-6BC81BFFFF8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0776-7746-4643-9797-C3DF3DCDBEA6}" type="datetimeFigureOut">
              <a:rPr lang="pl-PL" smtClean="0"/>
              <a:pPr/>
              <a:t>2016-02-07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1C4F4-D2C4-4FBE-BB19-6BC81BFFFF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E930776-7746-4643-9797-C3DF3DCDBEA6}" type="datetimeFigureOut">
              <a:rPr lang="pl-PL" smtClean="0"/>
              <a:pPr/>
              <a:t>2016-02-07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571C4F4-D2C4-4FBE-BB19-6BC81BFFFF8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0776-7746-4643-9797-C3DF3DCDBEA6}" type="datetimeFigureOut">
              <a:rPr lang="pl-PL" smtClean="0"/>
              <a:pPr/>
              <a:t>2016-02-07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71C4F4-D2C4-4FBE-BB19-6BC81BFFFF8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E930776-7746-4643-9797-C3DF3DCDBEA6}" type="datetimeFigureOut">
              <a:rPr lang="pl-PL" smtClean="0"/>
              <a:pPr/>
              <a:t>2016-02-07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571C4F4-D2C4-4FBE-BB19-6BC81BFFFF8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Wyniki pracy uczniów 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Podsumowanie </a:t>
            </a:r>
            <a:r>
              <a:rPr lang="pl-PL" dirty="0" smtClean="0"/>
              <a:t>projektu</a:t>
            </a:r>
            <a:br>
              <a:rPr lang="pl-PL" dirty="0" smtClean="0"/>
            </a:br>
            <a:r>
              <a:rPr lang="pl-PL" dirty="0" smtClean="0"/>
              <a:t>„ Czytamy w oryginale” 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Zadaniem każdego zespołu było wybranie jednej książki z listy tytułów przygotowanych przez nauczyciela języka angielskiego – p. Barbarę Wieczorkiewicz.</a:t>
            </a:r>
          </a:p>
          <a:p>
            <a:r>
              <a:rPr lang="pl-PL" dirty="0" smtClean="0"/>
              <a:t> Następnie przygotowanie streszczenia z przeczytanej lektury.</a:t>
            </a:r>
          </a:p>
          <a:p>
            <a:endParaRPr lang="pl-PL" dirty="0" smtClean="0"/>
          </a:p>
          <a:p>
            <a:r>
              <a:rPr lang="pl-PL" dirty="0" smtClean="0"/>
              <a:t>Oto wyniki pracy uczniów.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F:\zdj\Obraz 6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13690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:\zdj\Obraz 6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92088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:\zdj\Obraz 66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848872" cy="61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:\zdj\Obraz 6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6984775" cy="55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Organizatorzy dziękują uczniom za zaangażowanie  </a:t>
            </a:r>
          </a:p>
          <a:p>
            <a:pPr>
              <a:buNone/>
            </a:pPr>
            <a:r>
              <a:rPr lang="pl-PL" dirty="0" smtClean="0"/>
              <a:t>    i trud włożony w przygotowanie prezentacji.</a:t>
            </a:r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 Gratulujemy wszystkim Uczestnikom pomysłowości, </a:t>
            </a:r>
          </a:p>
          <a:p>
            <a:pPr>
              <a:buNone/>
            </a:pPr>
            <a:r>
              <a:rPr lang="pl-PL" dirty="0" smtClean="0"/>
              <a:t>    zachęcamy do czytania w oryginale. 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026" name="Picture 2" descr="C:\Users\Magda\AppData\Local\Microsoft\Windows\Temporary Internet Files\Content.IE5\EX8372N8\applauding-41640_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509120"/>
            <a:ext cx="1122514" cy="1175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</TotalTime>
  <Words>65</Words>
  <Application>Microsoft Office PowerPoint</Application>
  <PresentationFormat>Pokaz na ekranie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Papier</vt:lpstr>
      <vt:lpstr>Podsumowanie projektu „ Czytamy w oryginale” </vt:lpstr>
      <vt:lpstr>Slajd 2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Posumowanie projektu „ Czytamy w oryginale”</dc:title>
  <dc:creator>Magda</dc:creator>
  <cp:lastModifiedBy>Magda</cp:lastModifiedBy>
  <cp:revision>2</cp:revision>
  <dcterms:created xsi:type="dcterms:W3CDTF">2016-02-07T17:56:46Z</dcterms:created>
  <dcterms:modified xsi:type="dcterms:W3CDTF">2016-02-07T18:36:17Z</dcterms:modified>
</cp:coreProperties>
</file>