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0080625" cy="7559675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0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0772F38-1ECC-4ABF-A76F-12172EC2EF51}" type="slidenum">
              <a:t>‹#›</a:t>
            </a:fld>
            <a:endParaRPr lang="pl-PL" sz="1400" b="0" i="0" u="none" strike="noStrike" kern="120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8312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l-PL" sz="1400" kern="1200"/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l-PL" sz="1400" kern="1200"/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pl-PL" sz="1400" kern="1200"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pl-PL" sz="1400" kern="1200"/>
            </a:lvl1pPr>
          </a:lstStyle>
          <a:p>
            <a:pPr lvl="0"/>
            <a:fld id="{2693D5C2-3FA6-4EC6-8E77-614A87B35C1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5640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l-PL" sz="2000" b="0" i="0" u="none" strike="noStrike" kern="1200">
        <a:ln>
          <a:noFill/>
        </a:ln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0CF6DC-E942-484F-91FC-B0770AA2AE74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113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E57221-ED47-48EB-9BE1-2D66D17E57E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31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2B9D56-C05E-4848-A3D4-0554B926253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273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40A71D-387F-46A6-9CC9-B5617843B76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807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1083D8-0F67-424C-A578-7A5CA57DAC9D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282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8B419A-7814-4889-B31A-97AF3BD61D9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32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EE8B01-10BC-47B7-A7B0-89CBC7CCF533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289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103CD6-1D14-4248-9B63-8FD902E350C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43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FECCD8-8C26-4D79-968D-B7095F8BB75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92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A427E7-7896-487E-A812-C15870E510C7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433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BB6A53-29A7-4406-91B0-B03FC9A747D9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224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l-PL" sz="1400" kern="1200"/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pl-PL" sz="1400" kern="1200"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l-PL" sz="1400" kern="1200"/>
            </a:lvl1pPr>
          </a:lstStyle>
          <a:p>
            <a:pPr lvl="0"/>
            <a:fld id="{60C6CDD5-7BF9-4D22-877F-11936D71E596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pl-PL" sz="4400" b="0" i="0" u="none" strike="noStrike" kern="1200">
          <a:ln>
            <a:noFill/>
          </a:ln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pl-PL" sz="3200" b="0" i="0" u="none" strike="noStrike" kern="1200">
          <a:ln>
            <a:noFill/>
          </a:ln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808" y="395461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>
                <a:latin typeface="Arial" pitchFamily="18"/>
                <a:ea typeface="Microsoft YaHei" pitchFamily="2"/>
                <a:cs typeface="Mangal" pitchFamily="2"/>
              </a:rPr>
              <a:t>1.Location</a:t>
            </a:r>
            <a:br>
              <a:rPr lang="pl-PL" dirty="0">
                <a:latin typeface="Arial" pitchFamily="18"/>
                <a:ea typeface="Microsoft YaHei" pitchFamily="2"/>
                <a:cs typeface="Mangal" pitchFamily="2"/>
              </a:rPr>
            </a:br>
            <a:endParaRPr lang="pl-PL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>
          <a:xfrm>
            <a:off x="503999" y="1661039"/>
            <a:ext cx="9071640" cy="46008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pl-PL" sz="2800" dirty="0">
                <a:latin typeface="Arial" pitchFamily="18"/>
                <a:ea typeface="Microsoft YaHei" pitchFamily="2"/>
                <a:cs typeface="Mangal" pitchFamily="2"/>
              </a:rPr>
              <a:t>Australia </a:t>
            </a:r>
            <a:r>
              <a:rPr lang="pl-PL" sz="2800" dirty="0" err="1">
                <a:latin typeface="Arial" pitchFamily="18"/>
                <a:ea typeface="Microsoft YaHei" pitchFamily="2"/>
                <a:cs typeface="Mangal" pitchFamily="2"/>
              </a:rPr>
              <a:t>is</a:t>
            </a:r>
            <a:r>
              <a:rPr lang="pl-PL" sz="2800" dirty="0">
                <a:latin typeface="Arial" pitchFamily="18"/>
                <a:ea typeface="Microsoft YaHei" pitchFamily="2"/>
                <a:cs typeface="Mangal" pitchFamily="2"/>
              </a:rPr>
              <a:t> a country </a:t>
            </a:r>
            <a:r>
              <a:rPr lang="pl-PL" sz="2800" dirty="0" err="1">
                <a:latin typeface="Arial" pitchFamily="18"/>
                <a:ea typeface="Microsoft YaHei" pitchFamily="2"/>
                <a:cs typeface="Mangal" pitchFamily="2"/>
              </a:rPr>
              <a:t>comprising</a:t>
            </a:r>
            <a:r>
              <a:rPr lang="pl-PL" sz="2800" dirty="0">
                <a:latin typeface="Arial" pitchFamily="18"/>
                <a:ea typeface="Microsoft YaHei" pitchFamily="2"/>
                <a:cs typeface="Mangal" pitchFamily="2"/>
              </a:rPr>
              <a:t> the </a:t>
            </a:r>
            <a:r>
              <a:rPr lang="pl-PL" sz="2800" dirty="0" err="1">
                <a:latin typeface="Arial" pitchFamily="18"/>
                <a:ea typeface="Microsoft YaHei" pitchFamily="2"/>
                <a:cs typeface="Mangal" pitchFamily="2"/>
              </a:rPr>
              <a:t>mainland</a:t>
            </a:r>
            <a:r>
              <a:rPr lang="pl-PL" sz="2800" dirty="0">
                <a:latin typeface="Arial" pitchFamily="18"/>
                <a:ea typeface="Microsoft YaHei" pitchFamily="2"/>
                <a:cs typeface="Mangal" pitchFamily="2"/>
              </a:rPr>
              <a:t> of the </a:t>
            </a:r>
            <a:r>
              <a:rPr lang="pl-PL" sz="2800" dirty="0" err="1">
                <a:latin typeface="Arial" pitchFamily="18"/>
                <a:ea typeface="Microsoft YaHei" pitchFamily="2"/>
                <a:cs typeface="Mangal" pitchFamily="2"/>
              </a:rPr>
              <a:t>Australian</a:t>
            </a:r>
            <a:r>
              <a:rPr lang="pl-PL" sz="2800" dirty="0"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pl-PL" sz="2800" dirty="0" err="1">
                <a:latin typeface="Arial" pitchFamily="18"/>
                <a:ea typeface="Microsoft YaHei" pitchFamily="2"/>
                <a:cs typeface="Mangal" pitchFamily="2"/>
              </a:rPr>
              <a:t>continent</a:t>
            </a:r>
            <a:r>
              <a:rPr lang="pl-PL" sz="2800" dirty="0">
                <a:latin typeface="Arial" pitchFamily="18"/>
                <a:ea typeface="Microsoft YaHei" pitchFamily="2"/>
                <a:cs typeface="Mangal" pitchFamily="2"/>
              </a:rPr>
              <a:t>, the </a:t>
            </a:r>
            <a:r>
              <a:rPr lang="pl-PL" sz="2800" dirty="0" err="1">
                <a:latin typeface="Arial" pitchFamily="18"/>
                <a:ea typeface="Microsoft YaHei" pitchFamily="2"/>
                <a:cs typeface="Mangal" pitchFamily="2"/>
              </a:rPr>
              <a:t>island</a:t>
            </a:r>
            <a:r>
              <a:rPr lang="pl-PL" sz="2800" dirty="0"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pl-PL" sz="2800" dirty="0" smtClean="0">
                <a:latin typeface="Arial" pitchFamily="18"/>
                <a:ea typeface="Microsoft YaHei" pitchFamily="2"/>
                <a:cs typeface="Mangal" pitchFamily="2"/>
              </a:rPr>
              <a:t>of Tasmania</a:t>
            </a:r>
            <a:r>
              <a:rPr lang="pl-PL" sz="2800" dirty="0">
                <a:latin typeface="Arial" pitchFamily="18"/>
                <a:ea typeface="Microsoft YaHei" pitchFamily="2"/>
                <a:cs typeface="Mangal" pitchFamily="2"/>
              </a:rPr>
              <a:t>, and </a:t>
            </a:r>
            <a:r>
              <a:rPr lang="pl-PL" sz="2800" dirty="0" err="1">
                <a:latin typeface="Arial" pitchFamily="18"/>
                <a:ea typeface="Microsoft YaHei" pitchFamily="2"/>
                <a:cs typeface="Mangal" pitchFamily="2"/>
              </a:rPr>
              <a:t>numerous</a:t>
            </a:r>
            <a:r>
              <a:rPr lang="pl-PL" sz="2800" dirty="0"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pl-PL" sz="2800" dirty="0" err="1">
                <a:latin typeface="Arial" pitchFamily="18"/>
                <a:ea typeface="Microsoft YaHei" pitchFamily="2"/>
                <a:cs typeface="Mangal" pitchFamily="2"/>
              </a:rPr>
              <a:t>smaller</a:t>
            </a:r>
            <a:r>
              <a:rPr lang="pl-PL" sz="2800" dirty="0"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pl-PL" sz="2800" dirty="0" err="1">
                <a:latin typeface="Arial" pitchFamily="18"/>
                <a:ea typeface="Microsoft YaHei" pitchFamily="2"/>
                <a:cs typeface="Mangal" pitchFamily="2"/>
              </a:rPr>
              <a:t>islands</a:t>
            </a:r>
            <a:r>
              <a:rPr lang="pl-PL" sz="2800" dirty="0">
                <a:latin typeface="Arial" pitchFamily="18"/>
                <a:ea typeface="Microsoft YaHei" pitchFamily="2"/>
                <a:cs typeface="Mangal" pitchFamily="2"/>
              </a:rPr>
              <a:t>.</a:t>
            </a:r>
          </a:p>
          <a:p>
            <a:pPr marL="0" lvl="0" indent="0" algn="ctr">
              <a:buNone/>
            </a:pPr>
            <a:r>
              <a:rPr lang="pl-PL" sz="2800" dirty="0">
                <a:latin typeface="Arial" pitchFamily="18"/>
                <a:ea typeface="Microsoft YaHei" pitchFamily="2"/>
                <a:cs typeface="Mangal" pitchFamily="2"/>
              </a:rPr>
              <a:t> </a:t>
            </a:r>
          </a:p>
          <a:p>
            <a:pPr marL="0" lvl="0" indent="0" algn="ctr">
              <a:buNone/>
            </a:pPr>
            <a:r>
              <a:rPr lang="pl-PL" sz="2800" dirty="0">
                <a:latin typeface="Arial" pitchFamily="18"/>
                <a:ea typeface="Microsoft YaHei" pitchFamily="2"/>
                <a:cs typeface="Mangal" pitchFamily="2"/>
              </a:rPr>
              <a:t>It </a:t>
            </a:r>
            <a:r>
              <a:rPr lang="pl-PL" sz="2800" dirty="0" err="1">
                <a:latin typeface="Arial" pitchFamily="18"/>
                <a:ea typeface="Microsoft YaHei" pitchFamily="2"/>
                <a:cs typeface="Mangal" pitchFamily="2"/>
              </a:rPr>
              <a:t>is</a:t>
            </a:r>
            <a:r>
              <a:rPr lang="pl-PL" sz="2800" dirty="0"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pl-PL" sz="2800" dirty="0" err="1">
                <a:latin typeface="Arial" pitchFamily="18"/>
                <a:ea typeface="Microsoft YaHei" pitchFamily="2"/>
                <a:cs typeface="Mangal" pitchFamily="2"/>
              </a:rPr>
              <a:t>located</a:t>
            </a:r>
            <a:r>
              <a:rPr lang="pl-PL" sz="2800" dirty="0">
                <a:latin typeface="Arial" pitchFamily="18"/>
                <a:ea typeface="Microsoft YaHei" pitchFamily="2"/>
                <a:cs typeface="Mangal" pitchFamily="2"/>
              </a:rPr>
              <a:t> in the Southern </a:t>
            </a:r>
            <a:r>
              <a:rPr lang="pl-PL" sz="2800" dirty="0" err="1">
                <a:latin typeface="Arial" pitchFamily="18"/>
                <a:ea typeface="Microsoft YaHei" pitchFamily="2"/>
                <a:cs typeface="Mangal" pitchFamily="2"/>
              </a:rPr>
              <a:t>Hemisphere</a:t>
            </a:r>
            <a:r>
              <a:rPr lang="pl-PL" sz="2800" dirty="0">
                <a:latin typeface="Arial" pitchFamily="18"/>
                <a:ea typeface="Microsoft YaHei" pitchFamily="2"/>
                <a:cs typeface="Mangal" pitchFamily="2"/>
              </a:rPr>
              <a:t>, </a:t>
            </a:r>
            <a:r>
              <a:rPr lang="pl-PL" sz="2800" dirty="0" err="1">
                <a:latin typeface="Arial" pitchFamily="18"/>
                <a:ea typeface="Microsoft YaHei" pitchFamily="2"/>
                <a:cs typeface="Mangal" pitchFamily="2"/>
              </a:rPr>
              <a:t>between</a:t>
            </a:r>
            <a:r>
              <a:rPr lang="pl-PL" sz="2800" dirty="0">
                <a:latin typeface="Arial" pitchFamily="18"/>
                <a:ea typeface="Microsoft YaHei" pitchFamily="2"/>
                <a:cs typeface="Mangal" pitchFamily="2"/>
              </a:rPr>
              <a:t> the Indian Ocean and the Southern Pacific Ocean. </a:t>
            </a:r>
            <a:r>
              <a:rPr lang="pl-PL" sz="2800" dirty="0" err="1">
                <a:latin typeface="Arial" pitchFamily="18"/>
                <a:ea typeface="Microsoft YaHei" pitchFamily="2"/>
                <a:cs typeface="Mangal" pitchFamily="2"/>
              </a:rPr>
              <a:t>Neighbouring</a:t>
            </a:r>
            <a:r>
              <a:rPr lang="pl-PL" sz="2800" dirty="0"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pl-PL" sz="2800" dirty="0" err="1">
                <a:latin typeface="Arial" pitchFamily="18"/>
                <a:ea typeface="Microsoft YaHei" pitchFamily="2"/>
                <a:cs typeface="Mangal" pitchFamily="2"/>
              </a:rPr>
              <a:t>countries</a:t>
            </a:r>
            <a:r>
              <a:rPr lang="pl-PL" sz="2800" dirty="0"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pl-PL" sz="2800" dirty="0" err="1">
                <a:latin typeface="Arial" pitchFamily="18"/>
                <a:ea typeface="Microsoft YaHei" pitchFamily="2"/>
                <a:cs typeface="Mangal" pitchFamily="2"/>
              </a:rPr>
              <a:t>include</a:t>
            </a:r>
            <a:r>
              <a:rPr lang="pl-PL" sz="2800" dirty="0"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pl-PL" sz="2800" dirty="0" err="1">
                <a:latin typeface="Arial" pitchFamily="18"/>
                <a:ea typeface="Microsoft YaHei" pitchFamily="2"/>
                <a:cs typeface="Mangal" pitchFamily="2"/>
              </a:rPr>
              <a:t>Indonesia</a:t>
            </a:r>
            <a:r>
              <a:rPr lang="pl-PL" sz="2800" dirty="0">
                <a:latin typeface="Arial" pitchFamily="18"/>
                <a:ea typeface="Microsoft YaHei" pitchFamily="2"/>
                <a:cs typeface="Mangal" pitchFamily="2"/>
              </a:rPr>
              <a:t> and Papua New </a:t>
            </a:r>
            <a:r>
              <a:rPr lang="pl-PL" sz="2800" dirty="0" err="1">
                <a:latin typeface="Arial" pitchFamily="18"/>
                <a:ea typeface="Microsoft YaHei" pitchFamily="2"/>
                <a:cs typeface="Mangal" pitchFamily="2"/>
              </a:rPr>
              <a:t>Guinea</a:t>
            </a:r>
            <a:r>
              <a:rPr lang="pl-PL" sz="2800" dirty="0">
                <a:latin typeface="Arial" pitchFamily="18"/>
                <a:ea typeface="Microsoft YaHei" pitchFamily="2"/>
                <a:cs typeface="Mangal" pitchFamily="2"/>
              </a:rPr>
              <a:t> to the </a:t>
            </a:r>
            <a:r>
              <a:rPr lang="pl-PL" sz="2800" dirty="0" err="1">
                <a:latin typeface="Arial" pitchFamily="18"/>
                <a:ea typeface="Microsoft YaHei" pitchFamily="2"/>
                <a:cs typeface="Mangal" pitchFamily="2"/>
              </a:rPr>
              <a:t>north</a:t>
            </a:r>
            <a:r>
              <a:rPr lang="pl-PL" sz="2800" dirty="0">
                <a:latin typeface="Arial" pitchFamily="18"/>
                <a:ea typeface="Microsoft YaHei" pitchFamily="2"/>
                <a:cs typeface="Mangal" pitchFamily="2"/>
              </a:rPr>
              <a:t>; the Solomon </a:t>
            </a:r>
            <a:r>
              <a:rPr lang="pl-PL" sz="2800" dirty="0" err="1">
                <a:latin typeface="Arial" pitchFamily="18"/>
                <a:ea typeface="Microsoft YaHei" pitchFamily="2"/>
                <a:cs typeface="Mangal" pitchFamily="2"/>
              </a:rPr>
              <a:t>Islands</a:t>
            </a:r>
            <a:r>
              <a:rPr lang="pl-PL" sz="2800" dirty="0">
                <a:latin typeface="Arial" pitchFamily="18"/>
                <a:ea typeface="Microsoft YaHei" pitchFamily="2"/>
                <a:cs typeface="Mangal" pitchFamily="2"/>
              </a:rPr>
              <a:t> to the </a:t>
            </a:r>
            <a:r>
              <a:rPr lang="pl-PL" sz="2800" dirty="0" err="1">
                <a:latin typeface="Arial" pitchFamily="18"/>
                <a:ea typeface="Microsoft YaHei" pitchFamily="2"/>
                <a:cs typeface="Mangal" pitchFamily="2"/>
              </a:rPr>
              <a:t>north</a:t>
            </a:r>
            <a:r>
              <a:rPr lang="pl-PL" sz="2800" dirty="0">
                <a:latin typeface="Arial" pitchFamily="18"/>
                <a:ea typeface="Microsoft YaHei" pitchFamily="2"/>
                <a:cs typeface="Mangal" pitchFamily="2"/>
              </a:rPr>
              <a:t>-east; and New </a:t>
            </a:r>
            <a:r>
              <a:rPr lang="pl-PL" sz="2800" dirty="0" err="1">
                <a:latin typeface="Arial" pitchFamily="18"/>
                <a:ea typeface="Microsoft YaHei" pitchFamily="2"/>
                <a:cs typeface="Mangal" pitchFamily="2"/>
              </a:rPr>
              <a:t>Zealand</a:t>
            </a:r>
            <a:r>
              <a:rPr lang="pl-PL" sz="2800" dirty="0">
                <a:latin typeface="Arial" pitchFamily="18"/>
                <a:ea typeface="Microsoft YaHei" pitchFamily="2"/>
                <a:cs typeface="Mangal" pitchFamily="2"/>
              </a:rPr>
              <a:t> to the </a:t>
            </a:r>
            <a:r>
              <a:rPr lang="pl-PL" sz="2800" dirty="0" err="1">
                <a:latin typeface="Arial" pitchFamily="18"/>
                <a:ea typeface="Microsoft YaHei" pitchFamily="2"/>
                <a:cs typeface="Mangal" pitchFamily="2"/>
              </a:rPr>
              <a:t>south</a:t>
            </a:r>
            <a:r>
              <a:rPr lang="pl-PL" sz="2800" dirty="0">
                <a:latin typeface="Arial" pitchFamily="18"/>
                <a:ea typeface="Microsoft YaHei" pitchFamily="2"/>
                <a:cs typeface="Mangal" pitchFamily="2"/>
              </a:rPr>
              <a:t>-east.</a:t>
            </a:r>
          </a:p>
          <a:p>
            <a:pPr marL="0" lvl="0" indent="0" algn="ctr">
              <a:buNone/>
            </a:pPr>
            <a:endParaRPr lang="pl-PL" sz="2800" dirty="0">
              <a:latin typeface="Arial" pitchFamily="18"/>
              <a:ea typeface="Microsoft YaHei" pitchFamily="2"/>
              <a:cs typeface="Mangal" pitchFamily="2"/>
            </a:endParaRPr>
          </a:p>
          <a:p>
            <a:pPr marL="0" lvl="0" indent="0" algn="ctr">
              <a:buNone/>
            </a:pPr>
            <a:r>
              <a:rPr lang="pl-PL" sz="2800" dirty="0">
                <a:latin typeface="Arial" pitchFamily="18"/>
                <a:ea typeface="Microsoft YaHei" pitchFamily="2"/>
                <a:cs typeface="Mangal" pitchFamily="2"/>
              </a:rPr>
              <a:t>Australia </a:t>
            </a:r>
            <a:r>
              <a:rPr lang="pl-PL" sz="2800" dirty="0" err="1">
                <a:latin typeface="Arial" pitchFamily="18"/>
                <a:ea typeface="Microsoft YaHei" pitchFamily="2"/>
                <a:cs typeface="Mangal" pitchFamily="2"/>
              </a:rPr>
              <a:t>has</a:t>
            </a:r>
            <a:r>
              <a:rPr lang="pl-PL" sz="2800" dirty="0"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pl-PL" sz="2800" dirty="0" err="1">
                <a:latin typeface="Arial" pitchFamily="18"/>
                <a:ea typeface="Microsoft YaHei" pitchFamily="2"/>
                <a:cs typeface="Mangal" pitchFamily="2"/>
              </a:rPr>
              <a:t>an</a:t>
            </a:r>
            <a:r>
              <a:rPr lang="pl-PL" sz="2800" dirty="0"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pl-PL" sz="2800" dirty="0" err="1">
                <a:latin typeface="Arial" pitchFamily="18"/>
                <a:ea typeface="Microsoft YaHei" pitchFamily="2"/>
                <a:cs typeface="Mangal" pitchFamily="2"/>
              </a:rPr>
              <a:t>area</a:t>
            </a:r>
            <a:r>
              <a:rPr lang="pl-PL" sz="2800" dirty="0">
                <a:latin typeface="Arial" pitchFamily="18"/>
                <a:ea typeface="Microsoft YaHei" pitchFamily="2"/>
                <a:cs typeface="Mangal" pitchFamily="2"/>
              </a:rPr>
              <a:t> of 7,7 mln </a:t>
            </a:r>
            <a:r>
              <a:rPr lang="pl-PL" sz="2800" dirty="0" err="1">
                <a:latin typeface="Arial" pitchFamily="18"/>
                <a:ea typeface="Microsoft YaHei" pitchFamily="2"/>
                <a:cs typeface="Mangal" pitchFamily="2"/>
              </a:rPr>
              <a:t>square</a:t>
            </a:r>
            <a:r>
              <a:rPr lang="pl-PL" sz="2800" dirty="0"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pl-PL" sz="2800" dirty="0" err="1">
                <a:latin typeface="Arial" pitchFamily="18"/>
                <a:ea typeface="Microsoft YaHei" pitchFamily="2"/>
                <a:cs typeface="Mangal" pitchFamily="2"/>
              </a:rPr>
              <a:t>kilometers</a:t>
            </a:r>
            <a:r>
              <a:rPr lang="pl-PL" sz="2800" dirty="0">
                <a:latin typeface="Arial" pitchFamily="18"/>
                <a:ea typeface="Microsoft YaHei" pitchFamily="2"/>
                <a:cs typeface="Mangal" pitchFamily="2"/>
              </a:rPr>
              <a:t>.</a:t>
            </a:r>
          </a:p>
          <a:p>
            <a:pPr marL="0" lvl="0" indent="0" algn="ctr">
              <a:buNone/>
            </a:pPr>
            <a:endParaRPr lang="pl-PL" sz="1800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obrazu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64000" y="648000"/>
            <a:ext cx="8424000" cy="6336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9pPr>
          </a:lstStyle>
          <a:p>
            <a:pPr lvl="0">
              <a:buNone/>
            </a:pPr>
            <a:endParaRPr lang="pl-PL" dirty="0"/>
          </a:p>
          <a:p>
            <a:pPr lvl="0">
              <a:buNone/>
            </a:pPr>
            <a:endParaRPr lang="pl-PL" dirty="0"/>
          </a:p>
          <a:p>
            <a:pPr lvl="0">
              <a:buNone/>
            </a:pPr>
            <a:endParaRPr lang="pl-PL" dirty="0"/>
          </a:p>
          <a:p>
            <a:pPr lvl="0"/>
            <a:r>
              <a:rPr lang="pl-PL" dirty="0"/>
              <a:t>Emu and Kiwi - </a:t>
            </a:r>
            <a:r>
              <a:rPr lang="pl-PL" dirty="0" err="1"/>
              <a:t>are</a:t>
            </a:r>
            <a:r>
              <a:rPr lang="pl-PL" dirty="0"/>
              <a:t> the </a:t>
            </a:r>
            <a:r>
              <a:rPr lang="pl-PL" dirty="0" err="1" smtClean="0"/>
              <a:t>birds</a:t>
            </a:r>
            <a:r>
              <a:rPr lang="pl-PL" dirty="0" smtClean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cannot</a:t>
            </a:r>
            <a:r>
              <a:rPr lang="pl-PL" dirty="0"/>
              <a:t> </a:t>
            </a:r>
            <a:r>
              <a:rPr lang="pl-PL" dirty="0" err="1"/>
              <a:t>fly</a:t>
            </a:r>
            <a:endParaRPr lang="pl-PL" dirty="0"/>
          </a:p>
          <a:p>
            <a:pPr lvl="0"/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obrazu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2520" y="439559"/>
            <a:ext cx="4767479" cy="4096440"/>
          </a:xfr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00000" y="3240000"/>
            <a:ext cx="4320000" cy="39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9pPr>
          </a:lstStyle>
          <a:p>
            <a:pPr lvl="0">
              <a:buNone/>
            </a:pPr>
            <a:endParaRPr lang="pl-PL"/>
          </a:p>
          <a:p>
            <a:pPr lvl="0">
              <a:buNone/>
            </a:pPr>
            <a:endParaRPr lang="pl-PL"/>
          </a:p>
          <a:p>
            <a:pPr lvl="0">
              <a:buNone/>
            </a:pPr>
            <a:endParaRPr lang="pl-PL"/>
          </a:p>
          <a:p>
            <a:pPr lvl="0"/>
            <a:r>
              <a:rPr lang="pl-PL"/>
              <a:t>Blue Whale - is the biggest whale and the biggest animal that ever lived on Earth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obrazu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640" y="1655999"/>
            <a:ext cx="9071640" cy="4320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9pPr>
          </a:lstStyle>
          <a:p>
            <a:pPr lvl="0">
              <a:buNone/>
            </a:pPr>
            <a:endParaRPr lang="pl-PL"/>
          </a:p>
          <a:p>
            <a:pPr lvl="0">
              <a:buNone/>
            </a:pPr>
            <a:endParaRPr lang="pl-PL"/>
          </a:p>
          <a:p>
            <a:pPr lvl="0">
              <a:buNone/>
            </a:pPr>
            <a:endParaRPr lang="pl-PL"/>
          </a:p>
          <a:p>
            <a:pPr lvl="0"/>
            <a:r>
              <a:rPr lang="pl-PL"/>
              <a:t>Famous monuments: Sydney Opera House and Sydney Harbour Bridge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obrazu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24000" y="3311999"/>
            <a:ext cx="5035680" cy="4024440"/>
          </a:xfr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88000" y="720000"/>
            <a:ext cx="4896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6000" y="720000"/>
            <a:ext cx="4896000" cy="36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9pPr>
          </a:lstStyle>
          <a:p>
            <a:pPr lvl="0">
              <a:buNone/>
            </a:pPr>
            <a:endParaRPr lang="pl-PL" dirty="0"/>
          </a:p>
          <a:p>
            <a:pPr lvl="0">
              <a:buNone/>
            </a:pPr>
            <a:endParaRPr lang="pl-PL" dirty="0"/>
          </a:p>
          <a:p>
            <a:pPr lvl="0">
              <a:buNone/>
            </a:pPr>
            <a:endParaRPr lang="pl-PL" dirty="0"/>
          </a:p>
          <a:p>
            <a:pPr lvl="0"/>
            <a:r>
              <a:rPr lang="pl-PL" dirty="0" err="1"/>
              <a:t>Aboriginal</a:t>
            </a:r>
            <a:r>
              <a:rPr lang="pl-PL" dirty="0"/>
              <a:t> </a:t>
            </a:r>
            <a:r>
              <a:rPr lang="pl-PL" dirty="0" err="1"/>
              <a:t>Australians</a:t>
            </a:r>
            <a:r>
              <a:rPr lang="pl-PL" dirty="0"/>
              <a:t> - </a:t>
            </a:r>
            <a:r>
              <a:rPr lang="pl-PL" dirty="0" err="1"/>
              <a:t>first</a:t>
            </a:r>
            <a:r>
              <a:rPr lang="pl-PL" dirty="0"/>
              <a:t> </a:t>
            </a:r>
            <a:r>
              <a:rPr lang="pl-PL" dirty="0" err="1"/>
              <a:t>Australians</a:t>
            </a:r>
            <a:r>
              <a:rPr lang="pl-PL" dirty="0"/>
              <a:t> </a:t>
            </a:r>
            <a:r>
              <a:rPr lang="pl-PL" dirty="0" err="1"/>
              <a:t>who</a:t>
            </a:r>
            <a:r>
              <a:rPr lang="pl-PL" dirty="0"/>
              <a:t> </a:t>
            </a:r>
            <a:r>
              <a:rPr lang="pl-PL" dirty="0" err="1" smtClean="0"/>
              <a:t>lived</a:t>
            </a:r>
            <a:r>
              <a:rPr lang="pl-PL" dirty="0" smtClean="0"/>
              <a:t>  </a:t>
            </a:r>
            <a:r>
              <a:rPr lang="pl-PL" dirty="0"/>
              <a:t>in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continent</a:t>
            </a:r>
            <a:r>
              <a:rPr lang="pl-PL" dirty="0"/>
              <a:t> 50,000 </a:t>
            </a:r>
            <a:r>
              <a:rPr lang="pl-PL" dirty="0" err="1"/>
              <a:t>years</a:t>
            </a:r>
            <a:r>
              <a:rPr lang="pl-PL" dirty="0"/>
              <a:t> ago.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32640" y="864000"/>
            <a:ext cx="9387360" cy="5973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latin typeface="Arial" pitchFamily="18"/>
                <a:ea typeface="Microsoft YaHei" pitchFamily="2"/>
                <a:cs typeface="Mangal" pitchFamily="2"/>
              </a:rPr>
              <a:t>4. Famous people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9pPr>
          </a:lstStyle>
          <a:p>
            <a:pPr lvl="0">
              <a:buNone/>
            </a:pPr>
            <a:endParaRPr lang="pl-PL" dirty="0"/>
          </a:p>
          <a:p>
            <a:pPr lvl="0"/>
            <a:r>
              <a:rPr lang="pl-PL" dirty="0" err="1"/>
              <a:t>Australia’s</a:t>
            </a:r>
            <a:r>
              <a:rPr lang="pl-PL" dirty="0"/>
              <a:t> </a:t>
            </a:r>
            <a:r>
              <a:rPr lang="pl-PL" dirty="0" err="1"/>
              <a:t>famous</a:t>
            </a:r>
            <a:r>
              <a:rPr lang="pl-PL" dirty="0"/>
              <a:t> </a:t>
            </a:r>
            <a:r>
              <a:rPr lang="pl-PL" dirty="0" err="1"/>
              <a:t>people</a:t>
            </a:r>
            <a:r>
              <a:rPr lang="pl-PL" dirty="0"/>
              <a:t> </a:t>
            </a:r>
            <a:r>
              <a:rPr lang="pl-PL" dirty="0" err="1"/>
              <a:t>include</a:t>
            </a:r>
            <a:r>
              <a:rPr lang="pl-PL" dirty="0"/>
              <a:t> </a:t>
            </a:r>
            <a:r>
              <a:rPr lang="pl-PL" dirty="0" err="1"/>
              <a:t>many</a:t>
            </a:r>
            <a:r>
              <a:rPr lang="pl-PL" dirty="0"/>
              <a:t>  </a:t>
            </a:r>
            <a:r>
              <a:rPr lang="pl-PL" dirty="0" err="1"/>
              <a:t>actors</a:t>
            </a:r>
            <a:r>
              <a:rPr lang="pl-PL" dirty="0"/>
              <a:t> </a:t>
            </a:r>
            <a:r>
              <a:rPr lang="pl-PL" dirty="0" smtClean="0"/>
              <a:t>(</a:t>
            </a:r>
            <a:r>
              <a:rPr lang="pl-PL" dirty="0" err="1" smtClean="0"/>
              <a:t>like</a:t>
            </a:r>
            <a:r>
              <a:rPr lang="pl-PL" dirty="0" smtClean="0"/>
              <a:t> </a:t>
            </a:r>
            <a:r>
              <a:rPr lang="pl-PL" dirty="0"/>
              <a:t>Russell </a:t>
            </a:r>
            <a:r>
              <a:rPr lang="pl-PL" dirty="0" err="1"/>
              <a:t>Crowe</a:t>
            </a:r>
            <a:r>
              <a:rPr lang="pl-PL" dirty="0"/>
              <a:t>, Nicole Kidman), </a:t>
            </a:r>
            <a:r>
              <a:rPr lang="pl-PL" dirty="0" err="1"/>
              <a:t>singers</a:t>
            </a:r>
            <a:r>
              <a:rPr lang="pl-PL" dirty="0"/>
              <a:t> </a:t>
            </a:r>
            <a:r>
              <a:rPr lang="pl-PL" dirty="0" smtClean="0"/>
              <a:t>(</a:t>
            </a:r>
            <a:r>
              <a:rPr lang="pl-PL" dirty="0" err="1" smtClean="0"/>
              <a:t>like</a:t>
            </a:r>
            <a:r>
              <a:rPr lang="pl-PL" dirty="0" smtClean="0"/>
              <a:t>  </a:t>
            </a:r>
            <a:r>
              <a:rPr lang="pl-PL" dirty="0" err="1"/>
              <a:t>Kylie</a:t>
            </a:r>
            <a:r>
              <a:rPr lang="pl-PL" dirty="0"/>
              <a:t> </a:t>
            </a:r>
            <a:r>
              <a:rPr lang="pl-PL" dirty="0" err="1"/>
              <a:t>Minogue</a:t>
            </a:r>
            <a:r>
              <a:rPr lang="pl-PL" dirty="0"/>
              <a:t>), </a:t>
            </a:r>
            <a:r>
              <a:rPr lang="pl-PL" dirty="0" err="1"/>
              <a:t>sportspeople</a:t>
            </a:r>
            <a:r>
              <a:rPr lang="pl-PL" dirty="0"/>
              <a:t> </a:t>
            </a:r>
            <a:r>
              <a:rPr lang="pl-PL" dirty="0" smtClean="0"/>
              <a:t>(</a:t>
            </a:r>
            <a:r>
              <a:rPr lang="pl-PL" dirty="0" err="1" smtClean="0"/>
              <a:t>like</a:t>
            </a:r>
            <a:r>
              <a:rPr lang="pl-PL" dirty="0" smtClean="0"/>
              <a:t> </a:t>
            </a:r>
            <a:r>
              <a:rPr lang="pl-PL" dirty="0" err="1"/>
              <a:t>Cathy</a:t>
            </a:r>
            <a:r>
              <a:rPr lang="pl-PL" dirty="0"/>
              <a:t> Freeman - </a:t>
            </a:r>
            <a:r>
              <a:rPr lang="pl-PL" dirty="0" err="1"/>
              <a:t>Aborigen</a:t>
            </a:r>
            <a:r>
              <a:rPr lang="pl-PL" dirty="0"/>
              <a:t>, </a:t>
            </a:r>
            <a:r>
              <a:rPr lang="pl-PL" dirty="0" err="1"/>
              <a:t>who</a:t>
            </a:r>
            <a:r>
              <a:rPr lang="pl-PL" dirty="0"/>
              <a:t> lit the Olympic </a:t>
            </a:r>
            <a:r>
              <a:rPr lang="pl-PL" dirty="0" err="1"/>
              <a:t>flame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the 2000 Sydney </a:t>
            </a:r>
            <a:r>
              <a:rPr lang="pl-PL" dirty="0" err="1"/>
              <a:t>Olympics</a:t>
            </a:r>
            <a:r>
              <a:rPr lang="pl-PL" dirty="0"/>
              <a:t> Games) and </a:t>
            </a:r>
            <a:r>
              <a:rPr lang="pl-PL" dirty="0" err="1"/>
              <a:t>writers</a:t>
            </a:r>
            <a:r>
              <a:rPr lang="pl-PL" dirty="0"/>
              <a:t> </a:t>
            </a:r>
            <a:r>
              <a:rPr lang="pl-PL" dirty="0" smtClean="0"/>
              <a:t>(</a:t>
            </a:r>
            <a:r>
              <a:rPr lang="pl-PL" dirty="0" err="1" smtClean="0"/>
              <a:t>like</a:t>
            </a:r>
            <a:r>
              <a:rPr lang="pl-PL" dirty="0" smtClean="0"/>
              <a:t> </a:t>
            </a:r>
            <a:r>
              <a:rPr lang="pl-PL" dirty="0"/>
              <a:t>Patrick White </a:t>
            </a:r>
            <a:r>
              <a:rPr lang="pl-PL" dirty="0" err="1"/>
              <a:t>who</a:t>
            </a:r>
            <a:r>
              <a:rPr lang="pl-PL" dirty="0"/>
              <a:t> won the 1973 Nobel </a:t>
            </a:r>
            <a:r>
              <a:rPr lang="pl-PL" dirty="0" err="1"/>
              <a:t>Prize</a:t>
            </a:r>
            <a:r>
              <a:rPr lang="pl-PL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obrazu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4840" y="1768680"/>
            <a:ext cx="8769240" cy="438444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obrazu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6000" y="144000"/>
            <a:ext cx="2716200" cy="3456000"/>
          </a:xfr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096000" y="144000"/>
            <a:ext cx="2664000" cy="35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976000" y="216000"/>
            <a:ext cx="3866039" cy="34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976000" y="3903120"/>
            <a:ext cx="3838680" cy="3296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288000" y="3888000"/>
            <a:ext cx="5400000" cy="33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latin typeface="Arial" pitchFamily="18"/>
                <a:ea typeface="Microsoft YaHei" pitchFamily="2"/>
                <a:cs typeface="Mangal" pitchFamily="2"/>
              </a:rPr>
              <a:t>Australian kitchen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9pPr>
          </a:lstStyle>
          <a:p>
            <a:pPr lvl="0">
              <a:buNone/>
            </a:pPr>
            <a:endParaRPr lang="pl-PL" dirty="0"/>
          </a:p>
          <a:p>
            <a:pPr lvl="0">
              <a:buNone/>
            </a:pPr>
            <a:endParaRPr lang="pl-PL" dirty="0"/>
          </a:p>
          <a:p>
            <a:pPr lvl="0"/>
            <a:r>
              <a:rPr lang="pl-PL" dirty="0"/>
              <a:t>The most </a:t>
            </a:r>
            <a:r>
              <a:rPr lang="pl-PL" dirty="0" err="1"/>
              <a:t>famous</a:t>
            </a:r>
            <a:r>
              <a:rPr lang="pl-PL" dirty="0"/>
              <a:t> </a:t>
            </a:r>
            <a:r>
              <a:rPr lang="pl-PL" dirty="0" err="1"/>
              <a:t>dish</a:t>
            </a:r>
            <a:r>
              <a:rPr lang="pl-PL" dirty="0"/>
              <a:t> in Australia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Vegemite</a:t>
            </a:r>
            <a:r>
              <a:rPr lang="pl-PL" dirty="0"/>
              <a:t> - food </a:t>
            </a:r>
            <a:r>
              <a:rPr lang="pl-PL" dirty="0" err="1"/>
              <a:t>paste</a:t>
            </a:r>
            <a:r>
              <a:rPr lang="pl-PL" dirty="0"/>
              <a:t> </a:t>
            </a:r>
            <a:r>
              <a:rPr lang="pl-PL" dirty="0" err="1"/>
              <a:t>made</a:t>
            </a:r>
            <a:r>
              <a:rPr lang="pl-PL" dirty="0"/>
              <a:t> from </a:t>
            </a:r>
            <a:r>
              <a:rPr lang="pl-PL" dirty="0" err="1"/>
              <a:t>leftover</a:t>
            </a:r>
            <a:r>
              <a:rPr lang="pl-PL" dirty="0"/>
              <a:t> </a:t>
            </a:r>
            <a:r>
              <a:rPr lang="pl-PL" dirty="0" err="1"/>
              <a:t>brewers</a:t>
            </a:r>
            <a:r>
              <a:rPr lang="pl-PL" dirty="0"/>
              <a:t>' </a:t>
            </a:r>
            <a:r>
              <a:rPr lang="pl-PL" dirty="0" err="1"/>
              <a:t>yeast</a:t>
            </a:r>
            <a:r>
              <a:rPr lang="pl-PL" dirty="0"/>
              <a:t> </a:t>
            </a:r>
            <a:r>
              <a:rPr lang="pl-PL" dirty="0" err="1"/>
              <a:t>extract</a:t>
            </a:r>
            <a:r>
              <a:rPr lang="pl-PL" dirty="0"/>
              <a:t> with </a:t>
            </a:r>
            <a:r>
              <a:rPr lang="pl-PL" dirty="0" err="1"/>
              <a:t>various</a:t>
            </a:r>
            <a:r>
              <a:rPr lang="pl-PL" dirty="0"/>
              <a:t> </a:t>
            </a:r>
            <a:r>
              <a:rPr lang="pl-PL" dirty="0" err="1"/>
              <a:t>vegetable</a:t>
            </a:r>
            <a:r>
              <a:rPr lang="pl-PL" dirty="0"/>
              <a:t> and </a:t>
            </a:r>
            <a:r>
              <a:rPr lang="pl-PL" dirty="0" err="1" smtClean="0"/>
              <a:t>spices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obrazu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648000"/>
            <a:ext cx="8712000" cy="626399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latin typeface="Arial" pitchFamily="18"/>
                <a:ea typeface="Microsoft YaHei" pitchFamily="2"/>
                <a:cs typeface="Mangal" pitchFamily="2"/>
              </a:rPr>
              <a:t>6. Trivia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9pPr>
          </a:lstStyle>
          <a:p>
            <a:pPr lvl="0" algn="ctr">
              <a:buNone/>
            </a:pPr>
            <a:r>
              <a:rPr lang="pl-PL" dirty="0"/>
              <a:t>It </a:t>
            </a:r>
            <a:r>
              <a:rPr lang="pl-PL" dirty="0" err="1"/>
              <a:t>is</a:t>
            </a:r>
            <a:r>
              <a:rPr lang="pl-PL" dirty="0"/>
              <a:t> the </a:t>
            </a:r>
            <a:r>
              <a:rPr lang="pl-PL" dirty="0" err="1"/>
              <a:t>world's</a:t>
            </a:r>
            <a:r>
              <a:rPr lang="pl-PL" dirty="0"/>
              <a:t> </a:t>
            </a:r>
            <a:r>
              <a:rPr lang="pl-PL" dirty="0" err="1"/>
              <a:t>smallest</a:t>
            </a:r>
            <a:r>
              <a:rPr lang="pl-PL" dirty="0"/>
              <a:t> </a:t>
            </a:r>
            <a:r>
              <a:rPr lang="pl-PL" dirty="0" err="1"/>
              <a:t>continent</a:t>
            </a:r>
            <a:r>
              <a:rPr lang="pl-PL" dirty="0"/>
              <a:t> and the </a:t>
            </a:r>
            <a:r>
              <a:rPr lang="pl-PL" dirty="0" err="1"/>
              <a:t>sixth-largest</a:t>
            </a:r>
            <a:r>
              <a:rPr lang="pl-PL" dirty="0"/>
              <a:t> country.</a:t>
            </a:r>
          </a:p>
          <a:p>
            <a:pPr lvl="0" algn="ctr">
              <a:buNone/>
            </a:pPr>
            <a:r>
              <a:rPr lang="pl-PL" dirty="0"/>
              <a:t>Australia </a:t>
            </a:r>
            <a:r>
              <a:rPr lang="pl-PL" dirty="0" err="1"/>
              <a:t>has</a:t>
            </a:r>
            <a:r>
              <a:rPr lang="pl-PL" dirty="0"/>
              <a:t> a </a:t>
            </a:r>
            <a:r>
              <a:rPr lang="pl-PL" dirty="0" err="1"/>
              <a:t>population</a:t>
            </a:r>
            <a:r>
              <a:rPr lang="pl-PL" dirty="0"/>
              <a:t> </a:t>
            </a:r>
            <a:r>
              <a:rPr lang="pl-PL" dirty="0" smtClean="0"/>
              <a:t>of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/>
              <a:t>20 </a:t>
            </a:r>
            <a:r>
              <a:rPr lang="pl-PL" dirty="0" err="1"/>
              <a:t>million</a:t>
            </a:r>
            <a:r>
              <a:rPr lang="pl-PL" dirty="0"/>
              <a:t> </a:t>
            </a:r>
            <a:r>
              <a:rPr lang="pl-PL" dirty="0" err="1"/>
              <a:t>people</a:t>
            </a:r>
            <a:r>
              <a:rPr lang="pl-PL" dirty="0"/>
              <a:t>.</a:t>
            </a:r>
          </a:p>
          <a:p>
            <a:pPr lvl="0" algn="ctr">
              <a:buNone/>
            </a:pPr>
            <a:r>
              <a:rPr lang="pl-PL" dirty="0"/>
              <a:t>Most of </a:t>
            </a:r>
            <a:r>
              <a:rPr lang="pl-PL" dirty="0" err="1"/>
              <a:t>Australia's</a:t>
            </a:r>
            <a:r>
              <a:rPr lang="pl-PL" dirty="0"/>
              <a:t> </a:t>
            </a:r>
            <a:r>
              <a:rPr lang="pl-PL" dirty="0" err="1"/>
              <a:t>population</a:t>
            </a:r>
            <a:r>
              <a:rPr lang="pl-PL" dirty="0"/>
              <a:t> </a:t>
            </a:r>
            <a:r>
              <a:rPr lang="pl-PL" dirty="0" err="1"/>
              <a:t>lives</a:t>
            </a:r>
            <a:r>
              <a:rPr lang="pl-PL" dirty="0"/>
              <a:t> on the </a:t>
            </a:r>
            <a:r>
              <a:rPr lang="pl-PL" dirty="0" err="1"/>
              <a:t>fertile</a:t>
            </a:r>
            <a:r>
              <a:rPr lang="pl-PL" dirty="0"/>
              <a:t> </a:t>
            </a:r>
            <a:r>
              <a:rPr lang="pl-PL" dirty="0" err="1"/>
              <a:t>plains</a:t>
            </a:r>
            <a:r>
              <a:rPr lang="pl-PL" dirty="0"/>
              <a:t> of the </a:t>
            </a:r>
            <a:r>
              <a:rPr lang="pl-PL" dirty="0" err="1"/>
              <a:t>eastern</a:t>
            </a:r>
            <a:r>
              <a:rPr lang="pl-PL" dirty="0"/>
              <a:t> and </a:t>
            </a:r>
            <a:r>
              <a:rPr lang="pl-PL" dirty="0" err="1"/>
              <a:t>southeastern</a:t>
            </a:r>
            <a:r>
              <a:rPr lang="pl-PL" dirty="0"/>
              <a:t> </a:t>
            </a:r>
            <a:r>
              <a:rPr lang="pl-PL" dirty="0" err="1"/>
              <a:t>coasts</a:t>
            </a:r>
            <a:r>
              <a:rPr lang="pl-PL" dirty="0"/>
              <a:t>.</a:t>
            </a:r>
          </a:p>
          <a:p>
            <a:pPr lvl="0" algn="ctr">
              <a:buNone/>
            </a:pPr>
            <a:r>
              <a:rPr lang="pl-PL" dirty="0"/>
              <a:t> The interior of Australia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dry</a:t>
            </a:r>
            <a:r>
              <a:rPr lang="pl-PL" dirty="0"/>
              <a:t> with </a:t>
            </a:r>
            <a:r>
              <a:rPr lang="pl-PL" dirty="0" err="1"/>
              <a:t>many</a:t>
            </a:r>
            <a:r>
              <a:rPr lang="pl-PL" dirty="0"/>
              <a:t> </a:t>
            </a:r>
            <a:r>
              <a:rPr lang="pl-PL" dirty="0" err="1"/>
              <a:t>deserts</a:t>
            </a:r>
            <a:endParaRPr lang="pl-PL" dirty="0"/>
          </a:p>
          <a:p>
            <a:pPr lvl="0" algn="ctr">
              <a:buNone/>
            </a:pPr>
            <a:r>
              <a:rPr lang="pl-PL" dirty="0" err="1"/>
              <a:t>Australia's</a:t>
            </a:r>
            <a:r>
              <a:rPr lang="pl-PL" dirty="0"/>
              <a:t> </a:t>
            </a:r>
            <a:r>
              <a:rPr lang="pl-PL" dirty="0" err="1"/>
              <a:t>tallest</a:t>
            </a:r>
            <a:r>
              <a:rPr lang="pl-PL" dirty="0"/>
              <a:t> </a:t>
            </a:r>
            <a:r>
              <a:rPr lang="pl-PL" dirty="0" err="1"/>
              <a:t>peak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Mount </a:t>
            </a:r>
            <a:r>
              <a:rPr lang="pl-PL" dirty="0" err="1"/>
              <a:t>Kosciuszko</a:t>
            </a:r>
            <a:r>
              <a:rPr lang="pl-PL" dirty="0"/>
              <a:t>,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2,228 m </a:t>
            </a:r>
            <a:r>
              <a:rPr lang="pl-PL" dirty="0" err="1"/>
              <a:t>tall</a:t>
            </a:r>
            <a:r>
              <a:rPr lang="pl-PL" dirty="0"/>
              <a:t>.</a:t>
            </a:r>
          </a:p>
          <a:p>
            <a:pPr lvl="0" algn="ctr">
              <a:buNone/>
            </a:pPr>
            <a:endParaRPr lang="pl-PL" dirty="0"/>
          </a:p>
          <a:p>
            <a:pPr lvl="0">
              <a:buNone/>
            </a:pPr>
            <a:endParaRPr lang="pl-PL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obrazu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9" y="648000"/>
            <a:ext cx="9072000" cy="6336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-5040"/>
            <a:ext cx="9071640" cy="18752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latin typeface="Arial" pitchFamily="18"/>
                <a:ea typeface="Microsoft YaHei" pitchFamily="2"/>
                <a:cs typeface="Mangal" pitchFamily="2"/>
              </a:rPr>
              <a:t> </a:t>
            </a:r>
            <a:br>
              <a:rPr lang="pl-PL">
                <a:latin typeface="Arial" pitchFamily="18"/>
                <a:ea typeface="Microsoft YaHei" pitchFamily="2"/>
                <a:cs typeface="Mangal" pitchFamily="2"/>
              </a:rPr>
            </a:br>
            <a:r>
              <a:rPr lang="pl-PL">
                <a:latin typeface="Arial" pitchFamily="18"/>
                <a:ea typeface="Microsoft YaHei" pitchFamily="2"/>
                <a:cs typeface="Mangal" pitchFamily="2"/>
              </a:rPr>
              <a:t>2. Government, currency and symbols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9pPr>
          </a:lstStyle>
          <a:p>
            <a:pPr lvl="0">
              <a:buNone/>
            </a:pPr>
            <a:endParaRPr lang="pl-PL" sz="2400" dirty="0"/>
          </a:p>
          <a:p>
            <a:pPr lvl="0"/>
            <a:r>
              <a:rPr lang="pl-PL" dirty="0"/>
              <a:t>Australia </a:t>
            </a:r>
            <a:r>
              <a:rPr lang="pl-PL" dirty="0" err="1"/>
              <a:t>is</a:t>
            </a:r>
            <a:r>
              <a:rPr lang="pl-PL" dirty="0"/>
              <a:t> a </a:t>
            </a:r>
            <a:r>
              <a:rPr lang="pl-PL" dirty="0" err="1"/>
              <a:t>constitutional</a:t>
            </a:r>
            <a:r>
              <a:rPr lang="pl-PL" dirty="0"/>
              <a:t> monarchy  a </a:t>
            </a:r>
            <a:r>
              <a:rPr lang="pl-PL" dirty="0" err="1"/>
              <a:t>parliamentary</a:t>
            </a:r>
            <a:r>
              <a:rPr lang="pl-PL" dirty="0"/>
              <a:t> system of </a:t>
            </a:r>
            <a:r>
              <a:rPr lang="pl-PL" dirty="0" err="1"/>
              <a:t>government</a:t>
            </a:r>
            <a:r>
              <a:rPr lang="pl-PL" dirty="0"/>
              <a:t> with </a:t>
            </a:r>
            <a:r>
              <a:rPr lang="pl-PL" dirty="0" err="1"/>
              <a:t>Queen</a:t>
            </a:r>
            <a:r>
              <a:rPr lang="pl-PL" dirty="0"/>
              <a:t> Elizabeth II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its</a:t>
            </a:r>
            <a:r>
              <a:rPr lang="pl-PL" dirty="0"/>
              <a:t> </a:t>
            </a:r>
            <a:r>
              <a:rPr lang="pl-PL" dirty="0" err="1"/>
              <a:t>apex</a:t>
            </a:r>
            <a:r>
              <a:rPr lang="pl-PL" dirty="0"/>
              <a:t> as the </a:t>
            </a:r>
            <a:r>
              <a:rPr lang="pl-PL" dirty="0" err="1"/>
              <a:t>Queen</a:t>
            </a:r>
            <a:r>
              <a:rPr lang="pl-PL" dirty="0"/>
              <a:t> of Australia</a:t>
            </a:r>
          </a:p>
          <a:p>
            <a:pPr lvl="0"/>
            <a:r>
              <a:rPr lang="pl-PL" dirty="0"/>
              <a:t>The </a:t>
            </a:r>
            <a:r>
              <a:rPr lang="pl-PL" dirty="0" err="1"/>
              <a:t>National</a:t>
            </a:r>
            <a:r>
              <a:rPr lang="pl-PL" dirty="0"/>
              <a:t> Flag of Australia </a:t>
            </a:r>
            <a:r>
              <a:rPr lang="pl-PL" dirty="0" err="1"/>
              <a:t>contains</a:t>
            </a:r>
            <a:r>
              <a:rPr lang="pl-PL" dirty="0"/>
              <a:t> </a:t>
            </a:r>
            <a:r>
              <a:rPr lang="pl-PL" dirty="0" err="1"/>
              <a:t>three</a:t>
            </a:r>
            <a:r>
              <a:rPr lang="pl-PL" dirty="0"/>
              <a:t> </a:t>
            </a:r>
            <a:r>
              <a:rPr lang="pl-PL" dirty="0" err="1"/>
              <a:t>elements</a:t>
            </a:r>
            <a:r>
              <a:rPr lang="pl-PL" dirty="0"/>
              <a:t>: the British Union Flag, the Southern Cross - </a:t>
            </a:r>
            <a:r>
              <a:rPr lang="pl-PL" dirty="0" err="1"/>
              <a:t>reflecting</a:t>
            </a:r>
            <a:r>
              <a:rPr lang="pl-PL" dirty="0"/>
              <a:t> </a:t>
            </a:r>
            <a:r>
              <a:rPr lang="pl-PL" dirty="0" err="1"/>
              <a:t>Australia's</a:t>
            </a:r>
            <a:r>
              <a:rPr lang="pl-PL" dirty="0"/>
              <a:t> </a:t>
            </a:r>
            <a:r>
              <a:rPr lang="pl-PL" dirty="0" err="1"/>
              <a:t>geographic</a:t>
            </a:r>
            <a:r>
              <a:rPr lang="pl-PL" dirty="0"/>
              <a:t> </a:t>
            </a:r>
            <a:r>
              <a:rPr lang="pl-PL" dirty="0" err="1"/>
              <a:t>position</a:t>
            </a:r>
            <a:r>
              <a:rPr lang="pl-PL" dirty="0"/>
              <a:t> and  </a:t>
            </a:r>
            <a:r>
              <a:rPr lang="pl-PL" dirty="0" err="1" smtClean="0"/>
              <a:t>six</a:t>
            </a:r>
            <a:r>
              <a:rPr lang="pl-PL" dirty="0" smtClean="0"/>
              <a:t> </a:t>
            </a:r>
            <a:r>
              <a:rPr lang="pl-PL" dirty="0" err="1"/>
              <a:t>pointed</a:t>
            </a:r>
            <a:r>
              <a:rPr lang="pl-PL" dirty="0"/>
              <a:t> star - </a:t>
            </a:r>
            <a:r>
              <a:rPr lang="pl-PL" dirty="0" err="1"/>
              <a:t>representing</a:t>
            </a:r>
            <a:r>
              <a:rPr lang="pl-PL" dirty="0"/>
              <a:t> the </a:t>
            </a:r>
            <a:r>
              <a:rPr lang="pl-PL" dirty="0" err="1"/>
              <a:t>Federation</a:t>
            </a:r>
            <a:r>
              <a:rPr lang="pl-PL" dirty="0"/>
              <a:t> of </a:t>
            </a:r>
            <a:r>
              <a:rPr lang="pl-PL" dirty="0" err="1"/>
              <a:t>six</a:t>
            </a:r>
            <a:r>
              <a:rPr lang="pl-PL" dirty="0"/>
              <a:t> </a:t>
            </a:r>
            <a:r>
              <a:rPr lang="pl-PL" dirty="0" err="1"/>
              <a:t>states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obrazu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9" y="936000"/>
            <a:ext cx="9144000" cy="5616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57600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latin typeface="Arial" pitchFamily="18"/>
                <a:ea typeface="Microsoft YaHei" pitchFamily="2"/>
                <a:cs typeface="Mangal" pitchFamily="2"/>
              </a:rPr>
              <a:t>3. Australia’s Icons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9pPr>
          </a:lstStyle>
          <a:p>
            <a:pPr lvl="0">
              <a:buNone/>
            </a:pPr>
            <a:endParaRPr lang="pl-PL" dirty="0"/>
          </a:p>
          <a:p>
            <a:pPr lvl="0">
              <a:buNone/>
            </a:pPr>
            <a:r>
              <a:rPr lang="pl-PL" dirty="0"/>
              <a:t>In Australia 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many</a:t>
            </a:r>
            <a:r>
              <a:rPr lang="pl-PL" dirty="0"/>
              <a:t> </a:t>
            </a:r>
            <a:r>
              <a:rPr lang="pl-PL" dirty="0" err="1"/>
              <a:t>diffrent</a:t>
            </a:r>
            <a:r>
              <a:rPr lang="pl-PL" dirty="0"/>
              <a:t> </a:t>
            </a:r>
            <a:r>
              <a:rPr lang="pl-PL" dirty="0" err="1"/>
              <a:t>places</a:t>
            </a:r>
            <a:r>
              <a:rPr lang="pl-PL" dirty="0"/>
              <a:t>, </a:t>
            </a:r>
            <a:r>
              <a:rPr lang="pl-PL" dirty="0" err="1"/>
              <a:t>animals</a:t>
            </a:r>
            <a:r>
              <a:rPr lang="pl-PL" dirty="0"/>
              <a:t> and </a:t>
            </a:r>
            <a:r>
              <a:rPr lang="pl-PL" dirty="0" err="1" smtClean="0"/>
              <a:t>monuments</a:t>
            </a:r>
            <a:r>
              <a:rPr lang="pl-PL" dirty="0" smtClean="0"/>
              <a:t> </a:t>
            </a:r>
            <a:r>
              <a:rPr lang="pl-PL" dirty="0" err="1" smtClean="0"/>
              <a:t>such</a:t>
            </a:r>
            <a:r>
              <a:rPr lang="pl-PL" dirty="0" smtClean="0"/>
              <a:t> as:</a:t>
            </a:r>
            <a:endParaRPr lang="pl-PL" dirty="0"/>
          </a:p>
          <a:p>
            <a:pPr lvl="0">
              <a:buNone/>
            </a:pPr>
            <a:endParaRPr lang="pl-PL" dirty="0"/>
          </a:p>
          <a:p>
            <a:pPr lvl="0">
              <a:buNone/>
            </a:pPr>
            <a:endParaRPr lang="pl-PL" dirty="0"/>
          </a:p>
          <a:p>
            <a:pPr lvl="0"/>
            <a:r>
              <a:rPr lang="pl-PL" dirty="0"/>
              <a:t>The Great </a:t>
            </a:r>
            <a:r>
              <a:rPr lang="pl-PL" dirty="0" err="1"/>
              <a:t>Barrier</a:t>
            </a:r>
            <a:r>
              <a:rPr lang="pl-PL" dirty="0"/>
              <a:t> </a:t>
            </a:r>
            <a:r>
              <a:rPr lang="pl-PL" dirty="0" err="1"/>
              <a:t>Reef</a:t>
            </a:r>
            <a:r>
              <a:rPr lang="pl-PL" dirty="0"/>
              <a:t> - the </a:t>
            </a:r>
            <a:r>
              <a:rPr lang="pl-PL" dirty="0" err="1"/>
              <a:t>largest</a:t>
            </a:r>
            <a:r>
              <a:rPr lang="pl-PL" dirty="0"/>
              <a:t> </a:t>
            </a:r>
            <a:r>
              <a:rPr lang="pl-PL" dirty="0" err="1"/>
              <a:t>coral</a:t>
            </a:r>
            <a:r>
              <a:rPr lang="pl-PL" dirty="0"/>
              <a:t> </a:t>
            </a:r>
            <a:r>
              <a:rPr lang="pl-PL" dirty="0" err="1"/>
              <a:t>reef</a:t>
            </a:r>
            <a:r>
              <a:rPr lang="pl-PL" dirty="0"/>
              <a:t> on Earth. It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home</a:t>
            </a:r>
            <a:r>
              <a:rPr lang="pl-PL" dirty="0"/>
              <a:t> to </a:t>
            </a:r>
            <a:r>
              <a:rPr lang="pl-PL" dirty="0" err="1"/>
              <a:t>many</a:t>
            </a:r>
            <a:r>
              <a:rPr lang="pl-PL" dirty="0"/>
              <a:t> </a:t>
            </a:r>
            <a:r>
              <a:rPr lang="pl-PL" dirty="0" err="1"/>
              <a:t>animals</a:t>
            </a:r>
            <a:r>
              <a:rPr lang="pl-PL" dirty="0"/>
              <a:t> and </a:t>
            </a:r>
            <a:r>
              <a:rPr lang="pl-PL" dirty="0" err="1"/>
              <a:t>plants</a:t>
            </a:r>
            <a:endParaRPr lang="pl-PL" dirty="0"/>
          </a:p>
          <a:p>
            <a:pPr lvl="0"/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obrazu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9" y="936000"/>
            <a:ext cx="9072000" cy="5544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9pPr>
          </a:lstStyle>
          <a:p>
            <a:pPr lvl="0">
              <a:buNone/>
            </a:pPr>
            <a:endParaRPr lang="pl-PL" dirty="0"/>
          </a:p>
          <a:p>
            <a:pPr lvl="0">
              <a:buNone/>
            </a:pPr>
            <a:endParaRPr lang="pl-PL" dirty="0"/>
          </a:p>
          <a:p>
            <a:pPr lvl="0">
              <a:buNone/>
            </a:pPr>
            <a:endParaRPr lang="pl-PL" dirty="0"/>
          </a:p>
          <a:p>
            <a:pPr lvl="0"/>
            <a:r>
              <a:rPr lang="pl-PL" dirty="0" err="1"/>
              <a:t>Famous</a:t>
            </a:r>
            <a:r>
              <a:rPr lang="pl-PL" dirty="0"/>
              <a:t> </a:t>
            </a:r>
            <a:r>
              <a:rPr lang="pl-PL" dirty="0" err="1"/>
              <a:t>animals</a:t>
            </a:r>
            <a:r>
              <a:rPr lang="pl-PL" dirty="0"/>
              <a:t>:</a:t>
            </a:r>
          </a:p>
          <a:p>
            <a:pPr lvl="0"/>
            <a:r>
              <a:rPr lang="pl-PL" dirty="0" err="1"/>
              <a:t>Kangaroo</a:t>
            </a:r>
            <a:r>
              <a:rPr lang="pl-PL" dirty="0"/>
              <a:t> – </a:t>
            </a:r>
            <a:r>
              <a:rPr lang="pl-PL" dirty="0" err="1"/>
              <a:t>can</a:t>
            </a:r>
            <a:r>
              <a:rPr lang="pl-PL" dirty="0"/>
              <a:t> hop and </a:t>
            </a:r>
            <a:r>
              <a:rPr lang="pl-PL" dirty="0" err="1"/>
              <a:t>has</a:t>
            </a:r>
            <a:r>
              <a:rPr lang="pl-PL" dirty="0"/>
              <a:t> </a:t>
            </a:r>
            <a:r>
              <a:rPr lang="pl-PL" dirty="0" smtClean="0"/>
              <a:t>a </a:t>
            </a:r>
            <a:r>
              <a:rPr lang="pl-PL" dirty="0" err="1" smtClean="0"/>
              <a:t>pouch</a:t>
            </a:r>
            <a:endParaRPr lang="pl-PL" dirty="0"/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0"/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obrazu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000" y="864000"/>
            <a:ext cx="9144000" cy="5976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</a:defRPr>
            </a:lvl9pPr>
          </a:lstStyle>
          <a:p>
            <a:pPr lvl="0">
              <a:buNone/>
            </a:pPr>
            <a:endParaRPr lang="pl-PL"/>
          </a:p>
          <a:p>
            <a:pPr lvl="0">
              <a:buNone/>
            </a:pPr>
            <a:endParaRPr lang="pl-PL"/>
          </a:p>
          <a:p>
            <a:pPr lvl="0">
              <a:buNone/>
            </a:pPr>
            <a:endParaRPr lang="pl-PL"/>
          </a:p>
          <a:p>
            <a:pPr lvl="0"/>
            <a:r>
              <a:rPr lang="pl-PL"/>
              <a:t>Koala - is an Australian marsupial ; it is not a bear</a:t>
            </a:r>
          </a:p>
          <a:p>
            <a:pPr lvl="0"/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390</Words>
  <Application>Microsoft Office PowerPoint</Application>
  <PresentationFormat>Niestandardowy</PresentationFormat>
  <Paragraphs>55</Paragraphs>
  <Slides>24</Slides>
  <Notes>24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Domyślnie</vt:lpstr>
      <vt:lpstr>1.Location </vt:lpstr>
      <vt:lpstr>Prezentacja programu PowerPoint</vt:lpstr>
      <vt:lpstr>  2. Government, currency and symbols</vt:lpstr>
      <vt:lpstr>Prezentacja programu PowerPoint</vt:lpstr>
      <vt:lpstr>3. Australia’s Icons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4. Famous people</vt:lpstr>
      <vt:lpstr>Prezentacja programu PowerPoint</vt:lpstr>
      <vt:lpstr>Australian kitchen</vt:lpstr>
      <vt:lpstr>Prezentacja programu PowerPoint</vt:lpstr>
      <vt:lpstr>6. Trivia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1.Location </dc:title>
  <dc:creator>Basia</dc:creator>
  <cp:lastModifiedBy>Basia</cp:lastModifiedBy>
  <cp:revision>13</cp:revision>
  <dcterms:created xsi:type="dcterms:W3CDTF">2014-10-22T18:25:10Z</dcterms:created>
  <dcterms:modified xsi:type="dcterms:W3CDTF">2014-12-09T00:05:42Z</dcterms:modified>
</cp:coreProperties>
</file>