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0C4A3-E5DA-411D-A609-6B7AF89F8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DB19DE-1DF5-4A23-AEE4-8203F7AD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99BBEC-FFE1-4CF8-B646-97EB9020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05CB79-F822-4E38-A4DF-3ACAF0AD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E83985-EF5A-438D-AB31-EBB78367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38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CB01AF-437A-440F-B340-6FA0E122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C5D622-99FE-4023-8FAA-CF9D1EAB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0A14CF-DA1A-4B49-93D2-0C589BF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A1AC80-4D8A-441D-8411-9560E0C0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628794-28F8-4A2D-9C93-2A23363A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37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6018A3B-5A9C-47B7-864E-E964ABA18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2F099F7-4B5A-464B-87EE-578C869D1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311020-568F-46E1-AE88-7F3188BE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B03F9-C431-4CD4-A6A9-670C4B3B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71CF7A-9C07-4BCE-8B73-6719C394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1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C2F0B-9DF0-4EE9-BE33-014A9C8B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A9AF01-4714-4F8E-861F-A06C7224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6149AF-F194-4A8E-B647-CA767D80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0D8A8C-657C-44CF-90AC-74A8824F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26466E-4618-4D3F-A0E4-6386F59B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08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6A41D-0627-4812-93F7-0BD23650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A22DBE-A3EA-42DC-929F-91042B98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C4050B-CE70-4601-90EE-1D591A6C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005902-5A65-42A0-A968-DFFC5F57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6E222C-7B5F-4CCE-9CDF-F8CBECAE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80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2408F-7F45-4F0E-B0DE-910B9615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F6F6E-5DA2-4DDA-A9F1-6261B7178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D9430F-3F85-41BF-BE6E-63FC0BCB5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1491D4-A0C0-4716-859F-5627E84E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4DB133-EBA5-4CF2-9038-26610510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E6271C-3A78-4885-9D4A-B45937D0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3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E0DE7-A938-436C-B0B0-D9B2E9C6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92C7CF-859D-4E7B-A159-214D5AEB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E3CED8-5CFA-4095-9F9E-F1B2EC933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FF3933-59C9-4210-B609-2B7FE967F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8FB066C-FF44-4AD2-ACE3-0F0BEC88B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97634E-4F65-4A61-907B-C1E6D136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D8C12CD-8BB6-4758-96C9-AE601935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86AD47-467F-4B56-9F6D-0F1D5479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1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B510B-73A6-4CBC-B6FB-A70AA622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83DCBA6-2F89-4A10-81F9-E293286B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BF30326-6B25-4579-80A1-9767F9B0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021022-891C-4EDB-A616-774DD5F7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64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6CDD73C-B41D-4A4A-84CF-56F77299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24F7430-243F-4812-BF0E-25A01CDB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DC9D60-8919-4FA2-82C7-A4D9F3ED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51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6FE7A-DFD7-4F3E-9F54-FFDB6F97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979C04-394F-4CBC-B877-B0FC0EF2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F3077A8-97AE-49FE-AEA3-6E2B848E7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216D5D-87C3-43B2-8F88-4C58D9F8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5937F6-E035-44FC-AE1D-2278381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44000A9-FFC9-494B-8FE8-C807126C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33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99F9E-0D48-4E53-B4CA-148CACF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610462-3E6C-478D-8D2F-C4111C4BC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A11256-F0C1-49F5-B771-99EE1AA6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1FB1D5-95E1-43C1-88C9-7629605C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9D33A0-27FA-4F50-AB3B-7F553D94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E214C9-0C51-4587-99A4-F84559A1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07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4000"/>
                    </a14:imgEffect>
                    <a14:imgEffect>
                      <a14:brightnessContrast bright="-20000" contrast="-3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7F351C5-C1B6-43E6-96C1-E4808537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6E00BC-7C64-494A-B454-E19F8A48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9168E2-0A9D-45CB-AAB5-6BCB68BAE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018F-2443-4E08-BFA0-F8F674EF6A12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A87E3E-36D9-403D-B5CF-22C2936BA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3FB2DA-23C0-4B54-86C0-C81F0799D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9490-30F0-4B79-BFDC-86E4A12F47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1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285B5-5F90-421C-AD77-20568FC46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662" y="529326"/>
            <a:ext cx="6174676" cy="838242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Bernard MT Condensed" panose="02050806060905020404" pitchFamily="18" charset="0"/>
              </a:rPr>
              <a:t>New York, New York…</a:t>
            </a:r>
          </a:p>
        </p:txBody>
      </p:sp>
    </p:spTree>
    <p:extLst>
      <p:ext uri="{BB962C8B-B14F-4D97-AF65-F5344CB8AC3E}">
        <p14:creationId xmlns:p14="http://schemas.microsoft.com/office/powerpoint/2010/main" val="318007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930E9-2B5B-4E5D-B010-88FC23F9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42"/>
            <a:ext cx="10515600" cy="509279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Famous</a:t>
            </a: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New </a:t>
            </a:r>
            <a:r>
              <a:rPr lang="pl-PL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Yorkers</a:t>
            </a:r>
            <a:endParaRPr lang="pl-PL" sz="2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8B6D0-F9CE-47C0-B65E-CE97F4A4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18" y="2894571"/>
            <a:ext cx="3811073" cy="207667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Alicia</a:t>
            </a:r>
            <a:r>
              <a:rPr lang="pl-PL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Keys</a:t>
            </a:r>
            <a:r>
              <a:rPr lang="pl-PL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-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singer</a:t>
            </a:r>
            <a:endParaRPr lang="pl-PL" b="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Madonna-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singer</a:t>
            </a:r>
            <a:endParaRPr lang="pl-PL" b="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Michael Jordan- basketball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player</a:t>
            </a:r>
            <a:endParaRPr lang="pl-PL" b="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Anne Hathaway- actress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50 Cent- rap artist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Donald Trump- president</a:t>
            </a:r>
            <a:endParaRPr lang="pl-PL" b="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pl-PL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Theodore</a:t>
            </a:r>
            <a:r>
              <a:rPr lang="pl-PL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Bernard MT Condensed" panose="02050806060905020404" pitchFamily="18" charset="0"/>
              </a:rPr>
              <a:t>Roosevelt</a:t>
            </a: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– 26th President</a:t>
            </a:r>
          </a:p>
          <a:p>
            <a:pPr algn="ctr"/>
            <a:endParaRPr lang="pl-PL" dirty="0"/>
          </a:p>
        </p:txBody>
      </p:sp>
      <p:pic>
        <p:nvPicPr>
          <p:cNvPr id="1028" name="Picture 4" descr="Alicia Keys poprowadzi 61. galę nagród Grammy - Kulturalne Media">
            <a:extLst>
              <a:ext uri="{FF2B5EF4-FFF2-40B4-BE49-F238E27FC236}">
                <a16:creationId xmlns:a16="http://schemas.microsoft.com/office/drawing/2014/main" id="{945F1BEC-AFA7-4965-B630-42E2AA2B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5" y="1184855"/>
            <a:ext cx="2631986" cy="14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Madonna: Narkotyki? Brałam wszystko! - pomponik.pl">
            <a:extLst>
              <a:ext uri="{FF2B5EF4-FFF2-40B4-BE49-F238E27FC236}">
                <a16:creationId xmlns:a16="http://schemas.microsoft.com/office/drawing/2014/main" id="{17D059B2-E13B-45B2-B3E7-CE1EE498E9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5" y="1181409"/>
            <a:ext cx="1752243" cy="148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Rodzinny dramat Michaela Jordana. Kto zabił jego ojca? - pomponik.pl">
            <a:extLst>
              <a:ext uri="{FF2B5EF4-FFF2-40B4-BE49-F238E27FC236}">
                <a16:creationId xmlns:a16="http://schemas.microsoft.com/office/drawing/2014/main" id="{5DFA0E20-0555-4CEE-9BA3-5C46504FE0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35" y="1181409"/>
            <a:ext cx="1592106" cy="142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Anne Hathaway z wywiadzie z Ellen DeGeneres: „Rezygnuję z alkoholu dopóki  syn mieszka ze mną”. - Kobieta.pl">
            <a:extLst>
              <a:ext uri="{FF2B5EF4-FFF2-40B4-BE49-F238E27FC236}">
                <a16:creationId xmlns:a16="http://schemas.microsoft.com/office/drawing/2014/main" id="{E293FC53-3FD4-42A3-954B-8F7F4AADBB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1" y="1181409"/>
            <a:ext cx="2125015" cy="142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50 Cent – Wikipedia, wolna encyklopedia">
            <a:extLst>
              <a:ext uri="{FF2B5EF4-FFF2-40B4-BE49-F238E27FC236}">
                <a16:creationId xmlns:a16="http://schemas.microsoft.com/office/drawing/2014/main" id="{FE7C9D51-14FC-434E-B17E-7AACDE32AF0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5" y="4423253"/>
            <a:ext cx="1285875" cy="187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Theodore Roosevelt – Wikipedia, wolna encyklopedia">
            <a:extLst>
              <a:ext uri="{FF2B5EF4-FFF2-40B4-BE49-F238E27FC236}">
                <a16:creationId xmlns:a16="http://schemas.microsoft.com/office/drawing/2014/main" id="{958EF3E1-B0A5-4B0E-8F2B-546FBEAD554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4" y="4423253"/>
            <a:ext cx="1134415" cy="17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Donald Trump zbanował osiem chińskich aplikacji, w tym Alipay, WeChat Pay  i… WPS Office - TELEPOLIS.PL">
            <a:extLst>
              <a:ext uri="{FF2B5EF4-FFF2-40B4-BE49-F238E27FC236}">
                <a16:creationId xmlns:a16="http://schemas.microsoft.com/office/drawing/2014/main" id="{255D0912-3160-4093-8A7C-DF51F273B4D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07" y="4585800"/>
            <a:ext cx="2125014" cy="1426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31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3650D-B37E-494D-9376-50FA58BD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08" y="892111"/>
            <a:ext cx="10925783" cy="5073777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New York has over 70,000 miles of rivers and streams. It also has 722 miles of subway tracks!</a:t>
            </a:r>
            <a:endParaRPr lang="pl-PL" sz="2400" i="0" dirty="0">
              <a:solidFill>
                <a:srgbClr val="DDDDDD"/>
              </a:solidFill>
              <a:effectLst/>
              <a:latin typeface="Bernard MT Condensed" panose="02050806060905020404" pitchFamily="18" charset="0"/>
            </a:endParaRPr>
          </a:p>
          <a:p>
            <a:pPr algn="just">
              <a:buFontTx/>
              <a:buChar char="-"/>
            </a:pPr>
            <a:endParaRPr lang="en-US" sz="2400" i="0" dirty="0">
              <a:solidFill>
                <a:srgbClr val="DDDDDD"/>
              </a:solidFill>
              <a:effectLst/>
              <a:latin typeface="Bernard MT Condensed" panose="02050806060905020404" pitchFamily="18" charset="0"/>
            </a:endParaRPr>
          </a:p>
          <a:p>
            <a:pPr algn="just">
              <a:buFontTx/>
              <a:buChar char="-"/>
            </a:pP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New York City was the first capital of the United States. In 1789, </a:t>
            </a:r>
            <a:r>
              <a:rPr lang="pl-PL" sz="2400" dirty="0">
                <a:solidFill>
                  <a:srgbClr val="DDDDDD"/>
                </a:solidFill>
                <a:latin typeface="Bernard MT Condensed" panose="02050806060905020404" pitchFamily="18" charset="0"/>
              </a:rPr>
              <a:t>George Washington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 took his presidential oath on the balcony of the city’s Federal Hall.</a:t>
            </a:r>
            <a:endParaRPr lang="pl-PL" sz="2400" i="0" dirty="0">
              <a:solidFill>
                <a:srgbClr val="DDDDDD"/>
              </a:solidFill>
              <a:effectLst/>
              <a:latin typeface="Bernard MT Condensed" panose="02050806060905020404" pitchFamily="18" charset="0"/>
            </a:endParaRPr>
          </a:p>
          <a:p>
            <a:pPr algn="just">
              <a:buFontTx/>
              <a:buChar char="-"/>
            </a:pPr>
            <a:endParaRPr lang="en-US" sz="2400" i="0" dirty="0">
              <a:solidFill>
                <a:srgbClr val="DDDDDD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just">
              <a:buNone/>
            </a:pPr>
            <a:r>
              <a:rPr lang="pl-PL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- 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With 8.5 million residents, New York City (NYC) is the most populated city in the United States. </a:t>
            </a:r>
            <a:r>
              <a:rPr lang="pl-PL" sz="2400" dirty="0">
                <a:solidFill>
                  <a:srgbClr val="DDDDDD"/>
                </a:solidFill>
                <a:latin typeface="Bernard MT Condensed" panose="02050806060905020404" pitchFamily="18" charset="0"/>
              </a:rPr>
              <a:t>M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ore people live in NYC than in </a:t>
            </a:r>
            <a:r>
              <a:rPr lang="en-US" sz="2400" dirty="0" err="1">
                <a:solidFill>
                  <a:srgbClr val="DDDDDD"/>
                </a:solidFill>
                <a:latin typeface="Bernard MT Condensed" panose="02050806060905020404" pitchFamily="18" charset="0"/>
              </a:rPr>
              <a:t>Austra</a:t>
            </a:r>
            <a:r>
              <a:rPr lang="pl-PL" sz="2400" dirty="0" err="1">
                <a:solidFill>
                  <a:srgbClr val="DDDDDD"/>
                </a:solidFill>
                <a:latin typeface="Bernard MT Condensed" panose="02050806060905020404" pitchFamily="18" charset="0"/>
              </a:rPr>
              <a:t>lia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 and Switzerland combined.</a:t>
            </a:r>
          </a:p>
          <a:p>
            <a:pPr algn="just">
              <a:buFontTx/>
              <a:buChar char="-"/>
            </a:pP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The state of New York is the third most populous in the United States, following behind </a:t>
            </a:r>
            <a:r>
              <a:rPr lang="pl-PL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Califo</a:t>
            </a:r>
            <a:r>
              <a:rPr lang="pl-PL" sz="2400" dirty="0">
                <a:solidFill>
                  <a:srgbClr val="DDDDDD"/>
                </a:solidFill>
                <a:latin typeface="Bernard MT Condensed" panose="02050806060905020404" pitchFamily="18" charset="0"/>
              </a:rPr>
              <a:t>rnia 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and </a:t>
            </a:r>
            <a:r>
              <a:rPr lang="pl-PL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Texas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.</a:t>
            </a:r>
            <a:endParaRPr lang="pl-PL" sz="2400" i="0" dirty="0">
              <a:solidFill>
                <a:srgbClr val="DDDDDD"/>
              </a:solidFill>
              <a:effectLst/>
              <a:latin typeface="Bernard MT Condensed" panose="02050806060905020404" pitchFamily="18" charset="0"/>
            </a:endParaRPr>
          </a:p>
          <a:p>
            <a:pPr algn="just">
              <a:buFontTx/>
              <a:buChar char="-"/>
            </a:pPr>
            <a:endParaRPr lang="pl-PL" sz="2400" i="0" dirty="0">
              <a:solidFill>
                <a:srgbClr val="DDDDDD"/>
              </a:solidFill>
              <a:effectLst/>
              <a:latin typeface="Bernard MT Condensed" panose="02050806060905020404" pitchFamily="18" charset="0"/>
            </a:endParaRPr>
          </a:p>
          <a:p>
            <a:pPr algn="just">
              <a:buFontTx/>
              <a:buChar char="-"/>
            </a:pPr>
            <a:r>
              <a:rPr lang="pl-PL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-</a:t>
            </a:r>
            <a:r>
              <a:rPr lang="en-US" sz="2400" i="0" dirty="0">
                <a:solidFill>
                  <a:srgbClr val="DDDDDD"/>
                </a:solidFill>
                <a:effectLst/>
                <a:latin typeface="Bernard MT Condensed" panose="02050806060905020404" pitchFamily="18" charset="0"/>
              </a:rPr>
              <a:t>There are over 800 languages spoken in New York City. Almost half of all families in New York City speak a language other than English at home.</a:t>
            </a:r>
            <a:endParaRPr lang="pl-PL" sz="2400" dirty="0">
              <a:solidFill>
                <a:srgbClr val="DDDDDD"/>
              </a:solidFill>
              <a:latin typeface="Bernard MT Condensed" panose="02050806060905020404" pitchFamily="18" charset="0"/>
            </a:endParaRPr>
          </a:p>
          <a:p>
            <a:pPr algn="l">
              <a:buFontTx/>
              <a:buChar char="-"/>
            </a:pPr>
            <a:endParaRPr lang="en-US" sz="2400" b="0" i="0" dirty="0">
              <a:effectLst/>
              <a:latin typeface="Bernard MT Condensed" panose="020508060609050204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40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1F64A3-4DCB-4ED2-AD83-92FBB4A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5038"/>
            <a:ext cx="10515600" cy="54792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Bernard MT Condensed" panose="02050806060905020404" pitchFamily="18" charset="0"/>
              </a:rPr>
              <a:t>https://www.coolkidfacts.com/new-york-facts/</a:t>
            </a:r>
          </a:p>
        </p:txBody>
      </p:sp>
    </p:spTree>
    <p:extLst>
      <p:ext uri="{BB962C8B-B14F-4D97-AF65-F5344CB8AC3E}">
        <p14:creationId xmlns:p14="http://schemas.microsoft.com/office/powerpoint/2010/main" val="231371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0819-B3CC-423D-94B7-F2ABC855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155" y="232439"/>
            <a:ext cx="1713689" cy="68546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New York: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EFD74-530C-477C-866D-D2D1A95C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000" y="1266239"/>
            <a:ext cx="10623997" cy="475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New York is a northeastern state with the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4</a:t>
            </a:r>
            <a:r>
              <a:rPr lang="en-US" sz="2400" i="0" baseline="3000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th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 largest population in the United States.</a:t>
            </a:r>
            <a:endParaRPr lang="pl-PL" sz="240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pl-PL" dirty="0">
              <a:latin typeface="Bernard MT Condensed" panose="020508060609050204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F8A0E63-4F3E-43A4-A697-4217FD04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67" y="2089590"/>
            <a:ext cx="6954466" cy="43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8EDFE-D203-4D3B-885C-0AAB1F78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Quick</a:t>
            </a:r>
            <a:r>
              <a:rPr lang="pl-PL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facts</a:t>
            </a:r>
            <a:r>
              <a:rPr lang="pl-PL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about</a:t>
            </a:r>
            <a:r>
              <a:rPr lang="pl-PL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New York…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D9AD4-63A1-4327-9FE7-EE7939DD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115" y="1965101"/>
            <a:ext cx="9002333" cy="323259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- c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apital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: Albany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.</a:t>
            </a:r>
            <a:endParaRPr lang="en-US" sz="240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l">
              <a:buNone/>
            </a:pP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- p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opulation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: 20 mi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l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lion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people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live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across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the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state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and 8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million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live in  New York City.</a:t>
            </a:r>
            <a:endParaRPr lang="en-US" sz="240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l">
              <a:buNone/>
            </a:pP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- n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ickname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: The Empire State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.</a:t>
            </a:r>
            <a:endParaRPr lang="en-US" sz="240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l">
              <a:buNone/>
            </a:pP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- k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ey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ities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: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New York City, Rochester, Albany, Buffalo, Syracuse, Yonkers</a:t>
            </a:r>
          </a:p>
          <a:p>
            <a:pPr marL="0" indent="0" algn="l">
              <a:buNone/>
            </a:pPr>
            <a:r>
              <a:rPr lang="pl-PL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- p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ostal</a:t>
            </a:r>
            <a:r>
              <a:rPr lang="en-US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Abbreviation: NY</a:t>
            </a:r>
            <a:r>
              <a:rPr lang="pl-PL" sz="240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 </a:t>
            </a:r>
            <a:endParaRPr lang="en-US" sz="240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AutoShape 2" descr="New York Yankees – Wikipedia, wolna encyklopedia">
            <a:extLst>
              <a:ext uri="{FF2B5EF4-FFF2-40B4-BE49-F238E27FC236}">
                <a16:creationId xmlns:a16="http://schemas.microsoft.com/office/drawing/2014/main" id="{62845B1D-D4C8-4076-BC73-33B2C7BB0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New York Yankees – Wikipedia, wolna encyklopedia">
            <a:extLst>
              <a:ext uri="{FF2B5EF4-FFF2-40B4-BE49-F238E27FC236}">
                <a16:creationId xmlns:a16="http://schemas.microsoft.com/office/drawing/2014/main" id="{77AA885D-FDEA-4F3B-9732-82B7C94A3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6" descr="new york yankees cap blue cross">
            <a:extLst>
              <a:ext uri="{FF2B5EF4-FFF2-40B4-BE49-F238E27FC236}">
                <a16:creationId xmlns:a16="http://schemas.microsoft.com/office/drawing/2014/main" id="{18AB5143-7B67-4001-BCDA-063D08C2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74" y="4645823"/>
            <a:ext cx="2846554" cy="18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6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365EB-9270-455C-8986-F6ECEDA9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179" y="356059"/>
            <a:ext cx="6596974" cy="66600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800" b="1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Statue</a:t>
            </a:r>
            <a:r>
              <a:rPr lang="pl-PL" sz="2800" b="1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of Liberty- a </a:t>
            </a:r>
            <a:r>
              <a:rPr lang="pl-PL" sz="2800" b="1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national</a:t>
            </a:r>
            <a:r>
              <a:rPr lang="pl-PL" sz="2800" b="1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symbol of the USA</a:t>
            </a:r>
            <a:endParaRPr lang="pl-PL" sz="2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44B492-794D-465D-968B-0DC584E7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759" y="5845304"/>
            <a:ext cx="2624624" cy="490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Statue of Liberty</a:t>
            </a:r>
            <a:endParaRPr lang="pl-PL" b="0" i="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pl-PL" dirty="0">
              <a:latin typeface="Bernard MT Condensed" panose="020508060609050204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A6B4A6-014F-4E25-A51B-AD961D613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5" y="1651777"/>
            <a:ext cx="7032694" cy="46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C6B94-2F65-46E3-ADCE-D063F1CC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91" y="420991"/>
            <a:ext cx="7560013" cy="8508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Empire State Building</a:t>
            </a:r>
            <a:r>
              <a:rPr lang="pl-PL" sz="28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- the </a:t>
            </a:r>
            <a:r>
              <a:rPr lang="pl-PL" sz="28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tallest</a:t>
            </a:r>
            <a:r>
              <a:rPr lang="pl-PL" sz="28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8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building</a:t>
            </a:r>
            <a:r>
              <a:rPr lang="pl-PL" sz="28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in New York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E8552A-7FEC-4383-AB3A-252A0012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8" y="2314675"/>
            <a:ext cx="9525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00E36DF-3805-4113-BED2-025FBF6C3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776" y="517572"/>
            <a:ext cx="792244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Central Pa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rk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-   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he most visited urban park in the United States</a:t>
            </a:r>
            <a:endParaRPr lang="pl-PL" sz="2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0B6390A-23B1-4CFE-9127-8907949F7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2" y="1494120"/>
            <a:ext cx="5921447" cy="29903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991D415-CC87-4585-BF8D-5C4F501F4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55" y="2886805"/>
            <a:ext cx="5162366" cy="34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DC984-8F17-48BE-86C3-FF30396C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490621"/>
            <a:ext cx="7315200" cy="617369"/>
          </a:xfrm>
        </p:spPr>
        <p:txBody>
          <a:bodyPr>
            <a:norm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Times Square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- 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an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entertainment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center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of New York</a:t>
            </a:r>
            <a:endParaRPr lang="pl-PL" sz="2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CCA7C4-430C-47E5-8FBA-68121190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2037875"/>
            <a:ext cx="10342934" cy="2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2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C70CE-91EB-4E94-8A20-E2CDE6B4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40" y="394309"/>
            <a:ext cx="7491919" cy="753556"/>
          </a:xfrm>
        </p:spPr>
        <p:txBody>
          <a:bodyPr>
            <a:norm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Broadway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- 41 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theatres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, the 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longest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pl-PL" sz="2400" b="0" i="0" dirty="0" err="1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road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 in the USA- 241 km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Travel to Broadway and the Heart Of New York City">
            <a:extLst>
              <a:ext uri="{FF2B5EF4-FFF2-40B4-BE49-F238E27FC236}">
                <a16:creationId xmlns:a16="http://schemas.microsoft.com/office/drawing/2014/main" id="{EC5C71E6-1EB2-4C6D-BEC8-DB386E6FD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34" y="1825625"/>
            <a:ext cx="79567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3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DC6A1-D3CE-4251-A86A-4A385CF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934" y="352897"/>
            <a:ext cx="3698132" cy="656279"/>
          </a:xfrm>
        </p:spPr>
        <p:txBody>
          <a:bodyPr>
            <a:norm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</a:rPr>
              <a:t>Niagara Falls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Klimacie Niagara Falls – Temperatura wody • Kiedy jechać • Pogoda">
            <a:extLst>
              <a:ext uri="{FF2B5EF4-FFF2-40B4-BE49-F238E27FC236}">
                <a16:creationId xmlns:a16="http://schemas.microsoft.com/office/drawing/2014/main" id="{4A97944C-7367-4BD5-94E6-D693CD78EE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73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327</Words>
  <Application>Microsoft Office PowerPoint</Application>
  <PresentationFormat>Panoramiczny</PresentationFormat>
  <Paragraphs>33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Bernard MT Condensed</vt:lpstr>
      <vt:lpstr>Calibri</vt:lpstr>
      <vt:lpstr>Calibri Light</vt:lpstr>
      <vt:lpstr>Motyw pakietu Office</vt:lpstr>
      <vt:lpstr>New York, New York…</vt:lpstr>
      <vt:lpstr>New York:</vt:lpstr>
      <vt:lpstr>Quick facts about New York…</vt:lpstr>
      <vt:lpstr> Statue of Liberty- a national symbol of the USA</vt:lpstr>
      <vt:lpstr>Empire State Building- the tallest building in New York</vt:lpstr>
      <vt:lpstr>Central Park-   the most visited urban park in the United States</vt:lpstr>
      <vt:lpstr>Times Square- an entertainment center of New York</vt:lpstr>
      <vt:lpstr>Broadway- 41 theatres, the longest road in the USA- 241 km</vt:lpstr>
      <vt:lpstr>Niagara Falls</vt:lpstr>
      <vt:lpstr>Famous New Yorkers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York,New York…</dc:title>
  <dc:creator>Agnieszka</dc:creator>
  <cp:lastModifiedBy>Agnieszka</cp:lastModifiedBy>
  <cp:revision>22</cp:revision>
  <dcterms:created xsi:type="dcterms:W3CDTF">2021-05-11T09:28:36Z</dcterms:created>
  <dcterms:modified xsi:type="dcterms:W3CDTF">2021-05-23T18:11:33Z</dcterms:modified>
</cp:coreProperties>
</file>