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58" r:id="rId5"/>
    <p:sldId id="260" r:id="rId6"/>
    <p:sldId id="261" r:id="rId7"/>
    <p:sldId id="262" r:id="rId8"/>
    <p:sldId id="263" r:id="rId9"/>
    <p:sldId id="264" r:id="rId1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pl-PL" smtClean="0"/>
              <a:t>Kliknij, aby edytować styl</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367C3DAD-8988-4C2C-B9C6-6CBF76E00AC9}" type="datetimeFigureOut">
              <a:rPr lang="pl-PL" smtClean="0"/>
              <a:t>2021-04-08</a:t>
            </a:fld>
            <a:endParaRPr lang="pl-PL"/>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pl-PL"/>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B9E24BD1-27D4-4622-8C9D-1C2C86AF4A97}" type="slidenum">
              <a:rPr lang="pl-PL" smtClean="0"/>
              <a:t>‹#›</a:t>
            </a:fld>
            <a:endParaRPr lang="pl-PL"/>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2252873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367C3DAD-8988-4C2C-B9C6-6CBF76E00AC9}" type="datetimeFigureOut">
              <a:rPr lang="pl-PL" smtClean="0"/>
              <a:t>2021-04-08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9E24BD1-27D4-4622-8C9D-1C2C86AF4A97}" type="slidenum">
              <a:rPr lang="pl-PL" smtClean="0"/>
              <a:t>‹#›</a:t>
            </a:fld>
            <a:endParaRPr lang="pl-PL"/>
          </a:p>
        </p:txBody>
      </p:sp>
    </p:spTree>
    <p:extLst>
      <p:ext uri="{BB962C8B-B14F-4D97-AF65-F5344CB8AC3E}">
        <p14:creationId xmlns:p14="http://schemas.microsoft.com/office/powerpoint/2010/main" val="4196210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367C3DAD-8988-4C2C-B9C6-6CBF76E00AC9}" type="datetimeFigureOut">
              <a:rPr lang="pl-PL" smtClean="0"/>
              <a:t>2021-04-08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9E24BD1-27D4-4622-8C9D-1C2C86AF4A97}" type="slidenum">
              <a:rPr lang="pl-PL" smtClean="0"/>
              <a:t>‹#›</a:t>
            </a:fld>
            <a:endParaRPr lang="pl-PL"/>
          </a:p>
        </p:txBody>
      </p:sp>
    </p:spTree>
    <p:extLst>
      <p:ext uri="{BB962C8B-B14F-4D97-AF65-F5344CB8AC3E}">
        <p14:creationId xmlns:p14="http://schemas.microsoft.com/office/powerpoint/2010/main" val="1839234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367C3DAD-8988-4C2C-B9C6-6CBF76E00AC9}" type="datetimeFigureOut">
              <a:rPr lang="pl-PL" smtClean="0"/>
              <a:t>2021-04-08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9E24BD1-27D4-4622-8C9D-1C2C86AF4A97}" type="slidenum">
              <a:rPr lang="pl-PL" smtClean="0"/>
              <a:t>‹#›</a:t>
            </a:fld>
            <a:endParaRPr lang="pl-PL"/>
          </a:p>
        </p:txBody>
      </p:sp>
    </p:spTree>
    <p:extLst>
      <p:ext uri="{BB962C8B-B14F-4D97-AF65-F5344CB8AC3E}">
        <p14:creationId xmlns:p14="http://schemas.microsoft.com/office/powerpoint/2010/main" val="1215033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pl-PL" smtClean="0"/>
              <a:t>Kliknij, aby edytować styl</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367C3DAD-8988-4C2C-B9C6-6CBF76E00AC9}" type="datetimeFigureOut">
              <a:rPr lang="pl-PL" smtClean="0"/>
              <a:t>2021-04-08</a:t>
            </a:fld>
            <a:endParaRPr lang="pl-PL"/>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pl-PL"/>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B9E24BD1-27D4-4622-8C9D-1C2C86AF4A97}" type="slidenum">
              <a:rPr lang="pl-PL" smtClean="0"/>
              <a:t>‹#›</a:t>
            </a:fld>
            <a:endParaRPr lang="pl-PL"/>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53703664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pl-PL" smtClean="0"/>
              <a:t>Kliknij, aby edytować styl</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367C3DAD-8988-4C2C-B9C6-6CBF76E00AC9}" type="datetimeFigureOut">
              <a:rPr lang="pl-PL" smtClean="0"/>
              <a:t>2021-04-08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9E24BD1-27D4-4622-8C9D-1C2C86AF4A97}" type="slidenum">
              <a:rPr lang="pl-PL" smtClean="0"/>
              <a:t>‹#›</a:t>
            </a:fld>
            <a:endParaRPr lang="pl-PL"/>
          </a:p>
        </p:txBody>
      </p:sp>
    </p:spTree>
    <p:extLst>
      <p:ext uri="{BB962C8B-B14F-4D97-AF65-F5344CB8AC3E}">
        <p14:creationId xmlns:p14="http://schemas.microsoft.com/office/powerpoint/2010/main" val="830774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pl-PL" smtClean="0"/>
              <a:t>Kliknij, aby edytować styl</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367C3DAD-8988-4C2C-B9C6-6CBF76E00AC9}" type="datetimeFigureOut">
              <a:rPr lang="pl-PL" smtClean="0"/>
              <a:t>2021-04-08</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B9E24BD1-27D4-4622-8C9D-1C2C86AF4A97}" type="slidenum">
              <a:rPr lang="pl-PL" smtClean="0"/>
              <a:t>‹#›</a:t>
            </a:fld>
            <a:endParaRPr lang="pl-PL"/>
          </a:p>
        </p:txBody>
      </p:sp>
    </p:spTree>
    <p:extLst>
      <p:ext uri="{BB962C8B-B14F-4D97-AF65-F5344CB8AC3E}">
        <p14:creationId xmlns:p14="http://schemas.microsoft.com/office/powerpoint/2010/main" val="1359057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367C3DAD-8988-4C2C-B9C6-6CBF76E00AC9}" type="datetimeFigureOut">
              <a:rPr lang="pl-PL" smtClean="0"/>
              <a:t>2021-04-08</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B9E24BD1-27D4-4622-8C9D-1C2C86AF4A97}" type="slidenum">
              <a:rPr lang="pl-PL" smtClean="0"/>
              <a:t>‹#›</a:t>
            </a:fld>
            <a:endParaRPr lang="pl-PL"/>
          </a:p>
        </p:txBody>
      </p:sp>
    </p:spTree>
    <p:extLst>
      <p:ext uri="{BB962C8B-B14F-4D97-AF65-F5344CB8AC3E}">
        <p14:creationId xmlns:p14="http://schemas.microsoft.com/office/powerpoint/2010/main" val="3684517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7C3DAD-8988-4C2C-B9C6-6CBF76E00AC9}" type="datetimeFigureOut">
              <a:rPr lang="pl-PL" smtClean="0"/>
              <a:t>2021-04-08</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B9E24BD1-27D4-4622-8C9D-1C2C86AF4A97}" type="slidenum">
              <a:rPr lang="pl-PL" smtClean="0"/>
              <a:t>‹#›</a:t>
            </a:fld>
            <a:endParaRPr lang="pl-PL"/>
          </a:p>
        </p:txBody>
      </p:sp>
    </p:spTree>
    <p:extLst>
      <p:ext uri="{BB962C8B-B14F-4D97-AF65-F5344CB8AC3E}">
        <p14:creationId xmlns:p14="http://schemas.microsoft.com/office/powerpoint/2010/main" val="2586464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pl-PL" smtClean="0"/>
              <a:t>Kliknij, aby edytować styl</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67C3DAD-8988-4C2C-B9C6-6CBF76E00AC9}" type="datetimeFigureOut">
              <a:rPr lang="pl-PL" smtClean="0"/>
              <a:t>2021-04-08</a:t>
            </a:fld>
            <a:endParaRPr lang="pl-PL"/>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pl-PL"/>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9E24BD1-27D4-4622-8C9D-1C2C86AF4A97}" type="slidenum">
              <a:rPr lang="pl-PL" smtClean="0"/>
              <a:t>‹#›</a:t>
            </a:fld>
            <a:endParaRPr lang="pl-PL"/>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02692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67C3DAD-8988-4C2C-B9C6-6CBF76E00AC9}" type="datetimeFigureOut">
              <a:rPr lang="pl-PL" smtClean="0"/>
              <a:t>2021-04-08</a:t>
            </a:fld>
            <a:endParaRPr lang="pl-PL"/>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pl-PL"/>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9E24BD1-27D4-4622-8C9D-1C2C86AF4A97}" type="slidenum">
              <a:rPr lang="pl-PL" smtClean="0"/>
              <a:t>‹#›</a:t>
            </a:fld>
            <a:endParaRPr lang="pl-PL"/>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4167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pl-PL" smtClean="0"/>
              <a:t>Kliknij, aby edytować styl</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367C3DAD-8988-4C2C-B9C6-6CBF76E00AC9}" type="datetimeFigureOut">
              <a:rPr lang="pl-PL" smtClean="0"/>
              <a:t>2021-04-08</a:t>
            </a:fld>
            <a:endParaRPr lang="pl-PL"/>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pl-PL"/>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B9E24BD1-27D4-4622-8C9D-1C2C86AF4A97}" type="slidenum">
              <a:rPr lang="pl-PL" smtClean="0"/>
              <a:t>‹#›</a:t>
            </a:fld>
            <a:endParaRPr lang="pl-PL"/>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09648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1368">
          <p15:clr>
            <a:srgbClr val="F26B43"/>
          </p15:clr>
        </p15:guide>
        <p15:guide id="4294967295" orient="horz" pos="1440">
          <p15:clr>
            <a:srgbClr val="F26B43"/>
          </p15:clr>
        </p15:guide>
        <p15:guide id="4294967295" orient="horz" pos="3696">
          <p15:clr>
            <a:srgbClr val="F26B43"/>
          </p15:clr>
        </p15:guide>
        <p15:guide id="4294967295" orient="horz" pos="432">
          <p15:clr>
            <a:srgbClr val="F26B43"/>
          </p15:clr>
        </p15:guide>
        <p15:guide id="4294967295" orient="horz" pos="1512">
          <p15:clr>
            <a:srgbClr val="F26B43"/>
          </p15:clr>
        </p15:guide>
        <p15:guide id="4294967295" pos="6912">
          <p15:clr>
            <a:srgbClr val="F26B43"/>
          </p15:clr>
        </p15:guide>
        <p15:guide id="4294967295" pos="936">
          <p15:clr>
            <a:srgbClr val="F26B43"/>
          </p15:clr>
        </p15:guide>
        <p15:guide id="4294967295"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United </a:t>
            </a:r>
            <a:r>
              <a:rPr lang="pl-PL" dirty="0" err="1" smtClean="0"/>
              <a:t>Kingdom</a:t>
            </a:r>
            <a:endParaRPr lang="pl-PL" dirty="0"/>
          </a:p>
        </p:txBody>
      </p:sp>
      <p:sp>
        <p:nvSpPr>
          <p:cNvPr id="3" name="Podtytuł 2"/>
          <p:cNvSpPr>
            <a:spLocks noGrp="1"/>
          </p:cNvSpPr>
          <p:nvPr>
            <p:ph type="subTitle" idx="1"/>
          </p:nvPr>
        </p:nvSpPr>
        <p:spPr/>
        <p:txBody>
          <a:bodyPr/>
          <a:lstStyle/>
          <a:p>
            <a:r>
              <a:rPr lang="pl-PL" dirty="0" smtClean="0"/>
              <a:t>Marika Radziemska</a:t>
            </a:r>
            <a:endParaRPr lang="pl-PL" dirty="0"/>
          </a:p>
        </p:txBody>
      </p:sp>
    </p:spTree>
    <p:extLst>
      <p:ext uri="{BB962C8B-B14F-4D97-AF65-F5344CB8AC3E}">
        <p14:creationId xmlns:p14="http://schemas.microsoft.com/office/powerpoint/2010/main" val="1779202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r>
            <a:br>
              <a:rPr lang="pl-PL" dirty="0" smtClean="0"/>
            </a:br>
            <a:r>
              <a:rPr lang="pl-PL" dirty="0" smtClean="0"/>
              <a:t>		   </a:t>
            </a:r>
            <a:r>
              <a:rPr lang="pl-PL" dirty="0" err="1" smtClean="0"/>
              <a:t>some</a:t>
            </a:r>
            <a:r>
              <a:rPr lang="pl-PL" dirty="0" smtClean="0"/>
              <a:t> </a:t>
            </a:r>
            <a:r>
              <a:rPr lang="pl-PL" dirty="0" err="1" smtClean="0"/>
              <a:t>interesting</a:t>
            </a:r>
            <a:r>
              <a:rPr lang="pl-PL" dirty="0" smtClean="0"/>
              <a:t> </a:t>
            </a:r>
            <a:r>
              <a:rPr lang="pl-PL" dirty="0" err="1" smtClean="0"/>
              <a:t>facts</a:t>
            </a:r>
            <a:endParaRPr lang="pl-PL" dirty="0"/>
          </a:p>
        </p:txBody>
      </p:sp>
      <p:sp>
        <p:nvSpPr>
          <p:cNvPr id="3" name="Symbol zastępczy zawartości 2"/>
          <p:cNvSpPr>
            <a:spLocks noGrp="1"/>
          </p:cNvSpPr>
          <p:nvPr>
            <p:ph idx="1"/>
          </p:nvPr>
        </p:nvSpPr>
        <p:spPr/>
        <p:txBody>
          <a:bodyPr/>
          <a:lstStyle/>
          <a:p>
            <a:pPr marL="0" indent="0">
              <a:buNone/>
            </a:pPr>
            <a:r>
              <a:rPr lang="en-US" dirty="0" smtClean="0"/>
              <a:t>Scotland, England and Wales are in the UK. Northern Ireland is next to Great Britain</a:t>
            </a:r>
            <a:r>
              <a:rPr lang="pl-PL" dirty="0" smtClean="0"/>
              <a:t>.</a:t>
            </a:r>
          </a:p>
          <a:p>
            <a:pPr marL="0" indent="0">
              <a:buNone/>
            </a:pPr>
            <a:r>
              <a:rPr lang="en-US" dirty="0" smtClean="0"/>
              <a:t>The </a:t>
            </a:r>
            <a:r>
              <a:rPr lang="en-US" dirty="0" err="1" smtClean="0"/>
              <a:t>Uk</a:t>
            </a:r>
            <a:r>
              <a:rPr lang="en-US" dirty="0" smtClean="0"/>
              <a:t> flag ,,Union Jack''. Union Jack is red, white and blue</a:t>
            </a:r>
            <a:r>
              <a:rPr lang="pl-PL" dirty="0" smtClean="0"/>
              <a:t>.</a:t>
            </a:r>
            <a:endParaRPr lang="pl-PL" dirty="0"/>
          </a:p>
        </p:txBody>
      </p:sp>
      <p:sp>
        <p:nvSpPr>
          <p:cNvPr id="4" name="Rectangle 1"/>
          <p:cNvSpPr>
            <a:spLocks noChangeArrowheads="1"/>
          </p:cNvSpPr>
          <p:nvPr/>
        </p:nvSpPr>
        <p:spPr bwMode="auto">
          <a:xfrm>
            <a:off x="0" y="84645"/>
            <a:ext cx="75342" cy="28791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2100" b="0" i="0" u="none" strike="noStrike" cap="none" normalizeH="0" baseline="0" dirty="0" smtClean="0">
                <a:ln>
                  <a:noFill/>
                </a:ln>
                <a:solidFill>
                  <a:srgbClr val="202124"/>
                </a:solidFill>
                <a:effectLst/>
                <a:latin typeface="Google Sans"/>
              </a:rPr>
              <a:t> </a:t>
            </a:r>
            <a:endParaRPr kumimoji="0" lang="pl-PL" sz="1800" b="0" i="0" u="none" strike="noStrike" cap="none" normalizeH="0" baseline="0" dirty="0" smtClean="0">
              <a:ln>
                <a:noFill/>
              </a:ln>
              <a:solidFill>
                <a:schemeClr val="tx1"/>
              </a:solidFill>
              <a:effectLst/>
              <a:latin typeface="Arial" panose="020B0604020202020204" pitchFamily="34" charset="0"/>
            </a:endParaRPr>
          </a:p>
        </p:txBody>
      </p:sp>
      <p:pic>
        <p:nvPicPr>
          <p:cNvPr id="5" name="Obraz 4"/>
          <p:cNvPicPr>
            <a:picLocks noChangeAspect="1"/>
          </p:cNvPicPr>
          <p:nvPr/>
        </p:nvPicPr>
        <p:blipFill>
          <a:blip r:embed="rId2"/>
          <a:stretch>
            <a:fillRect/>
          </a:stretch>
        </p:blipFill>
        <p:spPr>
          <a:xfrm>
            <a:off x="6096000" y="3241082"/>
            <a:ext cx="4967556" cy="2918608"/>
          </a:xfrm>
          <a:prstGeom prst="rect">
            <a:avLst/>
          </a:prstGeom>
        </p:spPr>
      </p:pic>
      <p:pic>
        <p:nvPicPr>
          <p:cNvPr id="6" name="Obraz 5"/>
          <p:cNvPicPr>
            <a:picLocks noChangeAspect="1"/>
          </p:cNvPicPr>
          <p:nvPr/>
        </p:nvPicPr>
        <p:blipFill>
          <a:blip r:embed="rId3"/>
          <a:stretch>
            <a:fillRect/>
          </a:stretch>
        </p:blipFill>
        <p:spPr>
          <a:xfrm>
            <a:off x="1114828" y="3378356"/>
            <a:ext cx="4475892" cy="2644060"/>
          </a:xfrm>
          <a:prstGeom prst="rect">
            <a:avLst/>
          </a:prstGeom>
        </p:spPr>
      </p:pic>
    </p:spTree>
    <p:extLst>
      <p:ext uri="{BB962C8B-B14F-4D97-AF65-F5344CB8AC3E}">
        <p14:creationId xmlns:p14="http://schemas.microsoft.com/office/powerpoint/2010/main" val="358060395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London </a:t>
            </a:r>
            <a:r>
              <a:rPr lang="pl-PL" dirty="0" err="1" smtClean="0"/>
              <a:t>eye</a:t>
            </a:r>
            <a:endParaRPr lang="pl-PL" dirty="0"/>
          </a:p>
        </p:txBody>
      </p:sp>
      <p:pic>
        <p:nvPicPr>
          <p:cNvPr id="1026" name="Picture 2" descr="London Eye Standard Ticket ราคาพิเศษ ที่ Traveloka Xperience"/>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784600" y="2286000"/>
            <a:ext cx="47752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4456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1981515"/>
          </a:xfrm>
        </p:spPr>
        <p:txBody>
          <a:bodyPr>
            <a:normAutofit fontScale="90000"/>
          </a:bodyPr>
          <a:lstStyle/>
          <a:p>
            <a:r>
              <a:rPr lang="en-US" b="1" dirty="0">
                <a:effectLst>
                  <a:outerShdw blurRad="38100" dist="38100" dir="2700000" algn="tl">
                    <a:srgbClr val="000000">
                      <a:alpha val="43137"/>
                    </a:srgbClr>
                  </a:outerShdw>
                </a:effectLst>
              </a:rPr>
              <a:t>London Eye - it is a very big observation wheel. It has capsules that you can ride it to see an aerial view of London. It is on the banks of the Thames.</a:t>
            </a:r>
            <a:r>
              <a:rPr lang="pl-PL" b="1" dirty="0">
                <a:effectLst>
                  <a:outerShdw blurRad="38100" dist="38100" dir="2700000" algn="tl">
                    <a:srgbClr val="000000">
                      <a:alpha val="43137"/>
                    </a:srgbClr>
                  </a:outerShdw>
                </a:effectLst>
              </a:rPr>
              <a:t/>
            </a:r>
            <a:br>
              <a:rPr lang="pl-PL" b="1" dirty="0">
                <a:effectLst>
                  <a:outerShdw blurRad="38100" dist="38100" dir="2700000" algn="tl">
                    <a:srgbClr val="000000">
                      <a:alpha val="43137"/>
                    </a:srgbClr>
                  </a:outerShdw>
                </a:effectLst>
              </a:rPr>
            </a:br>
            <a:endParaRPr lang="pl-PL" dirty="0"/>
          </a:p>
        </p:txBody>
      </p:sp>
      <p:sp>
        <p:nvSpPr>
          <p:cNvPr id="3" name="Symbol zastępczy zawartości 2"/>
          <p:cNvSpPr>
            <a:spLocks noGrp="1"/>
          </p:cNvSpPr>
          <p:nvPr>
            <p:ph idx="1"/>
          </p:nvPr>
        </p:nvSpPr>
        <p:spPr>
          <a:xfrm>
            <a:off x="838200" y="2459865"/>
            <a:ext cx="10515600" cy="3717098"/>
          </a:xfrm>
        </p:spPr>
        <p:txBody>
          <a:bodyPr>
            <a:normAutofit/>
          </a:bodyPr>
          <a:lstStyle/>
          <a:p>
            <a:pPr marL="0" indent="0">
              <a:buNone/>
            </a:pPr>
            <a:endParaRPr lang="pl-PL" sz="4400" b="1" dirty="0">
              <a:effectLst>
                <a:outerShdw blurRad="38100" dist="38100" dir="2700000" algn="tl">
                  <a:srgbClr val="000000">
                    <a:alpha val="43137"/>
                  </a:srgbClr>
                </a:outerShdw>
              </a:effectLst>
            </a:endParaRPr>
          </a:p>
        </p:txBody>
      </p:sp>
      <p:pic>
        <p:nvPicPr>
          <p:cNvPr id="4" name="Obraz 3"/>
          <p:cNvPicPr>
            <a:picLocks noChangeAspect="1"/>
          </p:cNvPicPr>
          <p:nvPr/>
        </p:nvPicPr>
        <p:blipFill>
          <a:blip r:embed="rId2"/>
          <a:stretch>
            <a:fillRect/>
          </a:stretch>
        </p:blipFill>
        <p:spPr>
          <a:xfrm>
            <a:off x="838200" y="2550017"/>
            <a:ext cx="10515601" cy="3740171"/>
          </a:xfrm>
          <a:prstGeom prst="rect">
            <a:avLst/>
          </a:prstGeom>
        </p:spPr>
      </p:pic>
    </p:spTree>
    <p:extLst>
      <p:ext uri="{BB962C8B-B14F-4D97-AF65-F5344CB8AC3E}">
        <p14:creationId xmlns:p14="http://schemas.microsoft.com/office/powerpoint/2010/main" val="384476433"/>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Big </a:t>
            </a:r>
            <a:r>
              <a:rPr lang="pl-PL" dirty="0" err="1" smtClean="0"/>
              <a:t>ben</a:t>
            </a:r>
            <a:endParaRPr lang="pl-PL" dirty="0"/>
          </a:p>
        </p:txBody>
      </p:sp>
      <p:pic>
        <p:nvPicPr>
          <p:cNvPr id="3074" name="Picture 2" descr="Big Ben and Houses of Parliament – fototapeta w dobrej cenie – Photowall"/>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484869" y="2286000"/>
            <a:ext cx="5374661"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799639"/>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3031923"/>
          </a:xfrm>
        </p:spPr>
        <p:txBody>
          <a:bodyPr>
            <a:normAutofit fontScale="90000"/>
          </a:bodyPr>
          <a:lstStyle/>
          <a:p>
            <a:r>
              <a:rPr lang="en-US" b="1" dirty="0"/>
              <a:t>Big Ben </a:t>
            </a:r>
            <a:r>
              <a:rPr lang="en-US" dirty="0"/>
              <a:t>- one of the best know things in London. The big bell is inside the tower with the big clock. The tower is called </a:t>
            </a:r>
            <a:br>
              <a:rPr lang="en-US" dirty="0"/>
            </a:br>
            <a:r>
              <a:rPr lang="en-US" dirty="0"/>
              <a:t>,,St. Elizabeth Tower" and next to the Houses of Parliament on the banks of the river Thames.</a:t>
            </a:r>
            <a:br>
              <a:rPr lang="en-US" dirty="0"/>
            </a:br>
            <a:endParaRPr lang="pl-PL" dirty="0"/>
          </a:p>
        </p:txBody>
      </p:sp>
      <p:sp>
        <p:nvSpPr>
          <p:cNvPr id="3" name="Symbol zastępczy zawartości 2"/>
          <p:cNvSpPr>
            <a:spLocks noGrp="1"/>
          </p:cNvSpPr>
          <p:nvPr>
            <p:ph idx="1"/>
          </p:nvPr>
        </p:nvSpPr>
        <p:spPr>
          <a:xfrm>
            <a:off x="1676400" y="6949873"/>
            <a:ext cx="10515600" cy="4351338"/>
          </a:xfrm>
        </p:spPr>
        <p:txBody>
          <a:bodyPr/>
          <a:lstStyle/>
          <a:p>
            <a:r>
              <a:rPr lang="en-US" sz="3600" dirty="0" smtClean="0"/>
              <a:t>Big Ben  - one of the best know things in London. The big bell is inside the tower with the big clock. The tower is called ,,St. Elizabeth Tower" and  next to the Houses of Parliament on the banks of the river Thames</a:t>
            </a:r>
            <a:r>
              <a:rPr lang="en-US" dirty="0" smtClean="0"/>
              <a:t>.</a:t>
            </a:r>
            <a:endParaRPr lang="pl-PL" dirty="0"/>
          </a:p>
        </p:txBody>
      </p:sp>
      <p:pic>
        <p:nvPicPr>
          <p:cNvPr id="4100" name="Picture 4" descr="Big Ben przestanie bić. Symbol Londynu zamilknie aż na 4 lata - Fly4free.pl  - tanie loty i sposoby na tanie bilety lotnic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775" y="3935210"/>
            <a:ext cx="6191250"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61656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b="1" dirty="0" smtClean="0"/>
              <a:t>Tower Bridge</a:t>
            </a:r>
            <a:r>
              <a:rPr lang="en-US" dirty="0"/>
              <a:t/>
            </a:r>
            <a:br>
              <a:rPr lang="en-US" dirty="0"/>
            </a:br>
            <a:endParaRPr lang="pl-PL" dirty="0"/>
          </a:p>
        </p:txBody>
      </p:sp>
      <p:pic>
        <p:nvPicPr>
          <p:cNvPr id="5126" name="Picture 6" descr="London Tower Bridge Made in Chin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3347" y="1858114"/>
            <a:ext cx="7388180" cy="3863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0945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2172013"/>
          </a:xfrm>
        </p:spPr>
        <p:txBody>
          <a:bodyPr>
            <a:normAutofit fontScale="90000"/>
          </a:bodyPr>
          <a:lstStyle/>
          <a:p>
            <a:r>
              <a:rPr lang="en-US" b="1" dirty="0"/>
              <a:t>Tower Bridge</a:t>
            </a:r>
            <a:r>
              <a:rPr lang="en-US" dirty="0"/>
              <a:t> - the most famous bridge in the UK. It is a suspension </a:t>
            </a:r>
            <a:r>
              <a:rPr lang="en-US" dirty="0" err="1"/>
              <a:t>biridge</a:t>
            </a:r>
            <a:r>
              <a:rPr lang="en-US" dirty="0"/>
              <a:t> that opens and closes to let large boats travel on the Thames. It was build in 1800s.</a:t>
            </a:r>
            <a:br>
              <a:rPr lang="en-US" dirty="0"/>
            </a:br>
            <a:endParaRPr lang="pl-PL" dirty="0"/>
          </a:p>
        </p:txBody>
      </p:sp>
      <p:pic>
        <p:nvPicPr>
          <p:cNvPr id="6146" name="Picture 2" descr="Tower Bridge w Londynie (Londyn, Anglia) - most zwodzony i wiszący"/>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2728711"/>
            <a:ext cx="6285307"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998388"/>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endParaRPr lang="pl-PL" dirty="0"/>
          </a:p>
        </p:txBody>
      </p:sp>
      <p:sp>
        <p:nvSpPr>
          <p:cNvPr id="3" name="Symbol zastępczy zawartości 2"/>
          <p:cNvSpPr>
            <a:spLocks noGrp="1"/>
          </p:cNvSpPr>
          <p:nvPr>
            <p:ph idx="1"/>
          </p:nvPr>
        </p:nvSpPr>
        <p:spPr>
          <a:xfrm>
            <a:off x="2590800" y="1983346"/>
            <a:ext cx="9601200" cy="2531772"/>
          </a:xfrm>
        </p:spPr>
        <p:txBody>
          <a:bodyPr>
            <a:normAutofit/>
          </a:bodyPr>
          <a:lstStyle/>
          <a:p>
            <a:pPr marL="0" indent="0">
              <a:buNone/>
            </a:pPr>
            <a:r>
              <a:rPr lang="pl-PL" sz="5400" b="1" dirty="0">
                <a:effectLst>
                  <a:outerShdw blurRad="38100" dist="38100" dir="2700000" algn="tl">
                    <a:srgbClr val="000000">
                      <a:alpha val="43137"/>
                    </a:srgbClr>
                  </a:outerShdw>
                </a:effectLst>
              </a:rPr>
              <a:t> </a:t>
            </a:r>
            <a:r>
              <a:rPr lang="pl-PL" sz="5400" b="1" dirty="0" smtClean="0">
                <a:effectLst>
                  <a:outerShdw blurRad="38100" dist="38100" dir="2700000" algn="tl">
                    <a:srgbClr val="000000">
                      <a:alpha val="43137"/>
                    </a:srgbClr>
                  </a:outerShdw>
                </a:effectLst>
              </a:rPr>
              <a:t>                                             </a:t>
            </a:r>
            <a:r>
              <a:rPr lang="pl-PL" sz="5400" b="1" dirty="0" err="1" smtClean="0">
                <a:effectLst>
                  <a:outerShdw blurRad="38100" dist="38100" dir="2700000" algn="tl">
                    <a:srgbClr val="000000">
                      <a:alpha val="43137"/>
                    </a:srgbClr>
                  </a:outerShdw>
                </a:effectLst>
              </a:rPr>
              <a:t>Thank’s</a:t>
            </a:r>
            <a:r>
              <a:rPr lang="pl-PL" sz="5400" b="1" dirty="0" smtClean="0">
                <a:effectLst>
                  <a:outerShdw blurRad="38100" dist="38100" dir="2700000" algn="tl">
                    <a:srgbClr val="000000">
                      <a:alpha val="43137"/>
                    </a:srgbClr>
                  </a:outerShdw>
                </a:effectLst>
              </a:rPr>
              <a:t> for </a:t>
            </a:r>
            <a:r>
              <a:rPr lang="pl-PL" sz="5400" b="1" dirty="0" err="1" smtClean="0">
                <a:effectLst>
                  <a:outerShdw blurRad="38100" dist="38100" dir="2700000" algn="tl">
                    <a:srgbClr val="000000">
                      <a:alpha val="43137"/>
                    </a:srgbClr>
                  </a:outerShdw>
                </a:effectLst>
              </a:rPr>
              <a:t>wathing</a:t>
            </a:r>
            <a:endParaRPr lang="pl-PL"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571993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
  <TotalTime>98</TotalTime>
  <Words>198</Words>
  <Application>Microsoft Office PowerPoint</Application>
  <PresentationFormat>Panoramiczny</PresentationFormat>
  <Paragraphs>15</Paragraphs>
  <Slides>9</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9</vt:i4>
      </vt:variant>
    </vt:vector>
  </HeadingPairs>
  <TitlesOfParts>
    <vt:vector size="14" baseType="lpstr">
      <vt:lpstr>Arial</vt:lpstr>
      <vt:lpstr>Century Gothic</vt:lpstr>
      <vt:lpstr>Franklin Gothic Book</vt:lpstr>
      <vt:lpstr>Google Sans</vt:lpstr>
      <vt:lpstr>Crop</vt:lpstr>
      <vt:lpstr>United Kingdom</vt:lpstr>
      <vt:lpstr>      some interesting facts</vt:lpstr>
      <vt:lpstr>London eye</vt:lpstr>
      <vt:lpstr>London Eye - it is a very big observation wheel. It has capsules that you can ride it to see an aerial view of London. It is on the banks of the Thames. </vt:lpstr>
      <vt:lpstr>Big ben</vt:lpstr>
      <vt:lpstr>Big Ben - one of the best know things in London. The big bell is inside the tower with the big clock. The tower is called  ,,St. Elizabeth Tower" and next to the Houses of Parliament on the banks of the river Thames. </vt:lpstr>
      <vt:lpstr>Tower Bridge </vt:lpstr>
      <vt:lpstr>Tower Bridge - the most famous bridge in the UK. It is a suspension biridge that opens and closes to let large boats travel on the Thames. It was build in 1800s. </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Kingdom</dc:title>
  <dc:creator>Maja Radziemska</dc:creator>
  <cp:lastModifiedBy>Maja Radziemska</cp:lastModifiedBy>
  <cp:revision>10</cp:revision>
  <dcterms:created xsi:type="dcterms:W3CDTF">2021-04-08T15:53:49Z</dcterms:created>
  <dcterms:modified xsi:type="dcterms:W3CDTF">2021-04-08T17:32:02Z</dcterms:modified>
</cp:coreProperties>
</file>