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F52560-238F-4BFB-8A4F-51642A6E5F02}" v="336" dt="2021-04-07T18:28:34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70C9439-C4B4-4077-AA71-AAB874D9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 b="1" dirty="0" err="1">
                <a:solidFill>
                  <a:schemeClr val="accent5">
                    <a:lumMod val="50000"/>
                  </a:schemeClr>
                </a:solidFill>
                <a:ea typeface="+mj-lt"/>
                <a:cs typeface="+mj-lt"/>
              </a:rPr>
              <a:t>Welcome</a:t>
            </a:r>
            <a:r>
              <a:rPr lang="pl-PL" sz="5200" b="1" dirty="0">
                <a:solidFill>
                  <a:schemeClr val="accent5">
                    <a:lumMod val="50000"/>
                  </a:schemeClr>
                </a:solidFill>
                <a:ea typeface="+mj-lt"/>
                <a:cs typeface="+mj-lt"/>
              </a:rPr>
              <a:t> to the UK</a:t>
            </a:r>
            <a:endParaRPr lang="en-US" sz="5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600E17-DED7-4F62-A399-34CC5E1B1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9" t="528" r="26450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5739A-D062-4210-A5DA-EBEFA200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>
                <a:solidFill>
                  <a:srgbClr val="BF9000"/>
                </a:solidFill>
              </a:rPr>
              <a:t>Big Ben believes the clock is 96.3 meters high, and each of the four clock dials is 7 meters in diameter. Please see the tower via a 334-degree spiral staircase.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91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D1B78A-1073-4C13-9311-E1B438AA0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0" r="15298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F89B1-766A-4A78-A38E-188B4D45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87031" cy="25572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a typeface="+mj-lt"/>
                <a:cs typeface="+mj-lt"/>
              </a:rPr>
              <a:t>There are also red, funny double decker buses</a:t>
            </a:r>
            <a:endParaRPr lang="en-US" b="1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DCE525-F0C1-4997-847E-C4DC718FD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4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35972-A93E-4520-947D-B46B0742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895561" cy="2488691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solidFill>
                  <a:srgbClr val="C00000"/>
                </a:solidFill>
                <a:ea typeface="+mj-lt"/>
                <a:cs typeface="+mj-lt"/>
              </a:rPr>
              <a:t>Red phone boots symbol of great Britain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A693AE-63A7-41D5-A797-A996BC066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837" y="3213987"/>
            <a:ext cx="4586513" cy="364771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C6DDDB6A-414B-4ADF-BF76-84B451C3D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02" r="1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819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0C538FA-9E77-474B-9E2D-4B6EDA55A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43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A7696-1715-40D0-B112-71548D56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a typeface="+mj-lt"/>
                <a:cs typeface="+mj-lt"/>
              </a:rPr>
              <a:t>Princess Diana queen of human hearts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1DB149A-7188-49BE-B0A3-DBE3BA34C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084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702F5-F12A-43BF-ACDA-5B229A4C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solidFill>
                  <a:schemeClr val="accent4">
                    <a:lumMod val="75000"/>
                  </a:schemeClr>
                </a:solidFill>
                <a:ea typeface="+mj-lt"/>
                <a:cs typeface="+mj-lt"/>
              </a:rPr>
              <a:t>The Queen of Great Britain is Elizabeth 2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918BD4-4E06-484F-8A33-DDCE1A4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solidFill>
                <a:srgbClr val="000000"/>
              </a:solidFill>
              <a:cs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05527DA4-5CB6-4C79-A537-EEFA1072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" r="-2" b="19727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7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Motyw pakietu Office</vt:lpstr>
      <vt:lpstr>Welcome to the UK</vt:lpstr>
      <vt:lpstr>Big Ben believes the clock is 96.3 meters high, and each of the four clock dials is 7 meters in diameter. Please see the tower via a 334-degree spiral staircase.</vt:lpstr>
      <vt:lpstr>There are also red, funny double decker buses</vt:lpstr>
      <vt:lpstr>Red phone boots symbol of great Britain</vt:lpstr>
      <vt:lpstr>Princess Diana queen of human hearts</vt:lpstr>
      <vt:lpstr>The Queen of Great Britain is Elizabeth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121</cp:revision>
  <dcterms:created xsi:type="dcterms:W3CDTF">2021-04-07T17:11:52Z</dcterms:created>
  <dcterms:modified xsi:type="dcterms:W3CDTF">2021-04-07T18:32:09Z</dcterms:modified>
</cp:coreProperties>
</file>