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6"/>
  </p:notesMasterIdLst>
  <p:sldIdLst>
    <p:sldId id="256" r:id="rId2"/>
    <p:sldId id="447" r:id="rId3"/>
    <p:sldId id="496" r:id="rId4"/>
    <p:sldId id="489" r:id="rId5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0201" autoAdjust="0"/>
  </p:normalViewPr>
  <p:slideViewPr>
    <p:cSldViewPr>
      <p:cViewPr varScale="1">
        <p:scale>
          <a:sx n="75" d="100"/>
          <a:sy n="75" d="100"/>
        </p:scale>
        <p:origin x="185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B24F39CC-815B-4723-B1A0-5D888BA05ABD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86" tIns="45743" rIns="91486" bIns="45743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6332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FCA82068-D2D0-4A02-8568-C7460D7F1B9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679EAB-E655-4932-ACB4-CB0071C06F00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0679EAB-E655-4932-ACB4-CB0071C06F00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679EAB-E655-4932-ACB4-CB0071C06F00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679EAB-E655-4932-ACB4-CB0071C06F00}" type="datetimeFigureOut">
              <a:rPr lang="pl-PL" smtClean="0"/>
              <a:pPr/>
              <a:t>26.06.2024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br>
              <a:rPr lang="pl-PL" sz="3600" dirty="0">
                <a:solidFill>
                  <a:srgbClr val="0070C0"/>
                </a:solidFill>
              </a:rPr>
            </a:br>
            <a:br>
              <a:rPr lang="pl-PL" sz="3600" dirty="0">
                <a:solidFill>
                  <a:srgbClr val="0070C0"/>
                </a:solidFill>
              </a:rPr>
            </a:br>
            <a:br>
              <a:rPr lang="pl-PL" sz="3600" dirty="0">
                <a:solidFill>
                  <a:srgbClr val="0070C0"/>
                </a:solidFill>
              </a:rPr>
            </a:br>
            <a:br>
              <a:rPr lang="pl-PL" sz="3600" dirty="0">
                <a:solidFill>
                  <a:srgbClr val="0070C0"/>
                </a:solidFill>
              </a:rPr>
            </a:br>
            <a:br>
              <a:rPr lang="pl-PL" sz="3600" dirty="0">
                <a:solidFill>
                  <a:srgbClr val="0070C0"/>
                </a:solidFill>
              </a:rPr>
            </a:br>
            <a:br>
              <a:rPr lang="pl-PL" sz="3600" dirty="0">
                <a:solidFill>
                  <a:srgbClr val="0070C0"/>
                </a:solidFill>
              </a:rPr>
            </a:br>
            <a:br>
              <a:rPr lang="pl-PL" sz="3600" dirty="0">
                <a:solidFill>
                  <a:srgbClr val="0070C0"/>
                </a:solidFill>
              </a:rPr>
            </a:br>
            <a:br>
              <a:rPr lang="pl-PL" sz="3600" dirty="0">
                <a:solidFill>
                  <a:srgbClr val="0070C0"/>
                </a:solidFill>
              </a:rPr>
            </a:br>
            <a:br>
              <a:rPr lang="pl-PL" sz="3600" dirty="0">
                <a:solidFill>
                  <a:srgbClr val="0070C0"/>
                </a:solidFill>
              </a:rPr>
            </a:br>
            <a:br>
              <a:rPr lang="pl-PL" sz="3600" dirty="0">
                <a:solidFill>
                  <a:srgbClr val="0070C0"/>
                </a:solidFill>
              </a:rPr>
            </a:br>
            <a:r>
              <a:rPr lang="pl-PL" sz="3600" dirty="0">
                <a:solidFill>
                  <a:srgbClr val="0070C0"/>
                </a:solidFill>
              </a:rPr>
              <a:t>SUKCESY UCZNIÓW  SP1 TCZEW</a:t>
            </a:r>
            <a:br>
              <a:rPr lang="pl-PL" sz="3600" dirty="0">
                <a:solidFill>
                  <a:srgbClr val="0070C0"/>
                </a:solidFill>
              </a:rPr>
            </a:br>
            <a:br>
              <a:rPr lang="pl-PL" sz="3600" dirty="0">
                <a:solidFill>
                  <a:srgbClr val="0070C0"/>
                </a:solidFill>
              </a:rPr>
            </a:br>
            <a:br>
              <a:rPr lang="pl-PL" sz="3600" dirty="0">
                <a:solidFill>
                  <a:srgbClr val="0070C0"/>
                </a:solidFill>
              </a:rPr>
            </a:br>
            <a:r>
              <a:rPr lang="pl-PL" sz="3600" dirty="0">
                <a:solidFill>
                  <a:srgbClr val="0070C0"/>
                </a:solidFill>
              </a:rPr>
              <a:t>w konkursach i zawodach międzyszkolnych</a:t>
            </a:r>
            <a:br>
              <a:rPr lang="pl-PL" sz="3600" dirty="0">
                <a:solidFill>
                  <a:srgbClr val="0070C0"/>
                </a:solidFill>
              </a:rPr>
            </a:br>
            <a:endParaRPr lang="pl-PL" sz="3600" dirty="0">
              <a:solidFill>
                <a:srgbClr val="0070C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b="1" u="sng" dirty="0">
                <a:solidFill>
                  <a:srgbClr val="0070C0"/>
                </a:solidFill>
              </a:rPr>
              <a:t>rok szkolny 2023/2024</a:t>
            </a:r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B609BF80-9574-46E8-AA59-22B21264AC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498282"/>
              </p:ext>
            </p:extLst>
          </p:nvPr>
        </p:nvGraphicFramePr>
        <p:xfrm>
          <a:off x="431540" y="362972"/>
          <a:ext cx="8280920" cy="5979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>
                  <a:extLst>
                    <a:ext uri="{9D8B030D-6E8A-4147-A177-3AD203B41FA5}">
                      <a16:colId xmlns:a16="http://schemas.microsoft.com/office/drawing/2014/main" val="411451293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3183810839"/>
                    </a:ext>
                  </a:extLst>
                </a:gridCol>
                <a:gridCol w="2941984">
                  <a:extLst>
                    <a:ext uri="{9D8B030D-6E8A-4147-A177-3AD203B41FA5}">
                      <a16:colId xmlns:a16="http://schemas.microsoft.com/office/drawing/2014/main" val="23164921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71484891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Rodzaj konkursu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Osiągnięcia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Opiekun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513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 Międzyszkolny Festiwal Piosenki Obcojęzycznej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(SP1 Tczew)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Klasy 1-3: 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 Remigiusz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Gencel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1b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Klasy 4-7: 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 Magdalena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Klamann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7a</a:t>
                      </a:r>
                    </a:p>
                    <a:p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Serkowska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048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Konkurs wiedzy o Tczewie 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(MBP w Tczewie)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Grzegorz Bielski 6b,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Piotr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Przeperski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6b, Filip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Cylka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6b</a:t>
                      </a:r>
                    </a:p>
                    <a:p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E.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Brzoskowska</a:t>
                      </a: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43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 Festiwal Piosenki Religijnej 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(SP8 Tczew)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Jagoda Góralczyk 5b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D.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Cichon</a:t>
                      </a: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Guz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774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Powiatowy konkurs polonistyczny 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„W ogrodzie rosną różne gatunki kwiatów. Nauczmy się żyć obok siebie”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(SSP2 z OI Tczew)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 Zuzanna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Ruchniewicz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Lany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162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Tradycyjna palma wielkanocna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(UM w Tczewie)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miejsce: SP1 Tczew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I. Irzyk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023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Warcaby – turniej dla kl. 3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(SSP2 z OI Tczew)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Franciszek Paszek 3b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Antoni Górski 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Czerny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708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Międzyszkolny Konkurs Wiedzy </a:t>
                      </a:r>
                    </a:p>
                    <a:p>
                      <a:r>
                        <a:rPr kumimoji="0" lang="pl-PL" sz="14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 Unii Europejskiej z elementami języka angielskiego dla klas piątych</a:t>
                      </a:r>
                    </a:p>
                    <a:p>
                      <a:r>
                        <a:rPr kumimoji="0" lang="pl-PL" sz="14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(SP7 Tczew)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Antoni Kwiatkowski 5a i Mateusz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Szreiber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Protasiuk</a:t>
                      </a: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Serkowska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608784"/>
                  </a:ext>
                </a:extLst>
              </a:tr>
            </a:tbl>
          </a:graphicData>
        </a:graphic>
      </p:graphicFrame>
      <p:sp>
        <p:nvSpPr>
          <p:cNvPr id="3" name="Tytuł 2">
            <a:extLst>
              <a:ext uri="{FF2B5EF4-FFF2-40B4-BE49-F238E27FC236}">
                <a16:creationId xmlns:a16="http://schemas.microsoft.com/office/drawing/2014/main" id="{B7FF7325-48C2-435A-B311-4772CC692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464" y="-208528"/>
            <a:ext cx="8229600" cy="1143000"/>
          </a:xfrm>
        </p:spPr>
        <p:txBody>
          <a:bodyPr>
            <a:normAutofit/>
          </a:bodyPr>
          <a:lstStyle/>
          <a:p>
            <a:pPr algn="ctr"/>
            <a:br>
              <a:rPr lang="pl-PL" sz="2400" dirty="0">
                <a:cs typeface="Times New Roman" panose="02020603050405020304" pitchFamily="18" charset="0"/>
              </a:rPr>
            </a:br>
            <a:endParaRPr lang="pl-PL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25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B609BF80-9574-46E8-AA59-22B21264AC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387335"/>
              </p:ext>
            </p:extLst>
          </p:nvPr>
        </p:nvGraphicFramePr>
        <p:xfrm>
          <a:off x="504240" y="911736"/>
          <a:ext cx="8280920" cy="503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>
                  <a:extLst>
                    <a:ext uri="{9D8B030D-6E8A-4147-A177-3AD203B41FA5}">
                      <a16:colId xmlns:a16="http://schemas.microsoft.com/office/drawing/2014/main" val="411451293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3183810839"/>
                    </a:ext>
                  </a:extLst>
                </a:gridCol>
                <a:gridCol w="2941984">
                  <a:extLst>
                    <a:ext uri="{9D8B030D-6E8A-4147-A177-3AD203B41FA5}">
                      <a16:colId xmlns:a16="http://schemas.microsoft.com/office/drawing/2014/main" val="23164921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71484891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Rodzaj konkursu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Osiągnięcia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Opiekun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513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Ogólnopolski Turniej Bezpieczeństwa w Ruchu Drogowym (eliminacje miejskie)</a:t>
                      </a: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Maja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Kossecka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6a, Zuzanna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Polenz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7b i Michał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Mitigowski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S. Paluchowski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048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Międzyszkolny Konkurs pt. „Piosenka jest dobra na wszystko”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(SP12 Tczew)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Bianka Dworakowska kl.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D.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Lempkowska</a:t>
                      </a: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Zielińska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43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Międzyszkolny Konkurs Piosenki Polskiej Rozrywkowej</a:t>
                      </a:r>
                    </a:p>
                    <a:p>
                      <a:r>
                        <a:rPr kumimoji="0" lang="pl-PL" sz="14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(SP4 Tczew)</a:t>
                      </a: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Zuzanna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Polenz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Krauze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774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Międzyszkolny Konkurs Plastyczny pt. „We wspaniałym świecie muzycznych barw – instrumentarium biblijne”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Maja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Polenz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3c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Zofia Godlewska 5b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Guz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D.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Cichon</a:t>
                      </a: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78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Międzyszkolny Turniej </a:t>
                      </a:r>
                      <a:r>
                        <a:rPr lang="pl-PL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Speedcubingu</a:t>
                      </a: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(SP1 Tczew)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Dominik Gruchała 6a </a:t>
                      </a:r>
                    </a:p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Grzegorz Bielski 6b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Rybczyński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783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Międzyszkolny Konkurs Wiedzy Przyrodniczo-Ekologicznej </a:t>
                      </a:r>
                    </a:p>
                    <a:p>
                      <a:r>
                        <a:rPr kumimoji="0" lang="pl-PL" sz="14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pt. „Przyjaciel Przyrody”</a:t>
                      </a:r>
                    </a:p>
                    <a:p>
                      <a:r>
                        <a:rPr kumimoji="0" lang="pl-PL" sz="14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(SP 12 </a:t>
                      </a:r>
                      <a:r>
                        <a:rPr kumimoji="0" lang="pl-PL" sz="1400" b="1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Tczew)</a:t>
                      </a: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Antoni Górski 3c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465894"/>
                  </a:ext>
                </a:extLst>
              </a:tr>
            </a:tbl>
          </a:graphicData>
        </a:graphic>
      </p:graphicFrame>
      <p:sp>
        <p:nvSpPr>
          <p:cNvPr id="3" name="Tytuł 2">
            <a:extLst>
              <a:ext uri="{FF2B5EF4-FFF2-40B4-BE49-F238E27FC236}">
                <a16:creationId xmlns:a16="http://schemas.microsoft.com/office/drawing/2014/main" id="{B7FF7325-48C2-435A-B311-4772CC692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872" y="-122872"/>
            <a:ext cx="8229600" cy="1143000"/>
          </a:xfrm>
        </p:spPr>
        <p:txBody>
          <a:bodyPr>
            <a:normAutofit/>
          </a:bodyPr>
          <a:lstStyle/>
          <a:p>
            <a:pPr algn="ctr"/>
            <a:endParaRPr lang="pl-PL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62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680E5323-527C-C1F7-2C1A-E57980F74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400" b="1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II miejsce w Powiatowych Igrzyskach Dzieci w koszykówce chłopców</a:t>
            </a:r>
          </a:p>
          <a:p>
            <a:pPr marL="109728" indent="0">
              <a:buNone/>
            </a:pPr>
            <a:r>
              <a:rPr lang="pl-PL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Antoni Rytlewski 6a, </a:t>
            </a:r>
            <a:r>
              <a:rPr lang="pl-PL" sz="2000" b="0" i="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Yaromyr</a:t>
            </a:r>
            <a:r>
              <a:rPr lang="pl-PL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0" i="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Hlinko</a:t>
            </a:r>
            <a:r>
              <a:rPr lang="pl-PL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6a, </a:t>
            </a:r>
          </a:p>
          <a:p>
            <a:pPr marL="109728" indent="0">
              <a:buNone/>
            </a:pPr>
            <a:r>
              <a:rPr lang="pl-PL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Grzegorz Bielski 6b, Ksawery Brodowski 6b, Filip </a:t>
            </a:r>
            <a:r>
              <a:rPr lang="pl-PL" sz="2000" b="0" i="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Cylka</a:t>
            </a:r>
            <a:r>
              <a:rPr lang="pl-PL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6b,</a:t>
            </a:r>
            <a:r>
              <a:rPr lang="pl-PL" sz="2000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9728" indent="0">
              <a:buNone/>
            </a:pPr>
            <a:r>
              <a:rPr lang="pl-PL" sz="2000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pl-PL" sz="2000" dirty="0" err="1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Gwizdalski</a:t>
            </a:r>
            <a:r>
              <a:rPr lang="pl-PL" sz="2000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6b, Aleksander Wasilewski 6b, </a:t>
            </a:r>
          </a:p>
          <a:p>
            <a:pPr marL="109728" indent="0">
              <a:buNone/>
            </a:pPr>
            <a:r>
              <a:rPr lang="pl-PL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Jakub </a:t>
            </a:r>
            <a:r>
              <a:rPr lang="pl-PL" sz="2000" b="0" i="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Siemienowicz</a:t>
            </a:r>
            <a:r>
              <a:rPr lang="pl-PL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5a, Antoni Kwiatkowski 5a,</a:t>
            </a:r>
          </a:p>
          <a:p>
            <a:pPr marL="109728" indent="0">
              <a:buNone/>
            </a:pPr>
            <a:r>
              <a:rPr lang="pl-PL" sz="2000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Mateusz Kmieciak 5b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400" b="1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III miejsce w indywidualnych biegach przełajowych </a:t>
            </a:r>
          </a:p>
          <a:p>
            <a:pPr marL="109728" indent="0">
              <a:buNone/>
            </a:pPr>
            <a:r>
              <a:rPr lang="pl-PL" sz="2400" b="1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 ramach Igrzysk Dzieci </a:t>
            </a:r>
            <a:b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Antoni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Rytlewski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6a</a:t>
            </a:r>
          </a:p>
          <a:p>
            <a:pPr marL="109728" indent="0">
              <a:buNone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OPIEKUNOWIE: p. W. 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Fabich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J. 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Fabich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M. Rybczyński</a:t>
            </a:r>
          </a:p>
          <a:p>
            <a:pPr marL="109728" indent="0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6C629E1E-7E1E-12D5-A7AD-37957763B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/>
              <a:t>SPORT - osiągnięcia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6134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8992</TotalTime>
  <Words>524</Words>
  <Application>Microsoft Office PowerPoint</Application>
  <PresentationFormat>Pokaz na ekranie (4:3)</PresentationFormat>
  <Paragraphs>101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2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Hol</vt:lpstr>
      <vt:lpstr>          SUKCESY UCZNIÓW  SP1 TCZEW   w konkursach i zawodach międzyszkolnych </vt:lpstr>
      <vt:lpstr> </vt:lpstr>
      <vt:lpstr>Prezentacja programu PowerPoint</vt:lpstr>
      <vt:lpstr>SPORT - osiągnięcia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Sprawozdanie z działalności dydaktycznej Gimnazjum nr 1  za rok szkol. 2010/2011</dc:title>
  <dc:creator>Tata</dc:creator>
  <cp:lastModifiedBy>18459</cp:lastModifiedBy>
  <cp:revision>978</cp:revision>
  <cp:lastPrinted>2020-01-15T07:30:09Z</cp:lastPrinted>
  <dcterms:created xsi:type="dcterms:W3CDTF">2011-06-19T16:16:27Z</dcterms:created>
  <dcterms:modified xsi:type="dcterms:W3CDTF">2024-06-26T15:59:38Z</dcterms:modified>
</cp:coreProperties>
</file>