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8"/>
  </p:notesMasterIdLst>
  <p:sldIdLst>
    <p:sldId id="256" r:id="rId2"/>
    <p:sldId id="446" r:id="rId3"/>
    <p:sldId id="447" r:id="rId4"/>
    <p:sldId id="466" r:id="rId5"/>
    <p:sldId id="468" r:id="rId6"/>
    <p:sldId id="469" r:id="rId7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20" autoAdjust="0"/>
    <p:restoredTop sz="90201" autoAdjust="0"/>
  </p:normalViewPr>
  <p:slideViewPr>
    <p:cSldViewPr>
      <p:cViewPr varScale="1">
        <p:scale>
          <a:sx n="77" d="100"/>
          <a:sy n="77" d="100"/>
        </p:scale>
        <p:origin x="183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B24F39CC-815B-4723-B1A0-5D888BA05ABD}" type="datetimeFigureOut">
              <a:rPr lang="pl-PL" smtClean="0"/>
              <a:pPr/>
              <a:t>05.09.2022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6" tIns="45743" rIns="91486" bIns="45743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86" tIns="45743" rIns="91486" bIns="45743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60" cy="496411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60" cy="496411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FCA82068-D2D0-4A02-8568-C7460D7F1B9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A82068-D2D0-4A02-8568-C7460D7F1B93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8519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679EAB-E655-4932-ACB4-CB0071C06F00}" type="datetimeFigureOut">
              <a:rPr lang="pl-PL" smtClean="0"/>
              <a:pPr/>
              <a:t>05.09.2022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05.09.2022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05.09.2022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05.09.2022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05.09.2022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05.09.2022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05.09.2022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05.09.2022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9EAB-E655-4932-ACB4-CB0071C06F00}" type="datetimeFigureOut">
              <a:rPr lang="pl-PL" smtClean="0"/>
              <a:pPr/>
              <a:t>05.09.2022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0679EAB-E655-4932-ACB4-CB0071C06F00}" type="datetimeFigureOut">
              <a:rPr lang="pl-PL" smtClean="0"/>
              <a:pPr/>
              <a:t>05.09.2022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679EAB-E655-4932-ACB4-CB0071C06F00}" type="datetimeFigureOut">
              <a:rPr lang="pl-PL" smtClean="0"/>
              <a:pPr/>
              <a:t>05.09.2022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679EAB-E655-4932-ACB4-CB0071C06F00}" type="datetimeFigureOut">
              <a:rPr lang="pl-PL" smtClean="0"/>
              <a:pPr/>
              <a:t>05.09.2022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AC165A-C0A9-4428-A1B3-F7A9E6BF705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sz="4000" dirty="0">
                <a:solidFill>
                  <a:schemeClr val="tx1"/>
                </a:solidFill>
              </a:rPr>
              <a:t>Osiągnięcia uczniów </a:t>
            </a:r>
            <a:br>
              <a:rPr lang="pl-PL" sz="4000" dirty="0">
                <a:solidFill>
                  <a:schemeClr val="tx1"/>
                </a:solidFill>
              </a:rPr>
            </a:br>
            <a:r>
              <a:rPr lang="pl-PL" sz="4000" dirty="0">
                <a:solidFill>
                  <a:schemeClr val="tx1"/>
                </a:solidFill>
              </a:rPr>
              <a:t>Szkoły Podstawowej nr 1</a:t>
            </a:r>
            <a:br>
              <a:rPr lang="pl-PL" sz="4000" dirty="0">
                <a:solidFill>
                  <a:schemeClr val="tx1"/>
                </a:solidFill>
              </a:rPr>
            </a:br>
            <a:r>
              <a:rPr lang="pl-PL" sz="4000" dirty="0">
                <a:solidFill>
                  <a:schemeClr val="tx1"/>
                </a:solidFill>
              </a:rPr>
              <a:t>w Tczewie 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dirty="0">
                <a:solidFill>
                  <a:schemeClr val="tx1"/>
                </a:solidFill>
              </a:rPr>
              <a:t>w roku szkolnym</a:t>
            </a:r>
          </a:p>
          <a:p>
            <a:pPr algn="ctr"/>
            <a:r>
              <a:rPr lang="pl-PL" sz="3600" b="1" dirty="0">
                <a:solidFill>
                  <a:schemeClr val="tx1"/>
                </a:solidFill>
              </a:rPr>
              <a:t>2021/2022</a:t>
            </a:r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C3B843DD-7CCB-42DC-A950-9500D17B30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908609"/>
              </p:ext>
            </p:extLst>
          </p:nvPr>
        </p:nvGraphicFramePr>
        <p:xfrm>
          <a:off x="246348" y="1268760"/>
          <a:ext cx="8651304" cy="493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32">
                  <a:extLst>
                    <a:ext uri="{9D8B030D-6E8A-4147-A177-3AD203B41FA5}">
                      <a16:colId xmlns:a16="http://schemas.microsoft.com/office/drawing/2014/main" val="571299154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3602100269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220172135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098284336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Rodzaj konkursu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Osiągnięcia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Opiekun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038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Szkolny konkurs plastyczny o św. Janie Pawle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m.: Patrycja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Czerniewska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1b, Adrianna Koprowska 2b 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Szymon Kądziela 1a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m.: Wiktoria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Dyller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1b, Zuzanna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Kleinschmidt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Tymon Krzemiński 0a, Maja Bieniek 2c. Konrad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Tessmer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Czerny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I. Irzyk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Guz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Zielińska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D.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Lempkowska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Czerniewska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K.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Konracka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890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Konkurs plastyczny „Jedyneczki” pt. „Jesienny parasol” dla kl. 0-1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m.: Hanna Ziarko 1c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Krzysztof Gackowski 0a,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Antoni Kownacki 1a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m.: Maria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Holz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1b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Franciszek Wojciechowski 1a, Antoni Jałocha 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Guz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I. Irzyk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Czerny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Pałasz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326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Szkolny konkurs plastyczny „Jestem bezpieczny w drodze do i ze szkoły”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m.:Franciszek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Wojciechowski1a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Zuzanna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Ejankowska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1c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m.:Dorota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Radzanowska 1b, Maja Bieniek 2c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Rozalia Sadowska1a, Antoni Kownacki1a, Natalia Zabłocka 1c, Aleks Treder 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I. Irzyk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Czerny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Pałasz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Zielińska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Czerniewska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362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Międzyszkolny Konkurs Plastyczny „Pocztówka z …” (Fabryka Sztuk)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Alexander Kowalczyk 1a, Mikołaj Jagodziński 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I. Irzyk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Pałasz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204846"/>
                  </a:ext>
                </a:extLst>
              </a:tr>
            </a:tbl>
          </a:graphicData>
        </a:graphic>
      </p:graphicFrame>
      <p:sp>
        <p:nvSpPr>
          <p:cNvPr id="3" name="Tytuł 2">
            <a:extLst>
              <a:ext uri="{FF2B5EF4-FFF2-40B4-BE49-F238E27FC236}">
                <a16:creationId xmlns:a16="http://schemas.microsoft.com/office/drawing/2014/main" id="{287D68E7-349F-4090-B2EE-427E14C7A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>
                <a:cs typeface="Times New Roman" panose="02020603050405020304" pitchFamily="18" charset="0"/>
              </a:rPr>
              <a:t>UDZIAŁ UCZNIÓW W KONKURSACH</a:t>
            </a:r>
          </a:p>
        </p:txBody>
      </p:sp>
    </p:spTree>
    <p:extLst>
      <p:ext uri="{BB962C8B-B14F-4D97-AF65-F5344CB8AC3E}">
        <p14:creationId xmlns:p14="http://schemas.microsoft.com/office/powerpoint/2010/main" val="373128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B609BF80-9574-46E8-AA59-22B21264AC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330725"/>
              </p:ext>
            </p:extLst>
          </p:nvPr>
        </p:nvGraphicFramePr>
        <p:xfrm>
          <a:off x="457200" y="1268760"/>
          <a:ext cx="8280920" cy="4734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>
                  <a:extLst>
                    <a:ext uri="{9D8B030D-6E8A-4147-A177-3AD203B41FA5}">
                      <a16:colId xmlns:a16="http://schemas.microsoft.com/office/drawing/2014/main" val="411451293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3183810839"/>
                    </a:ext>
                  </a:extLst>
                </a:gridCol>
                <a:gridCol w="2941984">
                  <a:extLst>
                    <a:ext uri="{9D8B030D-6E8A-4147-A177-3AD203B41FA5}">
                      <a16:colId xmlns:a16="http://schemas.microsoft.com/office/drawing/2014/main" val="23164921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71484891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Rodzaj konkursu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Osiągnięcia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Opiekun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513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Dzień Pluszowego Misia – która klasa zbierze najwięcej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misiaków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m.: kl. 1a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2c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m.: kl. 1b i 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I. Irzyk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Czerniewska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Czerny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Pałasz</a:t>
                      </a:r>
                    </a:p>
                    <a:p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188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Konkurs na wieniec bożonarodzeniowy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m.: kl.1c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Pałasz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582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Tczewski Konkurs Recytatorski „Mój ulubiony wiersz” (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CKiS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m.: Nadia Nowak 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Czerniewska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782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Szkolny konkurs plastyczny „Ilustracja do baśni”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m.: Franciszek Wojciechowski 1a, 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 Andrzejewski 3b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Patrycja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Czerniewska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1b, Zuzanna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Niechwiej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3b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m.: Melania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Kossecka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Zuzanna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Ejankowska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1c, 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Kinga Kondraciuk 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I. Irzyk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Czerny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Pałasz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Czerniewska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K.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Konracka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962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Konkurs plastyczny w ramach projektu „Uczę się bezpieczeństwa”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Maja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Klawon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K.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Konracka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777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XIII Festiwal Twórczości im. R. Landowskiego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Julian Sadowski 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K. Lany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340284"/>
                  </a:ext>
                </a:extLst>
              </a:tr>
            </a:tbl>
          </a:graphicData>
        </a:graphic>
      </p:graphicFrame>
      <p:sp>
        <p:nvSpPr>
          <p:cNvPr id="3" name="Tytuł 2">
            <a:extLst>
              <a:ext uri="{FF2B5EF4-FFF2-40B4-BE49-F238E27FC236}">
                <a16:creationId xmlns:a16="http://schemas.microsoft.com/office/drawing/2014/main" id="{B7FF7325-48C2-435A-B311-4772CC692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>
                <a:cs typeface="Times New Roman" panose="02020603050405020304" pitchFamily="18" charset="0"/>
              </a:rPr>
              <a:t>UDZIAŁ UCZNIÓW W KONKURSACH</a:t>
            </a:r>
          </a:p>
        </p:txBody>
      </p:sp>
    </p:spTree>
    <p:extLst>
      <p:ext uri="{BB962C8B-B14F-4D97-AF65-F5344CB8AC3E}">
        <p14:creationId xmlns:p14="http://schemas.microsoft.com/office/powerpoint/2010/main" val="2608252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24F5AB65-7E6A-D64D-B505-8A3B511841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83144"/>
              </p:ext>
            </p:extLst>
          </p:nvPr>
        </p:nvGraphicFramePr>
        <p:xfrm>
          <a:off x="474856" y="1196752"/>
          <a:ext cx="8228815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744">
                  <a:extLst>
                    <a:ext uri="{9D8B030D-6E8A-4147-A177-3AD203B41FA5}">
                      <a16:colId xmlns:a16="http://schemas.microsoft.com/office/drawing/2014/main" val="1381793232"/>
                    </a:ext>
                  </a:extLst>
                </a:gridCol>
                <a:gridCol w="2756207">
                  <a:extLst>
                    <a:ext uri="{9D8B030D-6E8A-4147-A177-3AD203B41FA5}">
                      <a16:colId xmlns:a16="http://schemas.microsoft.com/office/drawing/2014/main" val="67712263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3080197307"/>
                    </a:ext>
                  </a:extLst>
                </a:gridCol>
                <a:gridCol w="1807512">
                  <a:extLst>
                    <a:ext uri="{9D8B030D-6E8A-4147-A177-3AD203B41FA5}">
                      <a16:colId xmlns:a16="http://schemas.microsoft.com/office/drawing/2014/main" val="10197339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200" dirty="0"/>
                        <a:t>Lp.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Rodzaj konkursu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Osiągnięcia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Opiekun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806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Szkolny konkurs plastyczny pt. „Bawimy się bezpiecznie na śniegu i lodzie”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m.: Patrycja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Czerniewska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1b, Zuzanna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Ejankowska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1c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Antoni Kownacki 1a, Pola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Piernicka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m.: Pola Zalewska 0b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Czerny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Pałasz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Ziemann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566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Szkolny konkurs kaligraficzny pt. „Piękne pismo” dla kl. 1-3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Kl. 1: I m. kl. 1b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Kl. 2: I m. kl. 2b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Kl. 3: I m. 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Czerny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D.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Lempkowska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K.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Konracka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144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Szkolny konkurs Ortograficzny dla kl. 2-3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Kl. 2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m.: Lena Bona kl. 2b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Aleksandra Drewa kl. 2c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m.: Oliwia Mączka kl. 2a</a:t>
                      </a:r>
                    </a:p>
                    <a:p>
                      <a:endParaRPr lang="pl-PL" sz="1800" b="0" dirty="0">
                        <a:latin typeface="+mn-lt"/>
                        <a:cs typeface="+mn-cs"/>
                      </a:endParaRP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Kl. 3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m.: Pola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Piernicka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kl. 3a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Zuzanna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Niechwiej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kl. 3b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m.: Maja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Klawon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kl. 3b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Czerniewska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K.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Konracka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D.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Lempkowska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Pałasz</a:t>
                      </a:r>
                      <a:endParaRPr lang="pl-PL" dirty="0"/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Zielińska</a:t>
                      </a:r>
                    </a:p>
                    <a:p>
                      <a:endParaRPr lang="pl-PL" dirty="0"/>
                    </a:p>
                    <a:p>
                      <a:endParaRPr lang="pl-PL" dirty="0"/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833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Szkolny konkurs przyrodniczo – ekologiczny pt. „Z przyrodą za pan brat” dla kl. 1-3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m.: Urszula Peplińska kl. 2a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Marcelina Grzymała kl. 1a 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m.: Natalia Zabłocka kl. 1c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I. Irzyk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Pałasz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Zielińska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202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pl-PL" sz="1200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Miejski konkurs na tradycyjną palmę wielkanocną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Szkoła zajęła II miejsce.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I. Irzyk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H. Sobecka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784913"/>
                  </a:ext>
                </a:extLst>
              </a:tr>
            </a:tbl>
          </a:graphicData>
        </a:graphic>
      </p:graphicFrame>
      <p:sp>
        <p:nvSpPr>
          <p:cNvPr id="3" name="Tytuł 2">
            <a:extLst>
              <a:ext uri="{FF2B5EF4-FFF2-40B4-BE49-F238E27FC236}">
                <a16:creationId xmlns:a16="http://schemas.microsoft.com/office/drawing/2014/main" id="{9768B9CE-B488-8D16-FBBA-672D90C58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>
                <a:cs typeface="Times New Roman" panose="02020603050405020304" pitchFamily="18" charset="0"/>
              </a:rPr>
              <a:t>UDZIAŁ UCZNIÓW W KONKURSACH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64978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F1225355-77D3-EF6C-2AC6-1DBBE18D18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179217"/>
              </p:ext>
            </p:extLst>
          </p:nvPr>
        </p:nvGraphicFramePr>
        <p:xfrm>
          <a:off x="457200" y="1178560"/>
          <a:ext cx="8229600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>
                  <a:extLst>
                    <a:ext uri="{9D8B030D-6E8A-4147-A177-3AD203B41FA5}">
                      <a16:colId xmlns:a16="http://schemas.microsoft.com/office/drawing/2014/main" val="167009566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3987923761"/>
                    </a:ext>
                  </a:extLst>
                </a:gridCol>
                <a:gridCol w="2561456">
                  <a:extLst>
                    <a:ext uri="{9D8B030D-6E8A-4147-A177-3AD203B41FA5}">
                      <a16:colId xmlns:a16="http://schemas.microsoft.com/office/drawing/2014/main" val="189965591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258696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Rodzaj konkursu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Osiągnięcia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Opiekun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9679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Szkolny konkurs EKO ZABAWKA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m.: Zuzanna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Ejankowska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kl. 1c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Krzysztof Gackowski kl. 0a, Jan Gawroński kl. 1c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m.: Jan Klein kl. 2c, Wiktoria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Dyller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kl. 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Czerniewska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Czerny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Guz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Pałasz</a:t>
                      </a:r>
                    </a:p>
                    <a:p>
                      <a:endParaRPr lang="pl-PL" dirty="0"/>
                    </a:p>
                    <a:p>
                      <a:endParaRPr lang="pl-PL" dirty="0"/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54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Festiwal Piosenki Obcojęzycznej – konkurs międzyszkolny (organizator: SP1 Tczew)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Kl. 4-5: 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 Magdalena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Klamann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5b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Zuzanna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Polenz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5b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Szreder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091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pl-PL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Konkurs wiedzy o patronie dla kl. 2-5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Kl. 3a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Kl. 5a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K.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Konracka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E.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Brzoskowska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442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Szkolny konkurs ortograficzny dla kl. 4-5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m.: Antonina Klinowska 4a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Maja Rożek 4a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m.: Julian Sadowski 4a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Wyróżnienia: Nadia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Potudin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4b, Zuzanna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Ruchniewicz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4b, Grzegorz Bielski 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K. Lany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53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Szkolny konkurs recytatorski dla kl. 4-5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„Mój ulubiony wiersz o wiośnie”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m.: Antonina Klinowska 4a, Julian Sadowski 4a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m.: Nina Stryk 4c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m.: Julia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Rombel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K. Lany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336191"/>
                  </a:ext>
                </a:extLst>
              </a:tr>
            </a:tbl>
          </a:graphicData>
        </a:graphic>
      </p:graphicFrame>
      <p:sp>
        <p:nvSpPr>
          <p:cNvPr id="3" name="Tytuł 2">
            <a:extLst>
              <a:ext uri="{FF2B5EF4-FFF2-40B4-BE49-F238E27FC236}">
                <a16:creationId xmlns:a16="http://schemas.microsoft.com/office/drawing/2014/main" id="{7FCB598B-FDEF-B575-937E-92749BDA3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>
                <a:cs typeface="Times New Roman" panose="02020603050405020304" pitchFamily="18" charset="0"/>
              </a:rPr>
              <a:t>UDZIAŁ UCZNIÓW W KONKURSACH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823025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1FC929B7-A2FA-9B57-DF3A-F1D2BE92E8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9497128"/>
              </p:ext>
            </p:extLst>
          </p:nvPr>
        </p:nvGraphicFramePr>
        <p:xfrm>
          <a:off x="457200" y="1068224"/>
          <a:ext cx="8020764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265890039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54345741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370705614"/>
                    </a:ext>
                  </a:extLst>
                </a:gridCol>
                <a:gridCol w="1594520">
                  <a:extLst>
                    <a:ext uri="{9D8B030D-6E8A-4147-A177-3AD203B41FA5}">
                      <a16:colId xmlns:a16="http://schemas.microsoft.com/office/drawing/2014/main" val="25508059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Rodzaj konkursu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Osiągnięcia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Opiekun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23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Międzyszkolny Konkurs Literacki „Być dla kogoś” 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dla kl. 4-8 (SSP z OI w Tczewie)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m: Nadia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Potudin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K. Lany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192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Konkurs wiedzy o Tczewie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etapu miejskiego: Grzegorz Bielski 4b, Lena Janikowska 5b, Magdalena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Klamann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Stanewicz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509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Szkolny konkurs pięknego czytania dla kl. 1-5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Kl.1: I m. Hanna Ziarko 1c,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m. Krzysztof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Gałęzki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1b,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m.Aleksander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Kowalczyk 1a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Jan Gawroński 1c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Kl. 2: I m. Aleksander Drewa 2c, II m. Julia Stencel 2a, III m: Oliwia Mączka 2a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Wyróżnienie: Martyna Adrian 2b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Kl. 3: I m. Zuzanna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Niechwiej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3b, II m. Fabian Janusz 3a, III m. Dagmara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Maczkowska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Wyróżnienia: Anna Wolak 3b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Kl. 4: Im. Martyna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Petka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4b, II m. Grzegorz Bielski 4b , III m. Filip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Szuta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4c; wyróżnienie: Maja Rożek 4a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Kl. 5: I m. Magdalena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Klamann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5b; II m. Marta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Pinszke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5a, III m. Urszula Chyła 5b; wyróżnienie: Franciszek Panek 5a</a:t>
                      </a:r>
                    </a:p>
                    <a:p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Czerny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A.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Czerniewska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D.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Lempkowska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J. Pałasz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Zielińska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K. Kruk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K. Lany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880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Konkurs matematyczny „Kangur”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Wyróżnienia: Ewa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Bruchmann</a:t>
                      </a:r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2c, Grzegorz Bielski 4b, Adam Kapuściński 5b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M. Kisły</a:t>
                      </a:r>
                    </a:p>
                    <a:p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D. </a:t>
                      </a:r>
                      <a:r>
                        <a:rPr lang="pl-PL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Lempkowska</a:t>
                      </a:r>
                      <a:endParaRPr lang="pl-PL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183768"/>
                  </a:ext>
                </a:extLst>
              </a:tr>
            </a:tbl>
          </a:graphicData>
        </a:graphic>
      </p:graphicFrame>
      <p:sp>
        <p:nvSpPr>
          <p:cNvPr id="3" name="Tytuł 2">
            <a:extLst>
              <a:ext uri="{FF2B5EF4-FFF2-40B4-BE49-F238E27FC236}">
                <a16:creationId xmlns:a16="http://schemas.microsoft.com/office/drawing/2014/main" id="{F97EAC82-7C60-AA40-2472-A5BA29B76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>
                <a:cs typeface="Times New Roman" panose="02020603050405020304" pitchFamily="18" charset="0"/>
              </a:rPr>
              <a:t>UDZIAŁ UCZNIÓW W KONKURSACH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3260285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7702</TotalTime>
  <Words>1306</Words>
  <Application>Microsoft Office PowerPoint</Application>
  <PresentationFormat>Pokaz na ekranie (4:3)</PresentationFormat>
  <Paragraphs>223</Paragraphs>
  <Slides>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Calibri</vt:lpstr>
      <vt:lpstr>Lucida Sans Unicode</vt:lpstr>
      <vt:lpstr>Times New Roman</vt:lpstr>
      <vt:lpstr>Verdana</vt:lpstr>
      <vt:lpstr>Wingdings 2</vt:lpstr>
      <vt:lpstr>Wingdings 3</vt:lpstr>
      <vt:lpstr>Hol</vt:lpstr>
      <vt:lpstr>  Osiągnięcia uczniów  Szkoły Podstawowej nr 1 w Tczewie  </vt:lpstr>
      <vt:lpstr>UDZIAŁ UCZNIÓW W KONKURSACH</vt:lpstr>
      <vt:lpstr>UDZIAŁ UCZNIÓW W KONKURSACH</vt:lpstr>
      <vt:lpstr>UDZIAŁ UCZNIÓW W KONKURSACH</vt:lpstr>
      <vt:lpstr>UDZIAŁ UCZNIÓW W KONKURSACH</vt:lpstr>
      <vt:lpstr>UDZIAŁ UCZNIÓW W KONKURSACH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Sprawozdanie z działalności dydaktycznej Gimnazjum nr 1  za rok szkol. 2010/2011</dc:title>
  <dc:creator>Tata</dc:creator>
  <cp:lastModifiedBy>18459</cp:lastModifiedBy>
  <cp:revision>927</cp:revision>
  <cp:lastPrinted>2022-02-23T12:02:31Z</cp:lastPrinted>
  <dcterms:created xsi:type="dcterms:W3CDTF">2011-06-19T16:16:27Z</dcterms:created>
  <dcterms:modified xsi:type="dcterms:W3CDTF">2022-09-05T19:32:52Z</dcterms:modified>
</cp:coreProperties>
</file>