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5"/>
  </p:notesMasterIdLst>
  <p:sldIdLst>
    <p:sldId id="448" r:id="rId2"/>
    <p:sldId id="446" r:id="rId3"/>
    <p:sldId id="447" r:id="rId4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0" autoAdjust="0"/>
    <p:restoredTop sz="90201" autoAdjust="0"/>
  </p:normalViewPr>
  <p:slideViewPr>
    <p:cSldViewPr>
      <p:cViewPr varScale="1">
        <p:scale>
          <a:sx n="74" d="100"/>
          <a:sy n="74" d="100"/>
        </p:scale>
        <p:origin x="19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1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fld id="{B24F39CC-815B-4723-B1A0-5D888BA05ABD}" type="datetimeFigureOut">
              <a:rPr lang="pl-PL" smtClean="0"/>
              <a:pPr/>
              <a:t>09.07.2023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6" tIns="45743" rIns="91486" bIns="45743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86" tIns="45743" rIns="91486" bIns="45743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60" cy="496411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60" cy="496411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FCA82068-D2D0-4A02-8568-C7460D7F1B9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A82068-D2D0-4A02-8568-C7460D7F1B93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8519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679EAB-E655-4932-ACB4-CB0071C06F00}" type="datetimeFigureOut">
              <a:rPr lang="pl-PL" smtClean="0"/>
              <a:pPr/>
              <a:t>09.07.2023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09.07.2023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09.07.2023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09.07.2023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09.07.2023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09.07.2023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09.07.2023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09.07.2023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09.07.2023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0679EAB-E655-4932-ACB4-CB0071C06F00}" type="datetimeFigureOut">
              <a:rPr lang="pl-PL" smtClean="0"/>
              <a:pPr/>
              <a:t>09.07.2023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679EAB-E655-4932-ACB4-CB0071C06F00}" type="datetimeFigureOut">
              <a:rPr lang="pl-PL" smtClean="0"/>
              <a:pPr/>
              <a:t>09.07.2023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0679EAB-E655-4932-ACB4-CB0071C06F00}" type="datetimeFigureOut">
              <a:rPr lang="pl-PL" smtClean="0"/>
              <a:pPr/>
              <a:t>09.07.2023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1CCBFB6B-7DFE-4D39-5B04-24D7674A2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sz="4400" b="1" dirty="0">
                <a:solidFill>
                  <a:schemeClr val="accent4"/>
                </a:solidFill>
              </a:rPr>
              <a:t>SP1 TCZEW</a:t>
            </a:r>
          </a:p>
          <a:p>
            <a:pPr marL="109728" indent="0" algn="ctr">
              <a:buNone/>
            </a:pPr>
            <a:endParaRPr lang="pl-PL" sz="3600" b="1" dirty="0">
              <a:solidFill>
                <a:schemeClr val="accent4"/>
              </a:solidFill>
            </a:endParaRPr>
          </a:p>
          <a:p>
            <a:pPr marL="109728" indent="0" algn="ctr">
              <a:buNone/>
            </a:pPr>
            <a:r>
              <a:rPr lang="pl-PL" sz="3600" b="1" dirty="0">
                <a:solidFill>
                  <a:schemeClr val="accent4"/>
                </a:solidFill>
              </a:rPr>
              <a:t>W KONKURSACH I ZAWODACH MIĘDZYSZKOLNYCH</a:t>
            </a:r>
          </a:p>
          <a:p>
            <a:pPr marL="109728" indent="0" algn="ctr">
              <a:buNone/>
            </a:pPr>
            <a:endParaRPr lang="pl-PL" b="1" dirty="0">
              <a:solidFill>
                <a:schemeClr val="accent4"/>
              </a:solidFill>
            </a:endParaRPr>
          </a:p>
          <a:p>
            <a:pPr marL="109728" indent="0" algn="ctr">
              <a:buNone/>
            </a:pPr>
            <a:r>
              <a:rPr lang="pl-PL" b="1" u="sng" dirty="0">
                <a:solidFill>
                  <a:schemeClr val="accent4"/>
                </a:solidFill>
              </a:rPr>
              <a:t>ROK SZKOLNY 2022/2023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06AC344B-B309-5138-C688-33401A05D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pl-PL" sz="4400" dirty="0">
                <a:solidFill>
                  <a:schemeClr val="accent4"/>
                </a:solidFill>
              </a:rPr>
            </a:br>
            <a:r>
              <a:rPr lang="pl-PL" sz="4400" dirty="0">
                <a:solidFill>
                  <a:schemeClr val="accent4"/>
                </a:solidFill>
              </a:rPr>
              <a:t>SUKCESY UCZNIÓW </a:t>
            </a:r>
          </a:p>
        </p:txBody>
      </p:sp>
    </p:spTree>
    <p:extLst>
      <p:ext uri="{BB962C8B-B14F-4D97-AF65-F5344CB8AC3E}">
        <p14:creationId xmlns:p14="http://schemas.microsoft.com/office/powerpoint/2010/main" val="3377860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C3B843DD-7CCB-42DC-A950-9500D17B30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645536"/>
              </p:ext>
            </p:extLst>
          </p:nvPr>
        </p:nvGraphicFramePr>
        <p:xfrm>
          <a:off x="179512" y="1268760"/>
          <a:ext cx="8651304" cy="484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32">
                  <a:extLst>
                    <a:ext uri="{9D8B030D-6E8A-4147-A177-3AD203B41FA5}">
                      <a16:colId xmlns:a16="http://schemas.microsoft.com/office/drawing/2014/main" val="571299154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3602100269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220172135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098284336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Rodzaj konkursu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Osiągnięcia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Opiekun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038931"/>
                  </a:ext>
                </a:extLst>
              </a:tr>
              <a:tr h="306824">
                <a:tc>
                  <a:txBody>
                    <a:bodyPr/>
                    <a:lstStyle/>
                    <a:p>
                      <a:pPr algn="ctr"/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Międzyszkolny Konkurs Plastyczny „Pocztówka z …” (Fabryka Sztuk)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m.: Sandra Górka 3b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Rita Kowal 2c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Wyróżnienia: Stanisław Rozumek 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D.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Lempkowska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J. Pałasz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I. Irzyk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204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Miejskie Igrzyska Dzieci </a:t>
                      </a:r>
                    </a:p>
                    <a:p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szachach drużynowych</a:t>
                      </a:r>
                    </a:p>
                    <a:p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(rocznik 2010 i młodsi)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 : Grzegorz Bielski 5b, Ksawery Brodowski 5b , Piotr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Przeperski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5b, Dominika Wolska 5c, Jan Paszek 6a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J.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Krasue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146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Międzynarodowy Konkurs Matematyczny „Kangur”</a:t>
                      </a:r>
                    </a:p>
                    <a:p>
                      <a:endParaRPr lang="pl-PL" sz="1200" b="1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Wyróżnienia: Tymon Kopyłowicz 2c, Grzegorz Bielski 5b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J. Pałasz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Kisły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828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Międzyszkolny Konkurs Kaligraficzny </a:t>
                      </a:r>
                    </a:p>
                    <a:p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klas drugich pt. „Piękne pismo” </a:t>
                      </a:r>
                    </a:p>
                    <a:p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(SP5 Tczew)</a:t>
                      </a:r>
                    </a:p>
                    <a:p>
                      <a:endParaRPr lang="pl-PL" sz="1200" b="1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m.: Patrycja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Czerniewska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2b, Maria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Holz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2b, Małgorzata Radomska 2b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Czerny</a:t>
                      </a:r>
                    </a:p>
                    <a:p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438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Międzyszkolny Konkurs Recytatorski </a:t>
                      </a:r>
                    </a:p>
                    <a:p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pt. „Mój ulubiony wiersz” </a:t>
                      </a:r>
                    </a:p>
                    <a:p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(SP10 Tczew)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Wyróżnienie: Krzysztof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Gałęzki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Czerny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972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Miejski konkurs na tradycyjną palmę wielkanocną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SP1 Tczew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I. Irzyk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546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Międzyszkolny Festiwal Piosenki Obcojęzycznej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SP 1 Tczew)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Wyróżnienie: Zuzanna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Polenz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A. Szreder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689571"/>
                  </a:ext>
                </a:extLst>
              </a:tr>
            </a:tbl>
          </a:graphicData>
        </a:graphic>
      </p:graphicFrame>
      <p:sp>
        <p:nvSpPr>
          <p:cNvPr id="3" name="Tytuł 2">
            <a:extLst>
              <a:ext uri="{FF2B5EF4-FFF2-40B4-BE49-F238E27FC236}">
                <a16:creationId xmlns:a16="http://schemas.microsoft.com/office/drawing/2014/main" id="{287D68E7-349F-4090-B2EE-427E14C7A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cs typeface="Times New Roman" panose="02020603050405020304" pitchFamily="18" charset="0"/>
              </a:rPr>
              <a:t>OSIĄGNIĘCIA UCZNIÓW </a:t>
            </a:r>
            <a:br>
              <a:rPr lang="pl-PL" sz="2400" dirty="0">
                <a:cs typeface="Times New Roman" panose="02020603050405020304" pitchFamily="18" charset="0"/>
              </a:rPr>
            </a:br>
            <a:r>
              <a:rPr lang="pl-PL" sz="2400" dirty="0">
                <a:cs typeface="Times New Roman" panose="02020603050405020304" pitchFamily="18" charset="0"/>
              </a:rPr>
              <a:t>W KONKURSACH I ZAWODACH MIĘDZYSZKOLNYCH</a:t>
            </a:r>
          </a:p>
        </p:txBody>
      </p:sp>
    </p:spTree>
    <p:extLst>
      <p:ext uri="{BB962C8B-B14F-4D97-AF65-F5344CB8AC3E}">
        <p14:creationId xmlns:p14="http://schemas.microsoft.com/office/powerpoint/2010/main" val="373128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5B3188A5-A469-D204-BE5A-AB48F57C27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867112"/>
              </p:ext>
            </p:extLst>
          </p:nvPr>
        </p:nvGraphicFramePr>
        <p:xfrm>
          <a:off x="455015" y="1772816"/>
          <a:ext cx="822960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>
                  <a:extLst>
                    <a:ext uri="{9D8B030D-6E8A-4147-A177-3AD203B41FA5}">
                      <a16:colId xmlns:a16="http://schemas.microsoft.com/office/drawing/2014/main" val="387905073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3631352771"/>
                    </a:ext>
                  </a:extLst>
                </a:gridCol>
                <a:gridCol w="2594473">
                  <a:extLst>
                    <a:ext uri="{9D8B030D-6E8A-4147-A177-3AD203B41FA5}">
                      <a16:colId xmlns:a16="http://schemas.microsoft.com/office/drawing/2014/main" val="2749565548"/>
                    </a:ext>
                  </a:extLst>
                </a:gridCol>
                <a:gridCol w="1520327">
                  <a:extLst>
                    <a:ext uri="{9D8B030D-6E8A-4147-A177-3AD203B41FA5}">
                      <a16:colId xmlns:a16="http://schemas.microsoft.com/office/drawing/2014/main" val="198345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Rodzaj konkursu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Osiągnięcia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Opiekun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26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Mistrz Łamigłówek Matematycznych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(SP2 Tczew)</a:t>
                      </a:r>
                    </a:p>
                    <a:p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Michał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Przędziuk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5c</a:t>
                      </a:r>
                    </a:p>
                    <a:p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Kisły</a:t>
                      </a:r>
                    </a:p>
                    <a:p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682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Igrzyska Dzieci w Piłce Nożnej Chłopców</a:t>
                      </a:r>
                    </a:p>
                    <a:p>
                      <a:pPr algn="l"/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 m. SP1 Tczew</a:t>
                      </a:r>
                    </a:p>
                    <a:p>
                      <a:pPr algn="l"/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J.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Fabich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W.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Fabich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13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XV Festiwal Piosenki Religijnej im. św. Wojciecha </a:t>
                      </a:r>
                    </a:p>
                    <a:p>
                      <a:r>
                        <a:rPr kumimoji="0" lang="pl-PL" sz="12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(SP8 Tczew)</a:t>
                      </a:r>
                      <a:b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Wyróżnienie: Ewelina i Wiktoria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Flisikowskie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A. Guz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589911"/>
                  </a:ext>
                </a:extLst>
              </a:tr>
            </a:tbl>
          </a:graphicData>
        </a:graphic>
      </p:graphicFrame>
      <p:sp>
        <p:nvSpPr>
          <p:cNvPr id="3" name="Tytuł 2">
            <a:extLst>
              <a:ext uri="{FF2B5EF4-FFF2-40B4-BE49-F238E27FC236}">
                <a16:creationId xmlns:a16="http://schemas.microsoft.com/office/drawing/2014/main" id="{299D55D4-74B8-1FA3-FA3C-193532EC2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>
                <a:cs typeface="Times New Roman" panose="02020603050405020304" pitchFamily="18" charset="0"/>
              </a:rPr>
              <a:t>OSIĄGNIĘCIA UCZNIÓW </a:t>
            </a:r>
            <a:br>
              <a:rPr lang="pl-PL" sz="2400" dirty="0">
                <a:cs typeface="Times New Roman" panose="02020603050405020304" pitchFamily="18" charset="0"/>
              </a:rPr>
            </a:br>
            <a:r>
              <a:rPr lang="pl-PL" sz="2400" dirty="0">
                <a:cs typeface="Times New Roman" panose="02020603050405020304" pitchFamily="18" charset="0"/>
              </a:rPr>
              <a:t>W KONKURSACH I ZAWODACH MIĘDZYSZKOLNYCH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4923866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8415</TotalTime>
  <Words>328</Words>
  <Application>Microsoft Office PowerPoint</Application>
  <PresentationFormat>Pokaz na ekranie (4:3)</PresentationFormat>
  <Paragraphs>72</Paragraphs>
  <Slides>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10" baseType="lpstr">
      <vt:lpstr>Calibri</vt:lpstr>
      <vt:lpstr>Lucida Sans Unicode</vt:lpstr>
      <vt:lpstr>Times New Roman</vt:lpstr>
      <vt:lpstr>Verdana</vt:lpstr>
      <vt:lpstr>Wingdings 2</vt:lpstr>
      <vt:lpstr>Wingdings 3</vt:lpstr>
      <vt:lpstr>Hol</vt:lpstr>
      <vt:lpstr> SUKCESY UCZNIÓW </vt:lpstr>
      <vt:lpstr>OSIĄGNIĘCIA UCZNIÓW  W KONKURSACH I ZAWODACH MIĘDZYSZKOLNYCH</vt:lpstr>
      <vt:lpstr>OSIĄGNIĘCIA UCZNIÓW  W KONKURSACH I ZAWODACH MIĘDZYSZKOLNYCH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Sprawozdanie z działalności dydaktycznej Gimnazjum nr 1  za rok szkol. 2010/2011</dc:title>
  <dc:creator>Tata</dc:creator>
  <cp:lastModifiedBy>18459</cp:lastModifiedBy>
  <cp:revision>966</cp:revision>
  <cp:lastPrinted>2022-02-23T12:02:31Z</cp:lastPrinted>
  <dcterms:created xsi:type="dcterms:W3CDTF">2011-06-19T16:16:27Z</dcterms:created>
  <dcterms:modified xsi:type="dcterms:W3CDTF">2023-07-09T18:55:14Z</dcterms:modified>
</cp:coreProperties>
</file>