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AFD771-DE42-98DF-A621-DF3DBD416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9D65E2-8C38-9381-B36C-89251FE2A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8051DD-6F90-2043-DDF6-F32D373A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2418A2-3C29-80FE-B506-A2F1521D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731A2E-A088-AF4E-14A2-383ADF8D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13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8D7DE-B7BC-6C3B-7356-A54EEF74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07781A-B7F5-1CB1-6B51-5D0C77951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61E139-C9C2-DBE8-A1CE-D314EBFB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B94FAC-FDDE-901B-25E5-8A3938B5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ECA68C-30F3-7FAE-31DB-63B310C1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85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E75920-8D33-8A65-9789-A0EC57404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418338-CFDE-87BC-B5C8-64EF31951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C9E4D5-4091-208F-D96E-291D19FD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1D5240-7957-E52B-24B4-C4334A46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B2B54-ECBA-B094-7C9D-6114457D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26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69D61-9D2D-63B1-A1B8-BA94558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F1557B-AA5E-05A3-AF44-761E01393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AF504-45F9-9303-6302-F006D7F2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9DBDB0-DA78-F65F-C15D-E57354BA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D830F4-C4AC-2D72-8CED-D05F0D53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00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2B20F-DE08-3BDE-E6EF-38B61886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2C8861-CD36-5918-3418-338C36BC7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81E382-EC6B-D6E9-9FDF-849D0CF9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DB9B0E-91A4-F828-8BDB-DC54BC4C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25483C-3AAC-078F-979F-60B45697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32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9CD008-517A-1835-2A59-20552ABD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B98A7-30D2-BA66-3386-1D0A2D480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46B3B4-3152-ECCB-9570-4042E875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F2E670-2978-CA31-20FE-2C485ADB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1E8C8B-DB73-7F74-ECBE-28B1ED46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1677FC-C494-5A87-5ADF-737B5E81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6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0509DB-1390-F019-206D-268638E7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4D61D7-2D6A-6683-1453-540DA918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FDD919-EECD-FE1D-3EF9-DAED11293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033A4E-8B5F-FCCC-A628-2762D4CE6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1322F7-F5A0-3CB1-15CD-64FB879BD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EA4636C-8FDF-365A-2338-5A09BD5A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5BD829-3F03-D88F-1052-89E27BF9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DE9FB3C-5339-28EA-F826-CDC3B97F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55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1EA3B-B45D-89CD-D526-CFDA215E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028E119-40FB-DE90-CB42-0905DCF8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4492C5-15AE-B812-D7A6-F8F8B5C4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D2CE4B-765C-2BDF-A57D-4DA1510F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99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428C02-E801-DC49-8557-42204BE6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151646-3C51-ABBD-E30C-F595C89D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DF5DDD-9236-E9A2-12C5-6840DED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26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9D4E3A-E613-BB1C-C34A-D7C4BBFA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E27507-A1E4-8431-0E30-43066F78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39E861-655B-124E-6034-3C1201381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68C23EB-DC63-0A7F-E9FA-8BB379EA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51A5E8-0D63-368C-5552-BD825D74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9CC7A9-F306-59C7-CEE4-008F1AAF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42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50AF9-EA81-469F-1BA5-896DBB8F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D684ACE-DA2C-3823-7862-ADDBD61EA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13B72C-252D-728E-8E40-311872075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F6BF429-C15B-3B57-0E85-EF6B336B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8196DA-CFCC-393A-7410-0BFDD5A4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BB84B1-6CD9-64C8-BF85-409DA7F8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65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08BF86-8A18-0E78-2C1C-D4D2B355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CC2531-00AA-FCAB-88CB-7A493C182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E6265C-ED9F-6021-5D84-AE080B384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E9B29-4DC9-4DEB-8EB4-F6EA3C552070}" type="datetimeFigureOut">
              <a:rPr lang="pl-PL" smtClean="0"/>
              <a:t>15.01.2024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979B4F-80D5-AF58-4EA4-C37294BA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C6C805-4651-7268-1896-2836B284A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16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plakat, projekt graficzny, Grafika&#10;&#10;Opis wygenerowany automatycznie">
            <a:extLst>
              <a:ext uri="{FF2B5EF4-FFF2-40B4-BE49-F238E27FC236}">
                <a16:creationId xmlns:a16="http://schemas.microsoft.com/office/drawing/2014/main" id="{E5BF8457-8816-8265-F0F9-C55D7B6E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2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Ludzka twarz, zrzut ekranu, kreskówka&#10;&#10;Opis wygenerowany automatycznie">
            <a:extLst>
              <a:ext uri="{FF2B5EF4-FFF2-40B4-BE49-F238E27FC236}">
                <a16:creationId xmlns:a16="http://schemas.microsoft.com/office/drawing/2014/main" id="{49F0AA65-1BA9-97C7-07BF-AE009F4F5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1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5AE60EB2-6FDC-E5FC-82FC-37287758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6C494EE-AA38-5574-2EDB-00C8441B6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0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3591F2FF-1906-1E58-940F-E5B7BC478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84D4D9-3361-1566-C584-EC5C7C1EB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7DB40FC2-0F1F-2E74-00BC-41C942EF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6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śnieg, drzewo, zrzut ekranu&#10;&#10;Opis wygenerowany automatycznie">
            <a:extLst>
              <a:ext uri="{FF2B5EF4-FFF2-40B4-BE49-F238E27FC236}">
                <a16:creationId xmlns:a16="http://schemas.microsoft.com/office/drawing/2014/main" id="{D138CB89-DBC4-04E7-6DE8-6DEEBBF5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2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7ECF030A-33CF-A2A4-9FB5-F1B46F5EC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9667BDA3-4C42-EECA-92AB-3BDF3E80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ubrania, kreskówka&#10;&#10;Opis wygenerowany automatycznie">
            <a:extLst>
              <a:ext uri="{FF2B5EF4-FFF2-40B4-BE49-F238E27FC236}">
                <a16:creationId xmlns:a16="http://schemas.microsoft.com/office/drawing/2014/main" id="{58E81E7D-92CD-3BE7-BDB8-378300A3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narciarstwo, kreskówka, zrzut ekranu&#10;&#10;Opis wygenerowany automatycznie">
            <a:extLst>
              <a:ext uri="{FF2B5EF4-FFF2-40B4-BE49-F238E27FC236}">
                <a16:creationId xmlns:a16="http://schemas.microsoft.com/office/drawing/2014/main" id="{60FEB6F4-9A12-FA36-3032-7646CB7AA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7AD1879-2D1E-D1A0-C768-36ADC53CE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0B4EC78-8F82-2618-35C7-8C046154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7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, narciarstwo&#10;&#10;Opis wygenerowany automatycznie">
            <a:extLst>
              <a:ext uri="{FF2B5EF4-FFF2-40B4-BE49-F238E27FC236}">
                <a16:creationId xmlns:a16="http://schemas.microsoft.com/office/drawing/2014/main" id="{EDA9612F-1228-3C09-1151-831F88C37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6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WSSE Katowice - Weronika Sorokowska</dc:creator>
  <cp:lastModifiedBy>WSSE Katowice - Weronika Sorokowska</cp:lastModifiedBy>
  <cp:revision>3</cp:revision>
  <dcterms:created xsi:type="dcterms:W3CDTF">2024-01-15T09:34:06Z</dcterms:created>
  <dcterms:modified xsi:type="dcterms:W3CDTF">2024-01-15T10:19:04Z</dcterms:modified>
</cp:coreProperties>
</file>