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140E2A-64BA-4077-9C92-1AFA27D2674B}" type="datetimeFigureOut">
              <a:rPr lang="pl-PL" smtClean="0"/>
              <a:pPr/>
              <a:t>2020-06-25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1A54B-126F-409D-8B84-A8AE6F329F4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1A54B-126F-409D-8B84-A8AE6F329F49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1A54B-126F-409D-8B84-A8AE6F329F49}" type="slidenum">
              <a:rPr lang="pl-PL" smtClean="0"/>
              <a:pPr/>
              <a:t>13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1A54B-126F-409D-8B84-A8AE6F329F49}" type="slidenum">
              <a:rPr lang="pl-PL" smtClean="0"/>
              <a:pPr/>
              <a:t>14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E0BE-AF40-4CFE-AB38-8CD933C49BBF}" type="datetimeFigureOut">
              <a:rPr lang="pl-PL" smtClean="0"/>
              <a:pPr/>
              <a:t>2020-06-25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E350-A168-4430-B28D-9C288D20970A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E0BE-AF40-4CFE-AB38-8CD933C49BBF}" type="datetimeFigureOut">
              <a:rPr lang="pl-PL" smtClean="0"/>
              <a:pPr/>
              <a:t>2020-06-25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E350-A168-4430-B28D-9C288D20970A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E0BE-AF40-4CFE-AB38-8CD933C49BBF}" type="datetimeFigureOut">
              <a:rPr lang="pl-PL" smtClean="0"/>
              <a:pPr/>
              <a:t>2020-06-25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E350-A168-4430-B28D-9C288D20970A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E0BE-AF40-4CFE-AB38-8CD933C49BBF}" type="datetimeFigureOut">
              <a:rPr lang="pl-PL" smtClean="0"/>
              <a:pPr/>
              <a:t>2020-06-25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E350-A168-4430-B28D-9C288D20970A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E0BE-AF40-4CFE-AB38-8CD933C49BBF}" type="datetimeFigureOut">
              <a:rPr lang="pl-PL" smtClean="0"/>
              <a:pPr/>
              <a:t>2020-06-25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E350-A168-4430-B28D-9C288D20970A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E0BE-AF40-4CFE-AB38-8CD933C49BBF}" type="datetimeFigureOut">
              <a:rPr lang="pl-PL" smtClean="0"/>
              <a:pPr/>
              <a:t>2020-06-25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E350-A168-4430-B28D-9C288D20970A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E0BE-AF40-4CFE-AB38-8CD933C49BBF}" type="datetimeFigureOut">
              <a:rPr lang="pl-PL" smtClean="0"/>
              <a:pPr/>
              <a:t>2020-06-25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E350-A168-4430-B28D-9C288D20970A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E0BE-AF40-4CFE-AB38-8CD933C49BBF}" type="datetimeFigureOut">
              <a:rPr lang="pl-PL" smtClean="0"/>
              <a:pPr/>
              <a:t>2020-06-25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E350-A168-4430-B28D-9C288D20970A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E0BE-AF40-4CFE-AB38-8CD933C49BBF}" type="datetimeFigureOut">
              <a:rPr lang="pl-PL" smtClean="0"/>
              <a:pPr/>
              <a:t>2020-06-25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E350-A168-4430-B28D-9C288D20970A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E0BE-AF40-4CFE-AB38-8CD933C49BBF}" type="datetimeFigureOut">
              <a:rPr lang="pl-PL" smtClean="0"/>
              <a:pPr/>
              <a:t>2020-06-25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E350-A168-4430-B28D-9C288D20970A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E0BE-AF40-4CFE-AB38-8CD933C49BBF}" type="datetimeFigureOut">
              <a:rPr lang="pl-PL" smtClean="0"/>
              <a:pPr/>
              <a:t>2020-06-25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E350-A168-4430-B28D-9C288D20970A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2E0BE-AF40-4CFE-AB38-8CD933C49BBF}" type="datetimeFigureOut">
              <a:rPr lang="pl-PL" smtClean="0"/>
              <a:pPr/>
              <a:t>2020-06-25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5E350-A168-4430-B28D-9C288D20970A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296144"/>
          </a:xfrm>
        </p:spPr>
        <p:txBody>
          <a:bodyPr>
            <a:normAutofit/>
          </a:bodyPr>
          <a:lstStyle/>
          <a:p>
            <a:r>
              <a:rPr lang="pl-PL" sz="5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„DZIEŃ PUPILA”</a:t>
            </a:r>
            <a:endParaRPr lang="pl-PL" sz="5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39212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KLASY IV – VI</a:t>
            </a:r>
          </a:p>
          <a:p>
            <a:pPr algn="ctr">
              <a:lnSpc>
                <a:spcPct val="150000"/>
              </a:lnSpc>
              <a:buNone/>
            </a:pPr>
            <a:r>
              <a:rPr lang="pl-PL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OTO ZDJĘCIA WASZYCH  ULUBIONYCH ZWIERZAKÓW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9512" y="4869160"/>
            <a:ext cx="87849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Na  </a:t>
            </a:r>
            <a:r>
              <a:rPr lang="pl-PL" sz="1400" b="1" dirty="0">
                <a:latin typeface="Arial" pitchFamily="34" charset="0"/>
                <a:cs typeface="Arial" pitchFamily="34" charset="0"/>
              </a:rPr>
              <a:t>zdjęciu widać świnię wietnamską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. Nazywa </a:t>
            </a:r>
            <a:r>
              <a:rPr lang="pl-PL" sz="1400" b="1" dirty="0">
                <a:latin typeface="Arial" pitchFamily="34" charset="0"/>
                <a:cs typeface="Arial" pitchFamily="34" charset="0"/>
              </a:rPr>
              <a:t>się 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Szczypiorek i </a:t>
            </a:r>
            <a:r>
              <a:rPr lang="pl-PL" sz="1400" b="1" dirty="0">
                <a:latin typeface="Arial" pitchFamily="34" charset="0"/>
                <a:cs typeface="Arial" pitchFamily="34" charset="0"/>
              </a:rPr>
              <a:t>ma 3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lata. Została odrzucona przez  mamę - świnkę </a:t>
            </a:r>
            <a:r>
              <a:rPr lang="pl-PL" sz="1400" b="1" dirty="0">
                <a:latin typeface="Arial" pitchFamily="34" charset="0"/>
                <a:cs typeface="Arial" pitchFamily="34" charset="0"/>
              </a:rPr>
              <a:t>i musieliśmy się nią opiekować samodzielnie czyli dawać jej mleko z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butelki.  Szczypiorek </a:t>
            </a:r>
            <a:r>
              <a:rPr lang="pl-PL" sz="1400" b="1" dirty="0">
                <a:latin typeface="Arial" pitchFamily="34" charset="0"/>
                <a:cs typeface="Arial" pitchFamily="34" charset="0"/>
              </a:rPr>
              <a:t>umie komendy takie jak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siad, leżeć, zostać </a:t>
            </a:r>
            <a:r>
              <a:rPr lang="pl-PL" sz="1400" b="1" dirty="0">
                <a:latin typeface="Arial" pitchFamily="34" charset="0"/>
                <a:cs typeface="Arial" pitchFamily="34" charset="0"/>
              </a:rPr>
              <a:t>i o dziwo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umie udawać martwą. Lubi </a:t>
            </a:r>
            <a:r>
              <a:rPr lang="pl-PL" sz="1400" b="1" dirty="0">
                <a:latin typeface="Arial" pitchFamily="34" charset="0"/>
                <a:cs typeface="Arial" pitchFamily="34" charset="0"/>
              </a:rPr>
              <a:t>się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bawić, chodzić </a:t>
            </a:r>
            <a:r>
              <a:rPr lang="pl-PL" sz="1400" b="1" dirty="0">
                <a:latin typeface="Arial" pitchFamily="34" charset="0"/>
                <a:cs typeface="Arial" pitchFamily="34" charset="0"/>
              </a:rPr>
              <a:t>na spacery i biegać z moimi psami.  Szczypiorek jest bardzo fajnym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przyjacielem.</a:t>
            </a:r>
          </a:p>
          <a:p>
            <a:r>
              <a:rPr lang="pl-PL" sz="16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               Filip Krakowczyk</a:t>
            </a:r>
            <a:endParaRPr lang="pl-PL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 descr="C:\Users\user\Downloads\IMG_20181006_105858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7488832" cy="45609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ownloads\IMG-20181205-WA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752528" cy="2816538"/>
          </a:xfrm>
          <a:prstGeom prst="rect">
            <a:avLst/>
          </a:prstGeom>
          <a:noFill/>
        </p:spPr>
      </p:pic>
      <p:pic>
        <p:nvPicPr>
          <p:cNvPr id="25603" name="Picture 3" descr="C:\Users\user\Downloads\IMG-20181205-WA0003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501008"/>
            <a:ext cx="4918147" cy="2880320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5364088" y="332656"/>
            <a:ext cx="3384376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dirty="0" smtClean="0"/>
              <a:t>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Mój pies </a:t>
            </a:r>
            <a:r>
              <a:rPr lang="pl-PL" sz="1400" b="1" dirty="0">
                <a:latin typeface="Arial" pitchFamily="34" charset="0"/>
                <a:cs typeface="Arial" pitchFamily="34" charset="0"/>
              </a:rPr>
              <a:t>wabi się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Koda. Ma </a:t>
            </a:r>
            <a:r>
              <a:rPr lang="pl-PL" sz="1400" b="1" dirty="0">
                <a:latin typeface="Arial" pitchFamily="34" charset="0"/>
                <a:cs typeface="Arial" pitchFamily="34" charset="0"/>
              </a:rPr>
              <a:t>trzy lata i jest moim najlepszym przyjacielem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. Koda</a:t>
            </a:r>
            <a:r>
              <a:rPr lang="pl-PL" sz="1400" b="1" dirty="0">
                <a:latin typeface="Arial" pitchFamily="34" charset="0"/>
                <a:cs typeface="Arial" pitchFamily="34" charset="0"/>
              </a:rPr>
              <a:t>  nie jest psem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rasowym ale  </a:t>
            </a:r>
            <a:r>
              <a:rPr lang="pl-PL" sz="1400" b="1" dirty="0">
                <a:latin typeface="Arial" pitchFamily="34" charset="0"/>
                <a:cs typeface="Arial" pitchFamily="34" charset="0"/>
              </a:rPr>
              <a:t>mieszańcem , umie komendy takie jak: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siad, waruj, stój, zostać, aport </a:t>
            </a:r>
            <a:r>
              <a:rPr lang="pl-PL" sz="1400" b="1" dirty="0">
                <a:latin typeface="Arial" pitchFamily="34" charset="0"/>
                <a:cs typeface="Arial" pitchFamily="34" charset="0"/>
              </a:rPr>
              <a:t>i jeszcze można by dużo ich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wymieniać. Koda jest niskim lecz walecznym i odważnym psem. </a:t>
            </a:r>
            <a:r>
              <a:rPr lang="pl-PL" sz="1400" b="1" dirty="0">
                <a:latin typeface="Arial" pitchFamily="34" charset="0"/>
                <a:cs typeface="Arial" pitchFamily="34" charset="0"/>
              </a:rPr>
              <a:t/>
            </a:r>
            <a:br>
              <a:rPr lang="pl-PL" sz="1400" b="1" dirty="0">
                <a:latin typeface="Arial" pitchFamily="34" charset="0"/>
                <a:cs typeface="Arial" pitchFamily="34" charset="0"/>
              </a:rPr>
            </a:br>
            <a:endParaRPr lang="pl-PL" sz="1400" b="1" dirty="0">
              <a:latin typeface="Arial" pitchFamily="34" charset="0"/>
              <a:cs typeface="Arial" pitchFamily="34" charset="0"/>
            </a:endParaRP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196008" y="4805536"/>
            <a:ext cx="1008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323528" y="3573016"/>
            <a:ext cx="29523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Miałem już dużo psów ale tylko ten mnie tak broni i jest wobec mnie tak  lojalny. Lubi chodzić ze mną na spacery, biegać i bawić się. Mój piesek jest najlepszym pupilem,  </a:t>
            </a:r>
            <a:r>
              <a:rPr lang="pl-PL" sz="1400" b="1" dirty="0" err="1" smtClean="0">
                <a:latin typeface="Arial" pitchFamily="34" charset="0"/>
                <a:cs typeface="Arial" pitchFamily="34" charset="0"/>
              </a:rPr>
              <a:t>ever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.  </a:t>
            </a:r>
          </a:p>
          <a:p>
            <a:pPr algn="just">
              <a:lnSpc>
                <a:spcPct val="150000"/>
              </a:lnSpc>
            </a:pP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  </a:t>
            </a:r>
          </a:p>
          <a:p>
            <a:pPr algn="just">
              <a:lnSpc>
                <a:spcPct val="150000"/>
              </a:lnSpc>
            </a:pPr>
            <a:r>
              <a:rPr lang="pl-PL" sz="1400" b="1" dirty="0">
                <a:latin typeface="Arial" pitchFamily="34" charset="0"/>
                <a:cs typeface="Arial" pitchFamily="34" charset="0"/>
              </a:rPr>
              <a:t>	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      Filip Krakowczyk</a:t>
            </a:r>
            <a:endParaRPr lang="pl-PL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3528" y="4509120"/>
            <a:ext cx="835292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1" dirty="0">
                <a:latin typeface="Arial" pitchFamily="34" charset="0"/>
                <a:cs typeface="Arial" pitchFamily="34" charset="0"/>
              </a:rPr>
              <a:t>Mój piesek nazywa się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Leo. Ma </a:t>
            </a:r>
            <a:r>
              <a:rPr lang="pl-PL" sz="1400" b="1" dirty="0">
                <a:latin typeface="Arial" pitchFamily="34" charset="0"/>
                <a:cs typeface="Arial" pitchFamily="34" charset="0"/>
              </a:rPr>
              <a:t>około 7-8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lat. Jest </a:t>
            </a:r>
            <a:r>
              <a:rPr lang="pl-PL" sz="1400" b="1" dirty="0">
                <a:latin typeface="Arial" pitchFamily="34" charset="0"/>
                <a:cs typeface="Arial" pitchFamily="34" charset="0"/>
              </a:rPr>
              <a:t>to malutki kundelek (około 5 kg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). 10 </a:t>
            </a:r>
            <a:r>
              <a:rPr lang="pl-PL" sz="1400" b="1" dirty="0">
                <a:latin typeface="Arial" pitchFamily="34" charset="0"/>
                <a:cs typeface="Arial" pitchFamily="34" charset="0"/>
              </a:rPr>
              <a:t>czerwca 2020 zabraliśmy go ze schroniska w Raciborzu (zdjęcie nr 3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). Leo </a:t>
            </a:r>
            <a:r>
              <a:rPr lang="pl-PL" sz="1400" b="1" dirty="0">
                <a:latin typeface="Arial" pitchFamily="34" charset="0"/>
                <a:cs typeface="Arial" pitchFamily="34" charset="0"/>
              </a:rPr>
              <a:t>lubi spacery na smyczy, towarzystwo innych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psów. Jest </a:t>
            </a:r>
            <a:r>
              <a:rPr lang="pl-PL" sz="1400" b="1" dirty="0">
                <a:latin typeface="Arial" pitchFamily="34" charset="0"/>
                <a:cs typeface="Arial" pitchFamily="34" charset="0"/>
              </a:rPr>
              <a:t>spokojny i grzeczny.</a:t>
            </a:r>
          </a:p>
          <a:p>
            <a:pPr>
              <a:lnSpc>
                <a:spcPct val="150000"/>
              </a:lnSpc>
            </a:pPr>
            <a:r>
              <a:rPr lang="pl-PL" sz="1400" b="1" dirty="0">
                <a:latin typeface="Arial" pitchFamily="34" charset="0"/>
                <a:cs typeface="Arial" pitchFamily="34" charset="0"/>
              </a:rPr>
              <a:t>Leo mieszka z nami w domu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							Bartosz Czyż</a:t>
            </a:r>
            <a:endParaRPr lang="pl-PL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6" name="Picture 2" descr="C:\Users\user\Downloads\20200616_1058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3140968" cy="3168352"/>
          </a:xfrm>
          <a:prstGeom prst="rect">
            <a:avLst/>
          </a:prstGeom>
          <a:noFill/>
        </p:spPr>
      </p:pic>
      <p:pic>
        <p:nvPicPr>
          <p:cNvPr id="26627" name="Picture 3" descr="C:\Users\user\Downloads\20200616_1057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548680"/>
            <a:ext cx="3312368" cy="3212976"/>
          </a:xfrm>
          <a:prstGeom prst="rect">
            <a:avLst/>
          </a:prstGeom>
          <a:noFill/>
        </p:spPr>
      </p:pic>
      <p:pic>
        <p:nvPicPr>
          <p:cNvPr id="26628" name="Picture 4" descr="C:\Users\user\Downloads\20200610_1159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548680"/>
            <a:ext cx="2771800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Users\user\Downloads\20200401_1458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476672"/>
            <a:ext cx="3143948" cy="5589240"/>
          </a:xfrm>
          <a:prstGeom prst="rect">
            <a:avLst/>
          </a:prstGeom>
          <a:noFill/>
        </p:spPr>
      </p:pic>
      <p:pic>
        <p:nvPicPr>
          <p:cNvPr id="27653" name="Picture 5" descr="C:\Users\user\Downloads\20200401_150206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76672"/>
            <a:ext cx="3143948" cy="5589240"/>
          </a:xfrm>
          <a:prstGeom prst="rect">
            <a:avLst/>
          </a:prstGeom>
          <a:noFill/>
        </p:spPr>
      </p:pic>
      <p:sp>
        <p:nvSpPr>
          <p:cNvPr id="8" name="Prostokąt 7"/>
          <p:cNvSpPr/>
          <p:nvPr/>
        </p:nvSpPr>
        <p:spPr>
          <a:xfrm flipH="1">
            <a:off x="6588224" y="1700809"/>
            <a:ext cx="2160240" cy="1668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Mój pies wabi się Łatka.</a:t>
            </a:r>
            <a:r>
              <a:rPr lang="pl-PL" sz="1400" b="1" baseline="0" dirty="0" smtClean="0">
                <a:latin typeface="Arial" pitchFamily="34" charset="0"/>
                <a:cs typeface="Arial" pitchFamily="34" charset="0"/>
              </a:rPr>
              <a:t> Jej ulubioną zabawką jest gumowy gryzak </a:t>
            </a:r>
            <a:r>
              <a:rPr lang="pl-PL" sz="1400" b="1" dirty="0">
                <a:latin typeface="Arial" pitchFamily="34" charset="0"/>
                <a:cs typeface="Arial" pitchFamily="34" charset="0"/>
              </a:rPr>
              <a:t>hot dog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Antonina Niewolik</a:t>
            </a:r>
            <a:endParaRPr lang="pl-PL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user\Downloads\20200505_1426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3645024"/>
            <a:ext cx="2656295" cy="2808312"/>
          </a:xfrm>
          <a:prstGeom prst="rect">
            <a:avLst/>
          </a:prstGeom>
          <a:noFill/>
        </p:spPr>
      </p:pic>
      <p:pic>
        <p:nvPicPr>
          <p:cNvPr id="28675" name="Picture 3" descr="C:\Users\user\Downloads\IMG-20200429-WA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188640"/>
            <a:ext cx="2376264" cy="3032316"/>
          </a:xfrm>
          <a:prstGeom prst="rect">
            <a:avLst/>
          </a:prstGeom>
          <a:noFill/>
        </p:spPr>
      </p:pic>
      <p:pic>
        <p:nvPicPr>
          <p:cNvPr id="28676" name="Picture 4" descr="C:\Users\user\Downloads\IMG-20200429-WA0006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40"/>
            <a:ext cx="2736304" cy="4509120"/>
          </a:xfrm>
          <a:prstGeom prst="rect">
            <a:avLst/>
          </a:prstGeom>
          <a:noFill/>
        </p:spPr>
      </p:pic>
      <p:pic>
        <p:nvPicPr>
          <p:cNvPr id="28677" name="Picture 5" descr="C:\Users\user\Downloads\IMG-20200415-WA00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188640"/>
            <a:ext cx="2952328" cy="4526486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>
            <a:off x="0" y="4941169"/>
            <a:ext cx="622818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Mam także dwa koty,</a:t>
            </a:r>
            <a:r>
              <a:rPr lang="pl-PL" sz="1400" b="1" baseline="0" dirty="0" smtClean="0">
                <a:latin typeface="Arial" pitchFamily="34" charset="0"/>
                <a:cs typeface="Arial" pitchFamily="34" charset="0"/>
              </a:rPr>
              <a:t> czarnego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Nelsona i rudą Kicię. Obydwoje lubią wchodzić do domu, czasem im</a:t>
            </a:r>
            <a:r>
              <a:rPr lang="pl-PL" sz="1400" b="1" baseline="0" dirty="0" smtClean="0">
                <a:latin typeface="Arial" pitchFamily="34" charset="0"/>
                <a:cs typeface="Arial" pitchFamily="34" charset="0"/>
              </a:rPr>
              <a:t> się to udaje. Jednak na co dzień śpią w swoim domku. Zdecydowanie ich ulubionym zajęciem jest wspinaczka po drzewach. Dzień Pupila był dla nich dniem mnóstwa atrakcji i niespodzianek.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</a:t>
            </a:r>
            <a:r>
              <a:rPr lang="pl-PL" sz="1400" b="1" baseline="0" dirty="0" smtClean="0">
                <a:latin typeface="Arial" pitchFamily="34" charset="0"/>
                <a:cs typeface="Arial" pitchFamily="34" charset="0"/>
              </a:rPr>
              <a:t>Antonina Niewolik</a:t>
            </a:r>
            <a:endParaRPr lang="pl-PL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ser\Downloads\Polish_20200407_1951261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620687"/>
            <a:ext cx="8136904" cy="4676401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7544" y="5877272"/>
            <a:ext cx="784887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latin typeface="Arial" pitchFamily="34" charset="0"/>
                <a:cs typeface="Arial" pitchFamily="34" charset="0"/>
              </a:rPr>
              <a:t>To mój pies </a:t>
            </a:r>
            <a:r>
              <a:rPr lang="pl-PL" sz="1600" b="1" dirty="0" smtClean="0">
                <a:latin typeface="Arial" pitchFamily="34" charset="0"/>
                <a:cs typeface="Arial" pitchFamily="34" charset="0"/>
              </a:rPr>
              <a:t>Piorun</a:t>
            </a:r>
            <a:endParaRPr lang="pl-PL" dirty="0" smtClean="0"/>
          </a:p>
          <a:p>
            <a:pPr algn="r"/>
            <a:r>
              <a:rPr lang="pl-PL" b="1" dirty="0" smtClean="0"/>
              <a:t>Ewelina Kłobuch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poczta.nazwa.pl/ajax/mail?action=attachment&amp;session=c48adfabdefb49d999d4af9e93043fa6&amp;folder=default0%2FINBOX&amp;id=527&amp;attachment=7&amp;save=0&amp;filter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28" name="AutoShape 4" descr="https://poczta.nazwa.pl/ajax/mail?action=attachment&amp;session=c48adfabdefb49d999d4af9e93043fa6&amp;folder=default0%2FINBOX&amp;id=527&amp;attachment=7&amp;save=0&amp;filter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29" name="Picture 5" descr="C:\Users\user\Downloads\20200623_193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5648" y="0"/>
            <a:ext cx="3168352" cy="5157192"/>
          </a:xfrm>
          <a:prstGeom prst="rect">
            <a:avLst/>
          </a:prstGeom>
          <a:noFill/>
        </p:spPr>
      </p:pic>
      <p:sp>
        <p:nvSpPr>
          <p:cNvPr id="1031" name="AutoShape 7" descr="https://poczta.nazwa.pl/ajax/mail?action=attachment&amp;session=c48adfabdefb49d999d4af9e93043fa6&amp;folder=default0%2FINBOX&amp;id=527&amp;attachment=4&amp;save=0&amp;filter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32" name="Picture 8" descr="C:\Users\user\Downloads\20200623_1934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987824" cy="5157192"/>
          </a:xfrm>
          <a:prstGeom prst="rect">
            <a:avLst/>
          </a:prstGeom>
          <a:noFill/>
        </p:spPr>
      </p:pic>
      <p:pic>
        <p:nvPicPr>
          <p:cNvPr id="1033" name="Picture 9" descr="C:\Users\user\Downloads\20200623_1934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0"/>
            <a:ext cx="3024335" cy="5229200"/>
          </a:xfrm>
          <a:prstGeom prst="rect">
            <a:avLst/>
          </a:prstGeom>
          <a:noFill/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179512" y="5308500"/>
            <a:ext cx="8964488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Moimi zwierzakami są świnki morski.</a:t>
            </a:r>
            <a:r>
              <a:rPr kumimoji="0" lang="pl-PL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Jedna nazywa się Yuki (ta czarna) i nie ma jeszcze roku. Druga nazywa się Pastel (ta brązowa) i ma 2 lata.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1400" b="1" dirty="0" smtClean="0">
                <a:latin typeface="Arial" charset="0"/>
                <a:cs typeface="Arial" charset="0"/>
              </a:rPr>
              <a:t>                                                                                                                                             Bartosz Mandera</a:t>
            </a:r>
            <a:endParaRPr kumimoji="0" lang="pl-PL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 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5517232"/>
            <a:ext cx="8892480" cy="1008112"/>
          </a:xfrm>
        </p:spPr>
        <p:txBody>
          <a:bodyPr>
            <a:normAutofit/>
          </a:bodyPr>
          <a:lstStyle/>
          <a:p>
            <a:r>
              <a:rPr lang="pl-PL" sz="1400" b="1" dirty="0">
                <a:latin typeface="Arial" pitchFamily="34" charset="0"/>
                <a:cs typeface="Arial" pitchFamily="34" charset="0"/>
              </a:rPr>
              <a:t>To jest mój kot, ma na imię Luna. Luna ma 3 lata i jest kotem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europejskim , nazywanym dachowcem.</a:t>
            </a:r>
            <a:br>
              <a:rPr lang="pl-PL" sz="1400" b="1" dirty="0" smtClean="0">
                <a:latin typeface="Arial" pitchFamily="34" charset="0"/>
                <a:cs typeface="Arial" pitchFamily="34" charset="0"/>
              </a:rPr>
            </a:b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Lubi </a:t>
            </a:r>
            <a:r>
              <a:rPr lang="pl-PL" sz="1400" b="1" dirty="0">
                <a:latin typeface="Arial" pitchFamily="34" charset="0"/>
                <a:cs typeface="Arial" pitchFamily="34" charset="0"/>
              </a:rPr>
              <a:t>spać i bawić się ze mną oraz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innymi  </a:t>
            </a:r>
            <a:r>
              <a:rPr lang="pl-PL" sz="1400" b="1" dirty="0">
                <a:latin typeface="Arial" pitchFamily="34" charset="0"/>
                <a:cs typeface="Arial" pitchFamily="34" charset="0"/>
              </a:rPr>
              <a:t>członkami mojej rodziny. Uwielbia też polować na myszy. 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400" b="1" dirty="0" smtClean="0">
                <a:latin typeface="Arial" pitchFamily="34" charset="0"/>
                <a:cs typeface="Arial" pitchFamily="34" charset="0"/>
              </a:rPr>
            </a:b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                                     Kinga Widenka</a:t>
            </a:r>
            <a:endParaRPr lang="pl-PL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 descr="C:\Users\user\Desktop\IMG_20200623_0729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3609367" cy="270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C:\Users\user\Desktop\IMG_20200623_072930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908720"/>
            <a:ext cx="460851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C:\Users\user\Desktop\IMG_20200623_0729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068960"/>
            <a:ext cx="3528392" cy="2341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4932040" y="764704"/>
            <a:ext cx="36004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latin typeface="Arial" pitchFamily="34" charset="0"/>
                <a:cs typeface="Arial" pitchFamily="34" charset="0"/>
              </a:rPr>
              <a:t>Moj pies nazywa sie Arnold. Jest to owczarek </a:t>
            </a:r>
            <a:r>
              <a:rPr lang="pl-PL" b="1" dirty="0" smtClean="0">
                <a:latin typeface="Arial" pitchFamily="34" charset="0"/>
                <a:cs typeface="Arial" pitchFamily="34" charset="0"/>
              </a:rPr>
              <a:t>niemiecki, długowłosy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. Ma 4 </a:t>
            </a:r>
            <a:r>
              <a:rPr lang="pl-PL" b="1" dirty="0" smtClean="0">
                <a:latin typeface="Arial" pitchFamily="34" charset="0"/>
                <a:cs typeface="Arial" pitchFamily="34" charset="0"/>
              </a:rPr>
              <a:t>miesiące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. </a:t>
            </a:r>
            <a:r>
              <a:rPr lang="pl-PL" b="1" dirty="0" smtClean="0">
                <a:latin typeface="Arial" pitchFamily="34" charset="0"/>
                <a:cs typeface="Arial" pitchFamily="34" charset="0"/>
              </a:rPr>
              <a:t> Lubi biegać 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i </a:t>
            </a:r>
            <a:r>
              <a:rPr lang="pl-PL" b="1" dirty="0" smtClean="0">
                <a:latin typeface="Arial" pitchFamily="34" charset="0"/>
                <a:cs typeface="Arial" pitchFamily="34" charset="0"/>
              </a:rPr>
              <a:t>grać 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w </a:t>
            </a:r>
            <a:r>
              <a:rPr lang="pl-PL" b="1" dirty="0" smtClean="0">
                <a:latin typeface="Arial" pitchFamily="34" charset="0"/>
                <a:cs typeface="Arial" pitchFamily="34" charset="0"/>
              </a:rPr>
              <a:t>piłkę. </a:t>
            </a:r>
          </a:p>
          <a:p>
            <a:pPr algn="ctr"/>
            <a:r>
              <a:rPr lang="pl-PL" b="1" dirty="0" smtClean="0">
                <a:latin typeface="Arial" pitchFamily="34" charset="0"/>
                <a:cs typeface="Arial" pitchFamily="34" charset="0"/>
              </a:rPr>
              <a:t>Jest miłym szczeniakiem.</a:t>
            </a:r>
          </a:p>
          <a:p>
            <a:pPr algn="ctr"/>
            <a:r>
              <a:rPr lang="pl-PL" sz="14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        Sebastian Chroboczek</a:t>
            </a:r>
            <a:endParaRPr lang="pl-PL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2" name="Picture 8" descr="C:\Users\user\Downloads\20200622_1909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188640"/>
            <a:ext cx="4104456" cy="6309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683568" y="5229201"/>
            <a:ext cx="82089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latin typeface="Arial" pitchFamily="34" charset="0"/>
                <a:cs typeface="Arial" pitchFamily="34" charset="0"/>
              </a:rPr>
              <a:t>Króliki: Fibi i Max to króliki miniaturki, choć wcale nie są takie małe. Są ze mną od 3 lat. Bardzo lubią  jeść siano, marchewkę i hasać po łące.</a:t>
            </a:r>
          </a:p>
          <a:p>
            <a:r>
              <a:rPr lang="pl-PL" sz="1400" b="1" dirty="0" smtClean="0">
                <a:latin typeface="Arial" pitchFamily="34" charset="0"/>
                <a:cs typeface="Arial" pitchFamily="34" charset="0"/>
              </a:rPr>
              <a:t>Moja rybka ma na imię </a:t>
            </a:r>
            <a:r>
              <a:rPr lang="pl-PL" sz="1400" b="1" dirty="0">
                <a:latin typeface="Arial" pitchFamily="34" charset="0"/>
                <a:cs typeface="Arial" pitchFamily="34" charset="0"/>
              </a:rPr>
              <a:t>F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erdek i jest z grupy bojowników. Ma 2 lata. Jest karmiona specjalnym pokarmem w postaci granulatu, który uwielbia,</a:t>
            </a:r>
          </a:p>
          <a:p>
            <a:r>
              <a:rPr lang="pl-PL" sz="14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                                 Paweł Pietrasz</a:t>
            </a:r>
            <a:endParaRPr lang="pl-PL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7" name="Picture 3" descr="C:\Users\user\Desktop\20200623_1117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92696"/>
            <a:ext cx="3470135" cy="4104456"/>
          </a:xfrm>
          <a:prstGeom prst="rect">
            <a:avLst/>
          </a:prstGeom>
          <a:noFill/>
        </p:spPr>
      </p:pic>
      <p:pic>
        <p:nvPicPr>
          <p:cNvPr id="16388" name="Picture 4" descr="C:\Users\user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692696"/>
            <a:ext cx="3217034" cy="41782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user\Downloads\IMG-20200123-WA0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3168352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C:\Users\user\Downloads\DSC_0047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332656"/>
            <a:ext cx="4989955" cy="2808312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4139952" y="3356992"/>
            <a:ext cx="4464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Nasz kot ma na imię Morgan. Dostaliśmy go od wujka, z kopalni. Jest z nami już 4 lata. Je suchą karmę i pije wodę. Śpi ¾ dnia.  Bardzo lubi być głaskany za uszkiem i na szyi. </a:t>
            </a:r>
          </a:p>
          <a:p>
            <a:endParaRPr lang="pl-PL" dirty="0" smtClean="0"/>
          </a:p>
          <a:p>
            <a:pPr algn="r"/>
            <a:r>
              <a:rPr lang="pl-PL" b="1" dirty="0" smtClean="0"/>
              <a:t>Karol i Mikołaj Gołofit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5148064" y="738280"/>
            <a:ext cx="3816424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  Oto moi przyjaciele: piesek Sticz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 i kotek Karmelek. Sticz ma już 5 lat 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a kotek dwumiesięczny, dopiero poznaje świat</a:t>
            </a:r>
            <a:r>
              <a:rPr lang="pl-PL" sz="1600" b="1" dirty="0" smtClean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kumimoji="0" lang="pl-PL" sz="16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Lubią razem się bawić i przed siebie gnać, by później obok siebie położyć się i spać. Kocham te zwierzaczki moje, w sercu moim mam ich oboje.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1600" b="1" dirty="0" smtClean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                                    Klaudia Pieczka</a:t>
            </a:r>
            <a:r>
              <a:rPr kumimoji="0" lang="pl-PL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  </a:t>
            </a:r>
          </a:p>
        </p:txBody>
      </p:sp>
      <p:pic>
        <p:nvPicPr>
          <p:cNvPr id="18437" name="Picture 5" descr="C:\Users\user\Downloads\IMG_20200622_111106_H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785996" cy="6381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436096" y="764704"/>
            <a:ext cx="37079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600" b="1" dirty="0" smtClean="0">
                <a:latin typeface="Arial" pitchFamily="34" charset="0"/>
                <a:cs typeface="Arial" pitchFamily="34" charset="0"/>
              </a:rPr>
              <a:t> Moim </a:t>
            </a:r>
            <a:r>
              <a:rPr lang="pl-PL" sz="1600" b="1" dirty="0">
                <a:latin typeface="Arial" pitchFamily="34" charset="0"/>
                <a:cs typeface="Arial" pitchFamily="34" charset="0"/>
              </a:rPr>
              <a:t>pupilem jest pies Luna. </a:t>
            </a:r>
            <a:r>
              <a:rPr lang="pl-PL" sz="1600" b="1" dirty="0" smtClean="0">
                <a:latin typeface="Arial" pitchFamily="34" charset="0"/>
                <a:cs typeface="Arial" pitchFamily="34" charset="0"/>
              </a:rPr>
              <a:t>Ma </a:t>
            </a:r>
          </a:p>
          <a:p>
            <a:pPr>
              <a:lnSpc>
                <a:spcPct val="150000"/>
              </a:lnSpc>
            </a:pPr>
            <a:r>
              <a:rPr lang="pl-PL" sz="1600" b="1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pl-PL" sz="1600" b="1" dirty="0">
                <a:latin typeface="Arial" pitchFamily="34" charset="0"/>
                <a:cs typeface="Arial" pitchFamily="34" charset="0"/>
              </a:rPr>
              <a:t>latka. Lubi dużo spać, jeść </a:t>
            </a:r>
            <a:r>
              <a:rPr lang="pl-PL" sz="1600" b="1" dirty="0" smtClean="0">
                <a:latin typeface="Arial" pitchFamily="34" charset="0"/>
                <a:cs typeface="Arial" pitchFamily="34" charset="0"/>
              </a:rPr>
              <a:t>swoją ulubioną </a:t>
            </a:r>
            <a:r>
              <a:rPr lang="pl-PL" sz="1600" b="1" dirty="0">
                <a:latin typeface="Arial" pitchFamily="34" charset="0"/>
                <a:cs typeface="Arial" pitchFamily="34" charset="0"/>
              </a:rPr>
              <a:t>karmę </a:t>
            </a:r>
            <a:r>
              <a:rPr lang="pl-PL" sz="1600" b="1" dirty="0" smtClean="0">
                <a:latin typeface="Arial" pitchFamily="34" charset="0"/>
                <a:cs typeface="Arial" pitchFamily="34" charset="0"/>
              </a:rPr>
              <a:t>i najbardziej bawić się ze </a:t>
            </a:r>
            <a:r>
              <a:rPr lang="pl-PL" sz="1600" b="1" dirty="0">
                <a:latin typeface="Arial" pitchFamily="34" charset="0"/>
                <a:cs typeface="Arial" pitchFamily="34" charset="0"/>
              </a:rPr>
              <a:t>mną i moją siostrą. </a:t>
            </a:r>
            <a:endParaRPr lang="pl-PL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4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                                              	                         </a:t>
            </a:r>
            <a:r>
              <a:rPr lang="pl-PL" sz="1600" b="1" dirty="0" smtClean="0">
                <a:latin typeface="Arial" pitchFamily="34" charset="0"/>
                <a:cs typeface="Arial" pitchFamily="34" charset="0"/>
              </a:rPr>
              <a:t>Julia Proksz</a:t>
            </a:r>
            <a:endParaRPr lang="pl-PL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 descr="C:\Users\user\Downloads\IMG_20200422_2015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4731990" cy="6309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39552" y="5301208"/>
            <a:ext cx="799288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1" dirty="0">
                <a:latin typeface="Arial" pitchFamily="34" charset="0"/>
                <a:cs typeface="Arial" pitchFamily="34" charset="0"/>
              </a:rPr>
              <a:t>To mój zwierzak, który nazywa się Ibis. Jest to dachowiec. Ma nie cały rok, lubi się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wylegiwać się</a:t>
            </a:r>
            <a:r>
              <a:rPr lang="pl-PL" sz="1400" b="1" dirty="0">
                <a:latin typeface="Arial" pitchFamily="34" charset="0"/>
                <a:cs typeface="Arial" pitchFamily="34" charset="0"/>
              </a:rPr>
              <a:t> na słońcu,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suchą </a:t>
            </a:r>
            <a:r>
              <a:rPr lang="pl-PL" sz="1400" b="1" dirty="0">
                <a:latin typeface="Arial" pitchFamily="34" charset="0"/>
                <a:cs typeface="Arial" pitchFamily="34" charset="0"/>
              </a:rPr>
              <a:t>karmę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b="1" dirty="0">
                <a:latin typeface="Arial" pitchFamily="34" charset="0"/>
                <a:cs typeface="Arial" pitchFamily="34" charset="0"/>
              </a:rPr>
              <a:t>i ser. Trochę psoci. </a:t>
            </a:r>
            <a:endParaRPr lang="pl-PL" sz="1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                          Bartosz Burda</a:t>
            </a:r>
            <a:endParaRPr lang="pl-PL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 descr="C:\Users\user\Downloads\20200603_1734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8640"/>
            <a:ext cx="7128792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71600" y="5229200"/>
            <a:ext cx="748883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1" dirty="0">
                <a:latin typeface="Arial" pitchFamily="34" charset="0"/>
                <a:cs typeface="Arial" pitchFamily="34" charset="0"/>
              </a:rPr>
              <a:t>Mój pupil ma na imię Tofik, jest berneńskim psem pasterskim, bardzo lubi kontakt z domownikami oraz zabawę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pl-PL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  </a:t>
            </a:r>
            <a:r>
              <a:rPr lang="pl-PL" b="1" dirty="0" smtClean="0"/>
              <a:t>Magda </a:t>
            </a:r>
            <a:r>
              <a:rPr lang="pl-PL" b="1" dirty="0"/>
              <a:t>Wszołek</a:t>
            </a:r>
          </a:p>
          <a:p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23554" name="Picture 2" descr="C:\Users\user\Downloads\IMG-20200623-WA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4334929" cy="3240360"/>
          </a:xfrm>
          <a:prstGeom prst="rect">
            <a:avLst/>
          </a:prstGeom>
          <a:noFill/>
        </p:spPr>
      </p:pic>
      <p:pic>
        <p:nvPicPr>
          <p:cNvPr id="23555" name="Picture 3" descr="C:\Users\user\Downloads\IMG-20200623-WA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08720"/>
            <a:ext cx="4320480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576</Words>
  <Application>Microsoft Office PowerPoint</Application>
  <PresentationFormat>Pokaz na ekranie (4:3)</PresentationFormat>
  <Paragraphs>46</Paragraphs>
  <Slides>16</Slides>
  <Notes>3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7" baseType="lpstr">
      <vt:lpstr>Motyw pakietu Office</vt:lpstr>
      <vt:lpstr>„DZIEŃ PUPILA”</vt:lpstr>
      <vt:lpstr>To jest mój kot, ma na imię Luna. Luna ma 3 lata i jest kotem europejskim , nazywanym dachowcem. Lubi spać i bawić się ze mną oraz innymi  członkami mojej rodziny. Uwielbia też polować na myszy.                                                                                                                                             Kinga Widenka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„DZIEŃ PUPILA”</dc:title>
  <dc:creator>user</dc:creator>
  <cp:lastModifiedBy>user</cp:lastModifiedBy>
  <cp:revision>34</cp:revision>
  <dcterms:created xsi:type="dcterms:W3CDTF">2020-06-24T19:41:54Z</dcterms:created>
  <dcterms:modified xsi:type="dcterms:W3CDTF">2020-06-24T23:32:30Z</dcterms:modified>
</cp:coreProperties>
</file>