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07004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21311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47969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9235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51422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71486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06708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89053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56397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78247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94165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262C-5E96-4B02-8B70-EE914318DD84}" type="datetimeFigureOut">
              <a:rPr lang="pl-PL" smtClean="0"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4D74-88BB-447E-84C2-1633B3FDBF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32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flipH="1" flipV="1">
            <a:off x="10668000" y="3509963"/>
            <a:ext cx="218536" cy="70835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0668000" y="4951562"/>
            <a:ext cx="218536" cy="306238"/>
          </a:xfrm>
        </p:spPr>
        <p:txBody>
          <a:bodyPr>
            <a:normAutofit fontScale="85000" lnSpcReduction="20000"/>
          </a:bodyPr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967487" y="1820174"/>
            <a:ext cx="604237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Dzień pupila</a:t>
            </a:r>
          </a:p>
          <a:p>
            <a:pPr algn="ctr"/>
            <a:r>
              <a:rPr lang="pl-PL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</a:t>
            </a:r>
            <a:r>
              <a:rPr lang="pl-PL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lasy I-III</a:t>
            </a:r>
            <a:endParaRPr lang="pl-PL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968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31" y="0"/>
            <a:ext cx="5149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66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1" y="0"/>
            <a:ext cx="514350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3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3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9" y="0"/>
            <a:ext cx="4889401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0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0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07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6" y="0"/>
            <a:ext cx="514350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7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329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2" y="0"/>
            <a:ext cx="10285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74" y="0"/>
            <a:ext cx="5141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33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3332642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58" y="0"/>
            <a:ext cx="333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40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1" y="0"/>
            <a:ext cx="514350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31" y="0"/>
            <a:ext cx="4086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62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93238" y="2820837"/>
            <a:ext cx="74762" cy="689125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10386204" y="5257800"/>
            <a:ext cx="281796" cy="314864"/>
          </a:xfrm>
        </p:spPr>
        <p:txBody>
          <a:bodyPr>
            <a:normAutofit fontScale="85000" lnSpcReduction="20000"/>
          </a:bodyPr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8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57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flipH="1" flipV="1">
            <a:off x="10667999" y="3509962"/>
            <a:ext cx="45719" cy="92075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0668000" y="4873924"/>
            <a:ext cx="253042" cy="383875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7" y="0"/>
            <a:ext cx="514350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7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377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45" y="0"/>
            <a:ext cx="437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5420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flipH="1" flipV="1">
            <a:off x="10667999" y="3509962"/>
            <a:ext cx="330679" cy="139011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0667999" y="4942936"/>
            <a:ext cx="45719" cy="314864"/>
          </a:xfrm>
        </p:spPr>
        <p:txBody>
          <a:bodyPr>
            <a:normAutofit fontScale="85000" lnSpcReduction="20000"/>
          </a:bodyPr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54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01864" y="3019245"/>
            <a:ext cx="66136" cy="4907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0668000" y="4175184"/>
            <a:ext cx="434196" cy="108261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37" y="0"/>
            <a:ext cx="3296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021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" y="0"/>
            <a:ext cx="5126355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0"/>
            <a:ext cx="5126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78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1" y="0"/>
            <a:ext cx="5126355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94" y="0"/>
            <a:ext cx="5126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17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92" y="0"/>
            <a:ext cx="342900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5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41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Panoramiczny</PresentationFormat>
  <Paragraphs>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Nauczyciel ZSP</dc:creator>
  <cp:lastModifiedBy>Nauczyciel ZSP</cp:lastModifiedBy>
  <cp:revision>5</cp:revision>
  <dcterms:created xsi:type="dcterms:W3CDTF">2020-06-22T18:51:20Z</dcterms:created>
  <dcterms:modified xsi:type="dcterms:W3CDTF">2020-06-23T18:56:51Z</dcterms:modified>
</cp:coreProperties>
</file>