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58" r:id="rId4"/>
    <p:sldId id="259" r:id="rId5"/>
    <p:sldId id="261" r:id="rId6"/>
    <p:sldId id="268" r:id="rId7"/>
    <p:sldId id="263" r:id="rId8"/>
    <p:sldId id="264" r:id="rId9"/>
    <p:sldId id="256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13E-1CC5-4084-BCE7-659E793A9C2E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872D-33C4-47F6-A8E8-677C93E670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13E-1CC5-4084-BCE7-659E793A9C2E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872D-33C4-47F6-A8E8-677C93E670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13E-1CC5-4084-BCE7-659E793A9C2E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872D-33C4-47F6-A8E8-677C93E67024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13E-1CC5-4084-BCE7-659E793A9C2E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872D-33C4-47F6-A8E8-677C93E67024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13E-1CC5-4084-BCE7-659E793A9C2E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872D-33C4-47F6-A8E8-677C93E670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13E-1CC5-4084-BCE7-659E793A9C2E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872D-33C4-47F6-A8E8-677C93E6702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13E-1CC5-4084-BCE7-659E793A9C2E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872D-33C4-47F6-A8E8-677C93E670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13E-1CC5-4084-BCE7-659E793A9C2E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872D-33C4-47F6-A8E8-677C93E670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13E-1CC5-4084-BCE7-659E793A9C2E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872D-33C4-47F6-A8E8-677C93E670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13E-1CC5-4084-BCE7-659E793A9C2E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872D-33C4-47F6-A8E8-677C93E67024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A13E-1CC5-4084-BCE7-659E793A9C2E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8872D-33C4-47F6-A8E8-677C93E67024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851A13E-1CC5-4084-BCE7-659E793A9C2E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2B8872D-33C4-47F6-A8E8-677C93E67024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4535759"/>
          </a:xfrm>
        </p:spPr>
        <p:txBody>
          <a:bodyPr>
            <a:noAutofit/>
          </a:bodyPr>
          <a:lstStyle/>
          <a:p>
            <a:r>
              <a:rPr lang="pl-PL" sz="6000" dirty="0"/>
              <a:t>„Dobre maniery są zawsze w modzie jak zachować się i być kulturalnym na </a:t>
            </a:r>
            <a:r>
              <a:rPr lang="pl-PL" sz="6000" dirty="0" smtClean="0"/>
              <a:t>co dzień ’’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>
            <a:off x="0" y="4724398"/>
            <a:ext cx="3635896" cy="213360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4" name="Picture 4" descr="Znalezione obrazy dla zapytania: emot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399"/>
            <a:ext cx="216217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nalezione obrazy dla zapytania: savoir vivr nap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369" y="4724398"/>
            <a:ext cx="2066167" cy="21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2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284984"/>
            <a:ext cx="8229600" cy="1252728"/>
          </a:xfrm>
        </p:spPr>
        <p:txBody>
          <a:bodyPr>
            <a:noAutofit/>
          </a:bodyPr>
          <a:lstStyle/>
          <a:p>
            <a:r>
              <a:rPr lang="pl-PL" sz="6000" dirty="0" smtClean="0">
                <a:solidFill>
                  <a:srgbClr val="FF0000"/>
                </a:solidFill>
              </a:rPr>
              <a:t>AKADEMIA DOBRYCH MANIER.</a:t>
            </a:r>
            <a:endParaRPr lang="pl-PL" sz="60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16" y="4409728"/>
            <a:ext cx="247878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97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>
          <a:xfrm>
            <a:off x="1043608" y="3717032"/>
            <a:ext cx="3352800" cy="1905001"/>
          </a:xfrm>
        </p:spPr>
        <p:txBody>
          <a:bodyPr/>
          <a:lstStyle/>
          <a:p>
            <a:r>
              <a:rPr lang="pl-PL" sz="3200" dirty="0"/>
              <a:t>Proszę</a:t>
            </a:r>
          </a:p>
          <a:p>
            <a:r>
              <a:rPr lang="pl-PL" sz="3200" dirty="0"/>
              <a:t>Przepraszam</a:t>
            </a:r>
          </a:p>
          <a:p>
            <a:r>
              <a:rPr lang="pl-PL" sz="3200" dirty="0"/>
              <a:t>Dziękuje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1484784"/>
            <a:ext cx="3352800" cy="1252728"/>
          </a:xfrm>
        </p:spPr>
        <p:txBody>
          <a:bodyPr/>
          <a:lstStyle/>
          <a:p>
            <a:r>
              <a:rPr lang="pl-PL" sz="4000" dirty="0"/>
              <a:t>Trzy magiczne słowa: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168352" cy="464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25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>
          <a:xfrm>
            <a:off x="914400" y="3068960"/>
            <a:ext cx="3352800" cy="3789040"/>
          </a:xfrm>
        </p:spPr>
        <p:txBody>
          <a:bodyPr>
            <a:normAutofit/>
          </a:bodyPr>
          <a:lstStyle/>
          <a:p>
            <a:r>
              <a:rPr lang="pl-PL" dirty="0"/>
              <a:t>-Mów dzień dobry i do widzenia </a:t>
            </a:r>
          </a:p>
          <a:p>
            <a:r>
              <a:rPr lang="pl-PL" dirty="0"/>
              <a:t>-uśmiechaj się</a:t>
            </a:r>
          </a:p>
          <a:p>
            <a:r>
              <a:rPr lang="pl-PL" dirty="0"/>
              <a:t>-nie używaj wulgaryzmów </a:t>
            </a:r>
          </a:p>
          <a:p>
            <a:r>
              <a:rPr lang="pl-PL" dirty="0"/>
              <a:t>-szanuj innych</a:t>
            </a:r>
          </a:p>
          <a:p>
            <a:r>
              <a:rPr lang="pl-PL" dirty="0"/>
              <a:t>-sprzątaj po sobie </a:t>
            </a:r>
          </a:p>
          <a:p>
            <a:r>
              <a:rPr lang="pl-PL" dirty="0"/>
              <a:t>-słuchaj nauczycieli </a:t>
            </a:r>
          </a:p>
          <a:p>
            <a:r>
              <a:rPr lang="pl-PL" dirty="0"/>
              <a:t>-pomagaj</a:t>
            </a:r>
          </a:p>
          <a:p>
            <a:r>
              <a:rPr lang="pl-PL" dirty="0"/>
              <a:t>-przepraszaj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Dobre maniery w szkole .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7"/>
            <a:ext cx="4524375" cy="39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92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>
          <a:xfrm>
            <a:off x="914400" y="2348880"/>
            <a:ext cx="3352800" cy="4509120"/>
          </a:xfrm>
        </p:spPr>
        <p:txBody>
          <a:bodyPr>
            <a:normAutofit/>
          </a:bodyPr>
          <a:lstStyle/>
          <a:p>
            <a:r>
              <a:rPr lang="pl-PL" dirty="0"/>
              <a:t>-Nie namawiaj </a:t>
            </a:r>
            <a:r>
              <a:rPr lang="pl-PL" dirty="0" smtClean="0"/>
              <a:t>przy  </a:t>
            </a:r>
            <a:r>
              <a:rPr lang="pl-PL" dirty="0"/>
              <a:t>jedzenia</a:t>
            </a:r>
          </a:p>
          <a:p>
            <a:r>
              <a:rPr lang="pl-PL" dirty="0"/>
              <a:t>-nie mlaskaj</a:t>
            </a:r>
          </a:p>
          <a:p>
            <a:r>
              <a:rPr lang="pl-PL" dirty="0"/>
              <a:t>-nie wybrzydzaj/narzekaj</a:t>
            </a:r>
          </a:p>
          <a:p>
            <a:r>
              <a:rPr lang="pl-PL" dirty="0"/>
              <a:t>-nie mów z pełną buzią </a:t>
            </a:r>
          </a:p>
          <a:p>
            <a:r>
              <a:rPr lang="pl-PL" dirty="0"/>
              <a:t>-nie wygłupiaj się</a:t>
            </a:r>
          </a:p>
          <a:p>
            <a:r>
              <a:rPr lang="pl-PL" dirty="0"/>
              <a:t>-używaj słów :</a:t>
            </a:r>
          </a:p>
          <a:p>
            <a:r>
              <a:rPr lang="pl-PL" dirty="0"/>
              <a:t>Proszę</a:t>
            </a:r>
          </a:p>
          <a:p>
            <a:r>
              <a:rPr lang="pl-PL" dirty="0"/>
              <a:t>Przepraszam</a:t>
            </a:r>
          </a:p>
          <a:p>
            <a:r>
              <a:rPr lang="pl-PL" dirty="0"/>
              <a:t>Dziękuje</a:t>
            </a:r>
          </a:p>
          <a:p>
            <a:r>
              <a:rPr lang="pl-PL" dirty="0"/>
              <a:t>-czekaj aż wszyscy zjedzą i wtedy odejdź od stołu</a:t>
            </a:r>
          </a:p>
          <a:p>
            <a:r>
              <a:rPr lang="pl-PL" dirty="0"/>
              <a:t>-nie przeklinaj , bądź kulturalny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908720"/>
            <a:ext cx="3352800" cy="1252728"/>
          </a:xfrm>
        </p:spPr>
        <p:txBody>
          <a:bodyPr/>
          <a:lstStyle/>
          <a:p>
            <a:r>
              <a:rPr lang="pl-PL" dirty="0"/>
              <a:t>Dobre maniery  przy stole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73150"/>
            <a:ext cx="3905250" cy="347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20" y="3645024"/>
            <a:ext cx="3931780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79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sz="1000" dirty="0"/>
              <a:t>D. </a:t>
            </a:r>
            <a:r>
              <a:rPr lang="pl-PL" sz="1000" dirty="0" smtClean="0"/>
              <a:t>DEMBIŃSKA                                                                     </a:t>
            </a:r>
            <a:r>
              <a:rPr lang="pl-PL" dirty="0"/>
              <a:t>Dzień dobry</a:t>
            </a:r>
            <a:br>
              <a:rPr lang="pl-PL" dirty="0"/>
            </a:br>
            <a:r>
              <a:rPr lang="pl-PL" dirty="0"/>
              <a:t> tato i mamo kochana Dzień dobry wszystkim mówię od rana Dzień dobry wołam do pana sąsiada Dzień będzie dobry, nawet, gdy deszczyk pada 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100" dirty="0" smtClean="0"/>
              <a:t>M. STRZAŁKOWSKA                                                     </a:t>
            </a:r>
            <a:r>
              <a:rPr lang="pl-PL" dirty="0" smtClean="0"/>
              <a:t>Czasem </a:t>
            </a:r>
            <a:r>
              <a:rPr lang="pl-PL" dirty="0"/>
              <a:t>w ustach się kotłują brzydkie słowa, lecz przy innych je pod język szybko schowaj. Niech czekają pod jęzorem, aż wyplujesz je wieczorem.... do śmietnika. I bezwzględnie w towarzystwie ich unikaj! </a:t>
            </a:r>
          </a:p>
        </p:txBody>
      </p:sp>
    </p:spTree>
    <p:extLst>
      <p:ext uri="{BB962C8B-B14F-4D97-AF65-F5344CB8AC3E}">
        <p14:creationId xmlns:p14="http://schemas.microsoft.com/office/powerpoint/2010/main" val="282508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3600" dirty="0"/>
              <a:t>savoir vivre-umieć żyć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/>
              <a:t>3 czerwca    Dzień Savoir vivre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savoir vivre to : ogłada, dobre maniery, bon-ton, konwenans towarzyski, znajomość obowiązujących zwyczajów, form towarzyskich i reguł grzeczności funkcjonujących w danej grupie.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19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Maniery w miejscach publicznych np.: autobus </a:t>
            </a:r>
            <a:br>
              <a:rPr lang="pl-PL" dirty="0"/>
            </a:b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71" y="3284984"/>
            <a:ext cx="91805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90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6000" dirty="0" smtClean="0"/>
              <a:t>KONIEC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6400800" cy="1473200"/>
          </a:xfrm>
        </p:spPr>
        <p:txBody>
          <a:bodyPr/>
          <a:lstStyle/>
          <a:p>
            <a:pPr algn="l"/>
            <a:r>
              <a:rPr lang="pl-PL" dirty="0"/>
              <a:t>Wykonał : Paweł Pietrasz </a:t>
            </a:r>
            <a:r>
              <a:rPr lang="pl-PL" dirty="0" err="1"/>
              <a:t>kl</a:t>
            </a:r>
            <a:r>
              <a:rPr lang="pl-PL" dirty="0"/>
              <a:t> V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01" y="116632"/>
            <a:ext cx="2496244" cy="24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05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</TotalTime>
  <Words>204</Words>
  <Application>Microsoft Office PowerPoint</Application>
  <PresentationFormat>Pokaz na ekranie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Kształt fali</vt:lpstr>
      <vt:lpstr>„Dobre maniery są zawsze w modzie jak zachować się i być kulturalnym na co dzień ’’</vt:lpstr>
      <vt:lpstr>AKADEMIA DOBRYCH MANIER.</vt:lpstr>
      <vt:lpstr>Trzy magiczne słowa:</vt:lpstr>
      <vt:lpstr>Dobre maniery w szkole . </vt:lpstr>
      <vt:lpstr>Dobre maniery  przy stole </vt:lpstr>
      <vt:lpstr>Prezentacja programu PowerPoint</vt:lpstr>
      <vt:lpstr>3 czerwca    Dzień Savoir vivre</vt:lpstr>
      <vt:lpstr>Maniery w miejscach publicznych np.: autobus  </vt:lpstr>
      <vt:lpstr>KONIEC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„Dobre maniery są zawsze w modzie jak zachować się i być kulturalnym na co dzień ’’</dc:title>
  <dc:creator>Player One</dc:creator>
  <cp:lastModifiedBy>Player One</cp:lastModifiedBy>
  <cp:revision>5</cp:revision>
  <dcterms:created xsi:type="dcterms:W3CDTF">2020-03-19T14:12:57Z</dcterms:created>
  <dcterms:modified xsi:type="dcterms:W3CDTF">2020-03-19T15:00:26Z</dcterms:modified>
</cp:coreProperties>
</file>