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89B4-976C-4159-8842-E9AAC6CBAD24}" type="datetimeFigureOut">
              <a:rPr lang="pl-PL" smtClean="0"/>
              <a:pPr/>
              <a:t>2020-04-08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4426-4847-4468-8E34-B736C47071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89B4-976C-4159-8842-E9AAC6CBAD24}" type="datetimeFigureOut">
              <a:rPr lang="pl-PL" smtClean="0"/>
              <a:pPr/>
              <a:t>2020-04-08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4426-4847-4468-8E34-B736C47071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89B4-976C-4159-8842-E9AAC6CBAD24}" type="datetimeFigureOut">
              <a:rPr lang="pl-PL" smtClean="0"/>
              <a:pPr/>
              <a:t>2020-04-08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4426-4847-4468-8E34-B736C47071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89B4-976C-4159-8842-E9AAC6CBAD24}" type="datetimeFigureOut">
              <a:rPr lang="pl-PL" smtClean="0"/>
              <a:pPr/>
              <a:t>2020-04-08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4426-4847-4468-8E34-B736C47071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89B4-976C-4159-8842-E9AAC6CBAD24}" type="datetimeFigureOut">
              <a:rPr lang="pl-PL" smtClean="0"/>
              <a:pPr/>
              <a:t>2020-04-08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4426-4847-4468-8E34-B736C47071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89B4-976C-4159-8842-E9AAC6CBAD24}" type="datetimeFigureOut">
              <a:rPr lang="pl-PL" smtClean="0"/>
              <a:pPr/>
              <a:t>2020-04-08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4426-4847-4468-8E34-B736C47071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89B4-976C-4159-8842-E9AAC6CBAD24}" type="datetimeFigureOut">
              <a:rPr lang="pl-PL" smtClean="0"/>
              <a:pPr/>
              <a:t>2020-04-08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4426-4847-4468-8E34-B736C47071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89B4-976C-4159-8842-E9AAC6CBAD24}" type="datetimeFigureOut">
              <a:rPr lang="pl-PL" smtClean="0"/>
              <a:pPr/>
              <a:t>2020-04-08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4426-4847-4468-8E34-B736C47071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89B4-976C-4159-8842-E9AAC6CBAD24}" type="datetimeFigureOut">
              <a:rPr lang="pl-PL" smtClean="0"/>
              <a:pPr/>
              <a:t>2020-04-08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4426-4847-4468-8E34-B736C47071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89B4-976C-4159-8842-E9AAC6CBAD24}" type="datetimeFigureOut">
              <a:rPr lang="pl-PL" smtClean="0"/>
              <a:pPr/>
              <a:t>2020-04-08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4426-4847-4468-8E34-B736C47071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89B4-976C-4159-8842-E9AAC6CBAD24}" type="datetimeFigureOut">
              <a:rPr lang="pl-PL" smtClean="0"/>
              <a:pPr/>
              <a:t>2020-04-08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4426-4847-4468-8E34-B736C47071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989B4-976C-4159-8842-E9AAC6CBAD24}" type="datetimeFigureOut">
              <a:rPr lang="pl-PL" smtClean="0"/>
              <a:pPr/>
              <a:t>2020-04-08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B4426-4847-4468-8E34-B736C47071A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(1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935210"/>
            <a:ext cx="7858180" cy="5713818"/>
          </a:xfrm>
          <a:prstGeom prst="rect">
            <a:avLst/>
          </a:prstGeom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pl-PL" sz="1800" dirty="0" smtClean="0"/>
              <a:t>Poproś dziecko, aby opowiedziało co widzi na obrazku. Gdy już dziecku wyczerpią  się pomysły przejdź do następnego obrazka.</a:t>
            </a:r>
            <a:endParaRPr lang="pl-PL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248093"/>
            <a:ext cx="7715272" cy="5609907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pl-PL" sz="2000" dirty="0" smtClean="0"/>
              <a:t>Porozmawiajcie wspólnie o tym co dzieje się na obrazku.  Rodzic może zapytać:  Dlaczego zając oblał kolegę wodą? Czy w lany poniedziałek można oblewać innych wodą z wiadra? Dlaczego nie powinno się tego robić?  </a:t>
            </a:r>
            <a:endParaRPr lang="pl-PL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(1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144205"/>
            <a:ext cx="7858148" cy="5713795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Dziecko mówi co widzi na obrazku. Rodzic pyta: dlaczego zając leży w łóżku? Co spowodowało, że się rozchorował? Dlaczego zając, który trzyma koszyk z marchewkami ma spuszczone uszy i jest smutny? </a:t>
            </a:r>
            <a:endParaRPr lang="pl-PL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(1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988374"/>
            <a:ext cx="8072462" cy="5869626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Rodzic wyjaśnia dziecku, że tradycja oblewania wodą jest zabawna, ale tylko </a:t>
            </a:r>
            <a:r>
              <a:rPr lang="pl-PL" sz="1800" dirty="0" smtClean="0"/>
              <a:t>wtedy, </a:t>
            </a:r>
            <a:r>
              <a:rPr lang="pl-PL" sz="1800" dirty="0" smtClean="0"/>
              <a:t>gdy jest bezpieczna. Zajączki się pogodziły i znalazły sposób na bezpieczna zabawę</a:t>
            </a:r>
            <a:endParaRPr lang="pl-PL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125</Words>
  <Application>Microsoft Office PowerPoint</Application>
  <PresentationFormat>Pokaz na ekranie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Motyw pakietu Office</vt:lpstr>
      <vt:lpstr>Poproś dziecko, aby opowiedziało co widzi na obrazku. Gdy już dziecku wyczerpią  się pomysły przejdź do następnego obrazka.</vt:lpstr>
      <vt:lpstr>Porozmawiajcie wspólnie o tym co dzieje się na obrazku.  Rodzic może zapytać:  Dlaczego zając oblał kolegę wodą? Czy w lany poniedziałek można oblewać innych wodą z wiadra? Dlaczego nie powinno się tego robić?  </vt:lpstr>
      <vt:lpstr>Dziecko mówi co widzi na obrazku. Rodzic pyta: dlaczego zając leży w łóżku? Co spowodowało, że się rozchorował? Dlaczego zając, który trzyma koszyk z marchewkami ma spuszczone uszy i jest smutny? </vt:lpstr>
      <vt:lpstr>Rodzic wyjaśnia dziecku, że tradycja oblewania wodą jest zabawna, ale tylko wtedy, gdy jest bezpieczna. Zajączki się pogodziły i znalazły sposób na bezpieczna zabawę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Poproś dziecko, aby opowiedziało co widzi na obrazku. Gdy już dziecku wyczerpią  się pomysły przejdź do następnego obrazka.</dc:title>
  <dc:creator>Nowa</dc:creator>
  <cp:lastModifiedBy>Nowa</cp:lastModifiedBy>
  <cp:revision>4</cp:revision>
  <dcterms:created xsi:type="dcterms:W3CDTF">2020-04-05T17:37:23Z</dcterms:created>
  <dcterms:modified xsi:type="dcterms:W3CDTF">2020-04-08T10:37:54Z</dcterms:modified>
</cp:coreProperties>
</file>