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BE8A-4A93-4076-B32D-9897B53208EC}" type="datetimeFigureOut">
              <a:rPr lang="pl-PL" smtClean="0"/>
              <a:t>27.05.2020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83E0-29AE-4E23-9C46-DCFF50BD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8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BE8A-4A93-4076-B32D-9897B53208EC}" type="datetimeFigureOut">
              <a:rPr lang="pl-PL" smtClean="0"/>
              <a:t>27.05.2020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83E0-29AE-4E23-9C46-DCFF50BD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40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BE8A-4A93-4076-B32D-9897B53208EC}" type="datetimeFigureOut">
              <a:rPr lang="pl-PL" smtClean="0"/>
              <a:t>27.05.2020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83E0-29AE-4E23-9C46-DCFF50BD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60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BE8A-4A93-4076-B32D-9897B53208EC}" type="datetimeFigureOut">
              <a:rPr lang="pl-PL" smtClean="0"/>
              <a:t>27.05.2020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83E0-29AE-4E23-9C46-DCFF50BD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85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BE8A-4A93-4076-B32D-9897B53208EC}" type="datetimeFigureOut">
              <a:rPr lang="pl-PL" smtClean="0"/>
              <a:t>27.05.2020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83E0-29AE-4E23-9C46-DCFF50BD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61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BE8A-4A93-4076-B32D-9897B53208EC}" type="datetimeFigureOut">
              <a:rPr lang="pl-PL" smtClean="0"/>
              <a:t>27.05.2020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83E0-29AE-4E23-9C46-DCFF50BD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13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BE8A-4A93-4076-B32D-9897B53208EC}" type="datetimeFigureOut">
              <a:rPr lang="pl-PL" smtClean="0"/>
              <a:t>27.05.2020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83E0-29AE-4E23-9C46-DCFF50BD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BE8A-4A93-4076-B32D-9897B53208EC}" type="datetimeFigureOut">
              <a:rPr lang="pl-PL" smtClean="0"/>
              <a:t>27.05.2020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83E0-29AE-4E23-9C46-DCFF50BD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96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BE8A-4A93-4076-B32D-9897B53208EC}" type="datetimeFigureOut">
              <a:rPr lang="pl-PL" smtClean="0"/>
              <a:t>27.05.2020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83E0-29AE-4E23-9C46-DCFF50BD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6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BE8A-4A93-4076-B32D-9897B53208EC}" type="datetimeFigureOut">
              <a:rPr lang="pl-PL" smtClean="0"/>
              <a:t>27.05.2020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83E0-29AE-4E23-9C46-DCFF50BD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54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BE8A-4A93-4076-B32D-9897B53208EC}" type="datetimeFigureOut">
              <a:rPr lang="pl-PL" smtClean="0"/>
              <a:t>27.05.2020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83E0-29AE-4E23-9C46-DCFF50BD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9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4BE8A-4A93-4076-B32D-9897B53208EC}" type="datetimeFigureOut">
              <a:rPr lang="pl-PL" smtClean="0"/>
              <a:t>27.05.2020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783E0-29AE-4E23-9C46-DCFF50BD1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49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01D2F52-13F5-4C16-8252-B48A0F0B3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pl-PL" sz="44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br>
              <a:rPr lang="pl-PL" sz="44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endParaRPr lang="pl-PL" sz="4400" dirty="0">
              <a:solidFill>
                <a:srgbClr val="0000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8365CC0-6720-4987-A70B-9E6946438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pl-PL" sz="1800" dirty="0">
                <a:solidFill>
                  <a:srgbClr val="000000"/>
                </a:solidFill>
              </a:rPr>
              <a:t>Dzieci Świata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FD4F44-97E1-417C-9FFE-A3D331478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r="-1" b="14148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E166FA2-7674-42A7-A383-2C380085F306}"/>
              </a:ext>
            </a:extLst>
          </p:cNvPr>
          <p:cNvSpPr txBox="1"/>
          <p:nvPr/>
        </p:nvSpPr>
        <p:spPr>
          <a:xfrm>
            <a:off x="6585882" y="4781550"/>
            <a:ext cx="5453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To tylko kilka przykładów.</a:t>
            </a:r>
          </a:p>
          <a:p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Jest nas dużo więcej</a:t>
            </a:r>
            <a:r>
              <a:rPr lang="pl-PL" dirty="0"/>
              <a:t>.</a:t>
            </a:r>
          </a:p>
          <a:p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Różnimy się od siebie ale wszyscy jesteśmy wyjątkowi!</a:t>
            </a:r>
          </a:p>
        </p:txBody>
      </p:sp>
    </p:spTree>
    <p:extLst>
      <p:ext uri="{BB962C8B-B14F-4D97-AF65-F5344CB8AC3E}">
        <p14:creationId xmlns:p14="http://schemas.microsoft.com/office/powerpoint/2010/main" val="253725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3960C7E-4107-4827-AC3A-5B0B1809F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84" y="209550"/>
            <a:ext cx="4850631" cy="66484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0EFA2D5-74D6-4D5C-97F8-6B586925D955}"/>
              </a:ext>
            </a:extLst>
          </p:cNvPr>
          <p:cNvSpPr txBox="1"/>
          <p:nvPr/>
        </p:nvSpPr>
        <p:spPr>
          <a:xfrm>
            <a:off x="6991350" y="1314450"/>
            <a:ext cx="31813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AFRYKAŃCZYK</a:t>
            </a:r>
          </a:p>
        </p:txBody>
      </p:sp>
    </p:spTree>
    <p:extLst>
      <p:ext uri="{BB962C8B-B14F-4D97-AF65-F5344CB8AC3E}">
        <p14:creationId xmlns:p14="http://schemas.microsoft.com/office/powerpoint/2010/main" val="117579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211BF37-6317-488C-A893-F4CF678D2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84" y="133350"/>
            <a:ext cx="4850631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0CA421D-F483-4F44-A239-818C08900F66}"/>
              </a:ext>
            </a:extLst>
          </p:cNvPr>
          <p:cNvSpPr txBox="1"/>
          <p:nvPr/>
        </p:nvSpPr>
        <p:spPr>
          <a:xfrm>
            <a:off x="6800850" y="3048000"/>
            <a:ext cx="21627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Australijczyk</a:t>
            </a:r>
          </a:p>
        </p:txBody>
      </p:sp>
    </p:spTree>
    <p:extLst>
      <p:ext uri="{BB962C8B-B14F-4D97-AF65-F5344CB8AC3E}">
        <p14:creationId xmlns:p14="http://schemas.microsoft.com/office/powerpoint/2010/main" val="353906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795F9EA-D012-42C2-837F-F19BB3A8A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4" y="190500"/>
            <a:ext cx="4850631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D861AD5-006D-42F2-808D-24E5A4B60952}"/>
              </a:ext>
            </a:extLst>
          </p:cNvPr>
          <p:cNvSpPr txBox="1"/>
          <p:nvPr/>
        </p:nvSpPr>
        <p:spPr>
          <a:xfrm>
            <a:off x="6667500" y="3219450"/>
            <a:ext cx="16273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Arabowie</a:t>
            </a:r>
          </a:p>
        </p:txBody>
      </p:sp>
    </p:spTree>
    <p:extLst>
      <p:ext uri="{BB962C8B-B14F-4D97-AF65-F5344CB8AC3E}">
        <p14:creationId xmlns:p14="http://schemas.microsoft.com/office/powerpoint/2010/main" val="15909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9FC8681-0E35-4A31-BD91-9149C541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4" y="133350"/>
            <a:ext cx="4850631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EDD413D-4378-4655-AB76-C210D28F76C8}"/>
              </a:ext>
            </a:extLst>
          </p:cNvPr>
          <p:cNvSpPr txBox="1"/>
          <p:nvPr/>
        </p:nvSpPr>
        <p:spPr>
          <a:xfrm>
            <a:off x="7200900" y="3048000"/>
            <a:ext cx="1537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Szwedka</a:t>
            </a:r>
          </a:p>
        </p:txBody>
      </p:sp>
    </p:spTree>
    <p:extLst>
      <p:ext uri="{BB962C8B-B14F-4D97-AF65-F5344CB8AC3E}">
        <p14:creationId xmlns:p14="http://schemas.microsoft.com/office/powerpoint/2010/main" val="368199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473FA0A-63E3-4B08-9242-AF19F0F81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4" y="152400"/>
            <a:ext cx="4850631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E3EE46C-8597-4287-A6FE-E122F5292804}"/>
              </a:ext>
            </a:extLst>
          </p:cNvPr>
          <p:cNvSpPr txBox="1"/>
          <p:nvPr/>
        </p:nvSpPr>
        <p:spPr>
          <a:xfrm>
            <a:off x="7334250" y="1962150"/>
            <a:ext cx="1483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Japonka</a:t>
            </a:r>
          </a:p>
        </p:txBody>
      </p:sp>
    </p:spTree>
    <p:extLst>
      <p:ext uri="{BB962C8B-B14F-4D97-AF65-F5344CB8AC3E}">
        <p14:creationId xmlns:p14="http://schemas.microsoft.com/office/powerpoint/2010/main" val="130901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97B377F-5ED5-47DB-84CD-477A490B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4850631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7CA3920-9604-47A3-BFA6-75F3460F8D15}"/>
              </a:ext>
            </a:extLst>
          </p:cNvPr>
          <p:cNvSpPr txBox="1"/>
          <p:nvPr/>
        </p:nvSpPr>
        <p:spPr>
          <a:xfrm>
            <a:off x="5638800" y="2971800"/>
            <a:ext cx="236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dirty="0">
                <a:latin typeface="Arial" panose="020B0604020202020204" pitchFamily="34" charset="0"/>
                <a:cs typeface="Arial" panose="020B0604020202020204" pitchFamily="34" charset="0"/>
              </a:rPr>
              <a:t>Brazylijczycy</a:t>
            </a:r>
          </a:p>
        </p:txBody>
      </p:sp>
    </p:spTree>
    <p:extLst>
      <p:ext uri="{BB962C8B-B14F-4D97-AF65-F5344CB8AC3E}">
        <p14:creationId xmlns:p14="http://schemas.microsoft.com/office/powerpoint/2010/main" val="200079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8942538-185E-4B8E-A750-D91FDD0A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4" y="133350"/>
            <a:ext cx="4850631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6C67433-1B6C-4FDC-A51C-CAFE950C46E0}"/>
              </a:ext>
            </a:extLst>
          </p:cNvPr>
          <p:cNvSpPr txBox="1"/>
          <p:nvPr/>
        </p:nvSpPr>
        <p:spPr>
          <a:xfrm>
            <a:off x="6743700" y="3429000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Indianka</a:t>
            </a:r>
          </a:p>
        </p:txBody>
      </p:sp>
    </p:spTree>
    <p:extLst>
      <p:ext uri="{BB962C8B-B14F-4D97-AF65-F5344CB8AC3E}">
        <p14:creationId xmlns:p14="http://schemas.microsoft.com/office/powerpoint/2010/main" val="189089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</Words>
  <Application>Microsoft Office PowerPoint</Application>
  <PresentationFormat>Panoramiczny</PresentationFormat>
  <Paragraphs>12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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</dc:title>
  <dc:creator>DELL</dc:creator>
  <cp:lastModifiedBy>DELL</cp:lastModifiedBy>
  <cp:revision>8</cp:revision>
  <dcterms:created xsi:type="dcterms:W3CDTF">2020-05-27T09:53:02Z</dcterms:created>
  <dcterms:modified xsi:type="dcterms:W3CDTF">2020-05-27T10:17:25Z</dcterms:modified>
</cp:coreProperties>
</file>