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94D756-7901-4B94-B2D8-2105356E11EA}" v="251" dt="2022-12-09T16:19:20.4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98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58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28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95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5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9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60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17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22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64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33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13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75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67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7">
            <a:extLst>
              <a:ext uri="{FF2B5EF4-FFF2-40B4-BE49-F238E27FC236}">
                <a16:creationId xmlns:a16="http://schemas.microsoft.com/office/drawing/2014/main" id="{E2CFBC99-FB8F-41F7-A81D-A5288D688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 descr="Kolorowy malowanie na ropę słońca">
            <a:extLst>
              <a:ext uri="{FF2B5EF4-FFF2-40B4-BE49-F238E27FC236}">
                <a16:creationId xmlns:a16="http://schemas.microsoft.com/office/drawing/2014/main" id="{0EBE7613-A6E6-B18F-442D-520C8E874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05" r="-2" b="-2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095999" y="3834174"/>
            <a:ext cx="5257800" cy="1701570"/>
          </a:xfrm>
        </p:spPr>
        <p:txBody>
          <a:bodyPr anchor="b">
            <a:normAutofit/>
          </a:bodyPr>
          <a:lstStyle/>
          <a:p>
            <a:r>
              <a:rPr lang="pl-PL" sz="3700">
                <a:cs typeface="Calibri Light"/>
              </a:rPr>
              <a:t>Żywe obrazy- rozstrzygnięcie konkursu</a:t>
            </a:r>
            <a:endParaRPr lang="pl-PL" sz="3700"/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E9770E-AA28-A6F0-5DF2-D8A120534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Iga </a:t>
            </a:r>
            <a:r>
              <a:rPr lang="pl-PL" dirty="0" err="1"/>
              <a:t>Basiakowska</a:t>
            </a:r>
            <a:r>
              <a:rPr lang="pl-PL" dirty="0"/>
              <a:t> klasa 1- I miejsce</a:t>
            </a:r>
          </a:p>
        </p:txBody>
      </p:sp>
      <p:pic>
        <p:nvPicPr>
          <p:cNvPr id="5" name="Obraz 5" descr="Obraz zawierający tekst, wewnątrz&#10;&#10;Opis wygenerowany automatycznie">
            <a:extLst>
              <a:ext uri="{FF2B5EF4-FFF2-40B4-BE49-F238E27FC236}">
                <a16:creationId xmlns:a16="http://schemas.microsoft.com/office/drawing/2014/main" id="{18775DB0-5E52-64A4-8FE7-66DC9F0CFE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22252" y="1529828"/>
            <a:ext cx="2492922" cy="4642372"/>
          </a:xfrm>
        </p:spPr>
      </p:pic>
      <p:pic>
        <p:nvPicPr>
          <p:cNvPr id="6" name="Obraz 6" descr="Obraz zawierający osoba, wewnątrz, pozujący&#10;&#10;Opis wygenerowany automatycznie">
            <a:extLst>
              <a:ext uri="{FF2B5EF4-FFF2-40B4-BE49-F238E27FC236}">
                <a16:creationId xmlns:a16="http://schemas.microsoft.com/office/drawing/2014/main" id="{77675023-EE77-0C00-F81C-D6A873543A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54700" y="1473798"/>
            <a:ext cx="4614889" cy="4698402"/>
          </a:xfrm>
        </p:spPr>
      </p:pic>
    </p:spTree>
    <p:extLst>
      <p:ext uri="{BB962C8B-B14F-4D97-AF65-F5344CB8AC3E}">
        <p14:creationId xmlns:p14="http://schemas.microsoft.com/office/powerpoint/2010/main" val="2496819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3C570B-86E6-555B-BD82-54478D93D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Zofia Kułak klasa 1- I miejsce</a:t>
            </a:r>
          </a:p>
        </p:txBody>
      </p:sp>
      <p:pic>
        <p:nvPicPr>
          <p:cNvPr id="5" name="Obraz 5" descr="Obraz zawierający osoba, wewnątrz, ciemny, tłum&#10;&#10;Opis wygenerowany automatycznie">
            <a:extLst>
              <a:ext uri="{FF2B5EF4-FFF2-40B4-BE49-F238E27FC236}">
                <a16:creationId xmlns:a16="http://schemas.microsoft.com/office/drawing/2014/main" id="{4A149095-E030-0CD1-E1DB-8087C383AA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49150" y="2011680"/>
            <a:ext cx="2962387" cy="4227755"/>
          </a:xfrm>
        </p:spPr>
      </p:pic>
      <p:pic>
        <p:nvPicPr>
          <p:cNvPr id="6" name="Obraz 6" descr="Obraz zawierający osoba&#10;&#10;Opis wygenerowany automatycznie">
            <a:extLst>
              <a:ext uri="{FF2B5EF4-FFF2-40B4-BE49-F238E27FC236}">
                <a16:creationId xmlns:a16="http://schemas.microsoft.com/office/drawing/2014/main" id="{4AF1C3FC-311B-3C50-3B63-EBE57B3DAC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02697" y="2011680"/>
            <a:ext cx="3570543" cy="4160520"/>
          </a:xfrm>
        </p:spPr>
      </p:pic>
    </p:spTree>
    <p:extLst>
      <p:ext uri="{BB962C8B-B14F-4D97-AF65-F5344CB8AC3E}">
        <p14:creationId xmlns:p14="http://schemas.microsoft.com/office/powerpoint/2010/main" val="3066220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71FC53-B45D-EFC4-8787-B3385E836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Filip Lis klasa IV- 1 miejsce</a:t>
            </a: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5EE3DD0D-F8BF-A1C5-A222-21E184FD39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19157" y="2011680"/>
            <a:ext cx="2887905" cy="4328608"/>
          </a:xfrm>
        </p:spPr>
      </p:pic>
      <p:pic>
        <p:nvPicPr>
          <p:cNvPr id="6" name="Obraz 6" descr="Obraz zawierający podłoże, ściana, muzyka, gitara&#10;&#10;Opis wygenerowany automatycznie">
            <a:extLst>
              <a:ext uri="{FF2B5EF4-FFF2-40B4-BE49-F238E27FC236}">
                <a16:creationId xmlns:a16="http://schemas.microsoft.com/office/drawing/2014/main" id="{53CAF6EE-AABD-C56B-E2FC-499CBDF7AF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6280023" y="2532753"/>
            <a:ext cx="4316132" cy="3287525"/>
          </a:xfrm>
        </p:spPr>
      </p:pic>
    </p:spTree>
    <p:extLst>
      <p:ext uri="{BB962C8B-B14F-4D97-AF65-F5344CB8AC3E}">
        <p14:creationId xmlns:p14="http://schemas.microsoft.com/office/powerpoint/2010/main" val="3278612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1D71C5-F21E-12D6-AF2C-C7326089E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Agatka Piątkowska przedszkole- II miejsce</a:t>
            </a:r>
          </a:p>
        </p:txBody>
      </p:sp>
      <p:pic>
        <p:nvPicPr>
          <p:cNvPr id="5" name="Obraz 5" descr="Obraz zawierający wewnątrz, kanapa&#10;&#10;Opis wygenerowany automatycznie">
            <a:extLst>
              <a:ext uri="{FF2B5EF4-FFF2-40B4-BE49-F238E27FC236}">
                <a16:creationId xmlns:a16="http://schemas.microsoft.com/office/drawing/2014/main" id="{E387849A-C27E-3FC4-DA5C-24A7D7257DA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14465"/>
            <a:ext cx="4937760" cy="3754951"/>
          </a:xfrm>
        </p:spPr>
      </p:pic>
      <p:pic>
        <p:nvPicPr>
          <p:cNvPr id="6" name="Obraz 6" descr="Obraz zawierający osoba, wewnątrz&#10;&#10;Opis wygenerowany automatycznie">
            <a:extLst>
              <a:ext uri="{FF2B5EF4-FFF2-40B4-BE49-F238E27FC236}">
                <a16:creationId xmlns:a16="http://schemas.microsoft.com/office/drawing/2014/main" id="{16B9191E-EC26-1888-7A0B-F308C10A29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33390" y="2213385"/>
            <a:ext cx="4008304" cy="3857963"/>
          </a:xfrm>
        </p:spPr>
      </p:pic>
    </p:spTree>
    <p:extLst>
      <p:ext uri="{BB962C8B-B14F-4D97-AF65-F5344CB8AC3E}">
        <p14:creationId xmlns:p14="http://schemas.microsoft.com/office/powerpoint/2010/main" val="3020750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E667C2-AEF8-3669-8B55-F4CEB7AB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Julia </a:t>
            </a:r>
            <a:r>
              <a:rPr lang="pl-PL" dirty="0" err="1"/>
              <a:t>Czupiała</a:t>
            </a:r>
            <a:r>
              <a:rPr lang="pl-PL" dirty="0"/>
              <a:t> klasa 1- II miejsce</a:t>
            </a:r>
          </a:p>
        </p:txBody>
      </p:sp>
      <p:pic>
        <p:nvPicPr>
          <p:cNvPr id="5" name="Obraz 5" descr="Obraz zawierający wewnątrz, kanapa&#10;&#10;Opis wygenerowany automatycznie">
            <a:extLst>
              <a:ext uri="{FF2B5EF4-FFF2-40B4-BE49-F238E27FC236}">
                <a16:creationId xmlns:a16="http://schemas.microsoft.com/office/drawing/2014/main" id="{A82128D3-5BCB-C719-4907-D98386309C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14465"/>
            <a:ext cx="4937760" cy="3754951"/>
          </a:xfrm>
        </p:spPr>
      </p:pic>
      <p:pic>
        <p:nvPicPr>
          <p:cNvPr id="6" name="Obraz 6" descr="Obraz zawierający osoba, wewnątrz, siedzi, dziewczynka&#10;&#10;Opis wygenerowany automatycznie">
            <a:extLst>
              <a:ext uri="{FF2B5EF4-FFF2-40B4-BE49-F238E27FC236}">
                <a16:creationId xmlns:a16="http://schemas.microsoft.com/office/drawing/2014/main" id="{82494CF8-6DDE-C08E-91D3-1D165E2D0A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07708" y="2213385"/>
            <a:ext cx="4552726" cy="3757110"/>
          </a:xfrm>
        </p:spPr>
      </p:pic>
    </p:spTree>
    <p:extLst>
      <p:ext uri="{BB962C8B-B14F-4D97-AF65-F5344CB8AC3E}">
        <p14:creationId xmlns:p14="http://schemas.microsoft.com/office/powerpoint/2010/main" val="16162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B8AF44-6F3A-B98F-B627-4F9835935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Gabriel Zawisza klasa 3- II miejsce</a:t>
            </a:r>
          </a:p>
        </p:txBody>
      </p:sp>
      <p:pic>
        <p:nvPicPr>
          <p:cNvPr id="9" name="Obraz 9" descr="Obraz zawierający odzież, czarny, wpatrywanie się&#10;&#10;Opis wygenerowany automatycznie">
            <a:extLst>
              <a:ext uri="{FF2B5EF4-FFF2-40B4-BE49-F238E27FC236}">
                <a16:creationId xmlns:a16="http://schemas.microsoft.com/office/drawing/2014/main" id="{CD937539-4C45-983E-E628-479B3D9041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25090" y="2011680"/>
            <a:ext cx="3325755" cy="4160520"/>
          </a:xfrm>
        </p:spPr>
      </p:pic>
      <p:pic>
        <p:nvPicPr>
          <p:cNvPr id="8" name="Obraz 8" descr="Obraz zawierający osoba, ściana, wewnątrz, mężczyzna&#10;&#10;Opis wygenerowany automatycznie">
            <a:extLst>
              <a:ext uri="{FF2B5EF4-FFF2-40B4-BE49-F238E27FC236}">
                <a16:creationId xmlns:a16="http://schemas.microsoft.com/office/drawing/2014/main" id="{65BD2584-11D0-D6E3-53E0-5A2DFC78EF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841215" y="2011680"/>
            <a:ext cx="2931731" cy="4160520"/>
          </a:xfrm>
        </p:spPr>
      </p:pic>
    </p:spTree>
    <p:extLst>
      <p:ext uri="{BB962C8B-B14F-4D97-AF65-F5344CB8AC3E}">
        <p14:creationId xmlns:p14="http://schemas.microsoft.com/office/powerpoint/2010/main" val="4287152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F5A69E-466C-F052-0174-9E78EC537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Patryk </a:t>
            </a:r>
            <a:r>
              <a:rPr lang="pl-PL" dirty="0" err="1"/>
              <a:t>Czupiała</a:t>
            </a:r>
            <a:r>
              <a:rPr lang="pl-PL" dirty="0"/>
              <a:t> klasa 5- II miejsce</a:t>
            </a:r>
          </a:p>
        </p:txBody>
      </p:sp>
      <p:pic>
        <p:nvPicPr>
          <p:cNvPr id="5" name="Obraz 5" descr="Obraz zawierający tekst, osoba, picie&#10;&#10;Opis wygenerowany automatycznie">
            <a:extLst>
              <a:ext uri="{FF2B5EF4-FFF2-40B4-BE49-F238E27FC236}">
                <a16:creationId xmlns:a16="http://schemas.microsoft.com/office/drawing/2014/main" id="{A6BA7EC9-0BDF-C31A-25D2-75BF9551BC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92946" y="2011680"/>
            <a:ext cx="3428268" cy="4160520"/>
          </a:xfrm>
        </p:spPr>
      </p:pic>
      <p:pic>
        <p:nvPicPr>
          <p:cNvPr id="6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67260952-9657-BFCC-9AFA-7BD1F36C32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27773" y="2011680"/>
            <a:ext cx="3165213" cy="4216549"/>
          </a:xfrm>
        </p:spPr>
      </p:pic>
    </p:spTree>
    <p:extLst>
      <p:ext uri="{BB962C8B-B14F-4D97-AF65-F5344CB8AC3E}">
        <p14:creationId xmlns:p14="http://schemas.microsoft.com/office/powerpoint/2010/main" val="2653141753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RegularSeed_2SEEDS">
      <a:dk1>
        <a:srgbClr val="000000"/>
      </a:dk1>
      <a:lt1>
        <a:srgbClr val="FFFFFF"/>
      </a:lt1>
      <a:dk2>
        <a:srgbClr val="243741"/>
      </a:dk2>
      <a:lt2>
        <a:srgbClr val="E8E4E2"/>
      </a:lt2>
      <a:accent1>
        <a:srgbClr val="1791D5"/>
      </a:accent1>
      <a:accent2>
        <a:srgbClr val="20B3AB"/>
      </a:accent2>
      <a:accent3>
        <a:srgbClr val="2954E7"/>
      </a:accent3>
      <a:accent4>
        <a:srgbClr val="D5171B"/>
      </a:accent4>
      <a:accent5>
        <a:srgbClr val="E77529"/>
      </a:accent5>
      <a:accent6>
        <a:srgbClr val="BE9E15"/>
      </a:accent6>
      <a:hlink>
        <a:srgbClr val="BF6D3F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9" baseType="lpstr">
      <vt:lpstr>BrushVTI</vt:lpstr>
      <vt:lpstr>Żywe obrazy- rozstrzygnięcie konkursu</vt:lpstr>
      <vt:lpstr>Iga Basiakowska klasa 1- I miejsce</vt:lpstr>
      <vt:lpstr>Zofia Kułak klasa 1- I miejsce</vt:lpstr>
      <vt:lpstr>Filip Lis klasa IV- 1 miejsce</vt:lpstr>
      <vt:lpstr>Agatka Piątkowska przedszkole- II miejsce</vt:lpstr>
      <vt:lpstr>Julia Czupiała klasa 1- II miejsce</vt:lpstr>
      <vt:lpstr>Gabriel Zawisza klasa 3- II miejsce</vt:lpstr>
      <vt:lpstr>Patryk Czupiała klasa 5- II miejsce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/>
  <cp:revision>64</cp:revision>
  <dcterms:created xsi:type="dcterms:W3CDTF">2022-12-09T16:05:20Z</dcterms:created>
  <dcterms:modified xsi:type="dcterms:W3CDTF">2022-12-09T16:20:41Z</dcterms:modified>
</cp:coreProperties>
</file>