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6FA98-6C87-430C-B8DC-4ACF499B01D0}" type="datetimeFigureOut">
              <a:rPr lang="pl-PL" smtClean="0"/>
              <a:t>20.04.2021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8DAF3-2CDD-4889-835B-77319E1F4E08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5A99-0CE6-476E-BD0E-DFCBE30C0AC1}" type="datetimeFigureOut">
              <a:rPr lang="pl-PL" smtClean="0"/>
              <a:pPr/>
              <a:t>20.04.2021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C312-6035-49A3-BB06-A466D9F2F2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5A99-0CE6-476E-BD0E-DFCBE30C0AC1}" type="datetimeFigureOut">
              <a:rPr lang="pl-PL" smtClean="0"/>
              <a:pPr/>
              <a:t>20.04.2021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C312-6035-49A3-BB06-A466D9F2F2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5A99-0CE6-476E-BD0E-DFCBE30C0AC1}" type="datetimeFigureOut">
              <a:rPr lang="pl-PL" smtClean="0"/>
              <a:pPr/>
              <a:t>20.04.2021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C312-6035-49A3-BB06-A466D9F2F2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5A99-0CE6-476E-BD0E-DFCBE30C0AC1}" type="datetimeFigureOut">
              <a:rPr lang="pl-PL" smtClean="0"/>
              <a:pPr/>
              <a:t>20.04.2021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C312-6035-49A3-BB06-A466D9F2F2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5A99-0CE6-476E-BD0E-DFCBE30C0AC1}" type="datetimeFigureOut">
              <a:rPr lang="pl-PL" smtClean="0"/>
              <a:pPr/>
              <a:t>20.04.2021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C312-6035-49A3-BB06-A466D9F2F2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5A99-0CE6-476E-BD0E-DFCBE30C0AC1}" type="datetimeFigureOut">
              <a:rPr lang="pl-PL" smtClean="0"/>
              <a:pPr/>
              <a:t>20.04.2021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C312-6035-49A3-BB06-A466D9F2F2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5A99-0CE6-476E-BD0E-DFCBE30C0AC1}" type="datetimeFigureOut">
              <a:rPr lang="pl-PL" smtClean="0"/>
              <a:pPr/>
              <a:t>20.04.2021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C312-6035-49A3-BB06-A466D9F2F2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5A99-0CE6-476E-BD0E-DFCBE30C0AC1}" type="datetimeFigureOut">
              <a:rPr lang="pl-PL" smtClean="0"/>
              <a:pPr/>
              <a:t>20.04.2021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C312-6035-49A3-BB06-A466D9F2F2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5A99-0CE6-476E-BD0E-DFCBE30C0AC1}" type="datetimeFigureOut">
              <a:rPr lang="pl-PL" smtClean="0"/>
              <a:pPr/>
              <a:t>20.04.2021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C312-6035-49A3-BB06-A466D9F2F2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5A99-0CE6-476E-BD0E-DFCBE30C0AC1}" type="datetimeFigureOut">
              <a:rPr lang="pl-PL" smtClean="0"/>
              <a:pPr/>
              <a:t>20.04.2021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C312-6035-49A3-BB06-A466D9F2F2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5A99-0CE6-476E-BD0E-DFCBE30C0AC1}" type="datetimeFigureOut">
              <a:rPr lang="pl-PL" smtClean="0"/>
              <a:pPr/>
              <a:t>20.04.2021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887C312-6035-49A3-BB06-A466D9F2F2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495A99-0CE6-476E-BD0E-DFCBE30C0AC1}" type="datetimeFigureOut">
              <a:rPr lang="pl-PL" smtClean="0"/>
              <a:pPr/>
              <a:t>20.04.2021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87C312-6035-49A3-BB06-A466D9F2F2E7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171" y="-300314"/>
            <a:ext cx="11287171" cy="715831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pole tekstowe 5"/>
          <p:cNvSpPr txBox="1"/>
          <p:nvPr/>
        </p:nvSpPr>
        <p:spPr>
          <a:xfrm>
            <a:off x="-500098" y="0"/>
            <a:ext cx="8072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</a:rPr>
              <a:t>             </a:t>
            </a:r>
            <a:r>
              <a:rPr lang="pl-PL" sz="4000" b="1" dirty="0" smtClean="0">
                <a:solidFill>
                  <a:schemeClr val="bg1"/>
                </a:solidFill>
                <a:latin typeface="Ink Free" pitchFamily="66" charset="0"/>
              </a:rPr>
              <a:t>Nasza Ziemia w naszych rękach</a:t>
            </a:r>
            <a:endParaRPr lang="pl-PL" sz="4000" b="1" dirty="0">
              <a:solidFill>
                <a:schemeClr val="bg1"/>
              </a:solidFill>
              <a:latin typeface="Ink Free" pitchFamily="66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-214346" y="340643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  <a:latin typeface="Ink Free" pitchFamily="66" charset="0"/>
              </a:rPr>
              <a:t>      </a:t>
            </a:r>
            <a:r>
              <a:rPr lang="pl-PL" sz="4000" b="1" dirty="0" smtClean="0">
                <a:solidFill>
                  <a:schemeClr val="bg1"/>
                </a:solidFill>
                <a:latin typeface="Ink Free" pitchFamily="66" charset="0"/>
              </a:rPr>
              <a:t>22 kwietnia Światowy Dzień Ziemi</a:t>
            </a:r>
            <a:endParaRPr lang="pl-PL" sz="4000" b="1" dirty="0">
              <a:solidFill>
                <a:schemeClr val="bg1"/>
              </a:solidFill>
              <a:latin typeface="Ink Free" pitchFamily="66" charset="0"/>
            </a:endParaRPr>
          </a:p>
        </p:txBody>
      </p:sp>
      <p:pic>
        <p:nvPicPr>
          <p:cNvPr id="1028" name="Picture 4" descr="Zobacz obraz źródłow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1071546"/>
            <a:ext cx="2428892" cy="188120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30" name="Picture 6" descr="https://i.ytimg.com/vi/XoSX5e9BdlE/maxresdefaul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000296" y="1071546"/>
            <a:ext cx="2571768" cy="192882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38" name="Picture 14" descr="https://static.epodreczniki.pl/portal/f/res-minimized/RLYK7tFjC1tFX/3/2ZvOTtLzfvw5xk6gxJH4z1xoLdSZGbq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62" y="571480"/>
            <a:ext cx="5214974" cy="278608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42" name="Picture 18" descr="Zobacz obraz źródłowy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29150" y="4286256"/>
            <a:ext cx="4514850" cy="242889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44" name="Picture 20" descr="Zobacz obraz źródłowy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2071734" y="4286256"/>
            <a:ext cx="4714908" cy="242889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</TotalTime>
  <Words>12</Words>
  <Application>Microsoft Office PowerPoint</Application>
  <PresentationFormat>Pokaz na ekranie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Przepływ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ASUS</dc:creator>
  <cp:lastModifiedBy>ASUS</cp:lastModifiedBy>
  <cp:revision>8</cp:revision>
  <dcterms:created xsi:type="dcterms:W3CDTF">2021-04-20T16:26:58Z</dcterms:created>
  <dcterms:modified xsi:type="dcterms:W3CDTF">2021-04-20T17:15:46Z</dcterms:modified>
</cp:coreProperties>
</file>