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64" r:id="rId4"/>
    <p:sldId id="258" r:id="rId5"/>
    <p:sldId id="261" r:id="rId6"/>
    <p:sldId id="266" r:id="rId7"/>
    <p:sldId id="265" r:id="rId8"/>
    <p:sldId id="267" r:id="rId9"/>
    <p:sldId id="263" r:id="rId10"/>
    <p:sldId id="268" r:id="rId11"/>
    <p:sldId id="260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59" autoAdjust="0"/>
    <p:restoredTop sz="94660"/>
  </p:normalViewPr>
  <p:slideViewPr>
    <p:cSldViewPr snapToGrid="0">
      <p:cViewPr varScale="1">
        <p:scale>
          <a:sx n="91" d="100"/>
          <a:sy n="91" d="100"/>
        </p:scale>
        <p:origin x="408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a Wiejacha" userId="43ad44249cdf7e9c" providerId="LiveId" clId="{EC3D89E2-1FEF-41A5-8A7C-3A87A52ADDB9}"/>
    <pc:docChg chg="undo redo custSel addSld delSld modSld">
      <pc:chgData name="Julia Wiejacha" userId="43ad44249cdf7e9c" providerId="LiveId" clId="{EC3D89E2-1FEF-41A5-8A7C-3A87A52ADDB9}" dt="2021-02-10T15:36:35.388" v="1081"/>
      <pc:docMkLst>
        <pc:docMk/>
      </pc:docMkLst>
      <pc:sldChg chg="addSp delSp modSp mod modTransition delDesignElem">
        <pc:chgData name="Julia Wiejacha" userId="43ad44249cdf7e9c" providerId="LiveId" clId="{EC3D89E2-1FEF-41A5-8A7C-3A87A52ADDB9}" dt="2021-02-10T15:35:50.315" v="1070"/>
        <pc:sldMkLst>
          <pc:docMk/>
          <pc:sldMk cId="1398205019" sldId="256"/>
        </pc:sldMkLst>
        <pc:spChg chg="del mod">
          <ac:chgData name="Julia Wiejacha" userId="43ad44249cdf7e9c" providerId="LiveId" clId="{EC3D89E2-1FEF-41A5-8A7C-3A87A52ADDB9}" dt="2021-02-10T15:09:11.490" v="805" actId="21"/>
          <ac:spMkLst>
            <pc:docMk/>
            <pc:sldMk cId="1398205019" sldId="256"/>
            <ac:spMk id="3" creationId="{B39A316E-86B9-4CB1-A063-9CB5F83FB8E5}"/>
          </ac:spMkLst>
        </pc:spChg>
        <pc:spChg chg="add del">
          <ac:chgData name="Julia Wiejacha" userId="43ad44249cdf7e9c" providerId="LiveId" clId="{EC3D89E2-1FEF-41A5-8A7C-3A87A52ADDB9}" dt="2021-02-10T14:05:17.815" v="606"/>
          <ac:spMkLst>
            <pc:docMk/>
            <pc:sldMk cId="1398205019" sldId="256"/>
            <ac:spMk id="9" creationId="{58789E63-C78D-4210-8A38-DD6FB3B6BACD}"/>
          </ac:spMkLst>
        </pc:spChg>
        <pc:spChg chg="add del">
          <ac:chgData name="Julia Wiejacha" userId="43ad44249cdf7e9c" providerId="LiveId" clId="{EC3D89E2-1FEF-41A5-8A7C-3A87A52ADDB9}" dt="2021-02-10T14:05:17.815" v="606"/>
          <ac:spMkLst>
            <pc:docMk/>
            <pc:sldMk cId="1398205019" sldId="256"/>
            <ac:spMk id="11" creationId="{AC8494C5-ED44-4EAD-9213-4FBAA4BB74CA}"/>
          </ac:spMkLst>
        </pc:spChg>
        <pc:picChg chg="mod">
          <ac:chgData name="Julia Wiejacha" userId="43ad44249cdf7e9c" providerId="LiveId" clId="{EC3D89E2-1FEF-41A5-8A7C-3A87A52ADDB9}" dt="2021-02-10T15:08:48.447" v="803" actId="1076"/>
          <ac:picMkLst>
            <pc:docMk/>
            <pc:sldMk cId="1398205019" sldId="256"/>
            <ac:picMk id="4" creationId="{E99B9044-24A0-4A65-8A1E-F90233252F9F}"/>
          </ac:picMkLst>
        </pc:picChg>
      </pc:sldChg>
      <pc:sldChg chg="addSp delSp modSp mod modTransition">
        <pc:chgData name="Julia Wiejacha" userId="43ad44249cdf7e9c" providerId="LiveId" clId="{EC3D89E2-1FEF-41A5-8A7C-3A87A52ADDB9}" dt="2021-02-10T15:35:55.081" v="1071"/>
        <pc:sldMkLst>
          <pc:docMk/>
          <pc:sldMk cId="4285590626" sldId="257"/>
        </pc:sldMkLst>
        <pc:spChg chg="mod ord">
          <ac:chgData name="Julia Wiejacha" userId="43ad44249cdf7e9c" providerId="LiveId" clId="{EC3D89E2-1FEF-41A5-8A7C-3A87A52ADDB9}" dt="2021-02-09T16:26:27.777" v="487" actId="1076"/>
          <ac:spMkLst>
            <pc:docMk/>
            <pc:sldMk cId="4285590626" sldId="257"/>
            <ac:spMk id="2" creationId="{CCC15F56-2D44-4C5E-8DD2-9C7401D7AE21}"/>
          </ac:spMkLst>
        </pc:spChg>
        <pc:picChg chg="add mod ord">
          <ac:chgData name="Julia Wiejacha" userId="43ad44249cdf7e9c" providerId="LiveId" clId="{EC3D89E2-1FEF-41A5-8A7C-3A87A52ADDB9}" dt="2021-02-09T16:26:23.865" v="486" actId="14100"/>
          <ac:picMkLst>
            <pc:docMk/>
            <pc:sldMk cId="4285590626" sldId="257"/>
            <ac:picMk id="3" creationId="{5C48B8D4-AA89-45A8-B764-41C87B00A459}"/>
          </ac:picMkLst>
        </pc:picChg>
        <pc:inkChg chg="add del">
          <ac:chgData name="Julia Wiejacha" userId="43ad44249cdf7e9c" providerId="LiveId" clId="{EC3D89E2-1FEF-41A5-8A7C-3A87A52ADDB9}" dt="2021-02-10T15:07:40.046" v="790" actId="9405"/>
          <ac:inkMkLst>
            <pc:docMk/>
            <pc:sldMk cId="4285590626" sldId="257"/>
            <ac:inkMk id="4" creationId="{25F55F0D-D787-458A-AA62-A2F9C8C18804}"/>
          </ac:inkMkLst>
        </pc:inkChg>
      </pc:sldChg>
      <pc:sldChg chg="addSp modSp mod modTransition">
        <pc:chgData name="Julia Wiejacha" userId="43ad44249cdf7e9c" providerId="LiveId" clId="{EC3D89E2-1FEF-41A5-8A7C-3A87A52ADDB9}" dt="2021-02-10T15:36:04.800" v="1073"/>
        <pc:sldMkLst>
          <pc:docMk/>
          <pc:sldMk cId="3119360103" sldId="258"/>
        </pc:sldMkLst>
        <pc:spChg chg="mod ord">
          <ac:chgData name="Julia Wiejacha" userId="43ad44249cdf7e9c" providerId="LiveId" clId="{EC3D89E2-1FEF-41A5-8A7C-3A87A52ADDB9}" dt="2021-02-10T15:08:23.845" v="799" actId="1076"/>
          <ac:spMkLst>
            <pc:docMk/>
            <pc:sldMk cId="3119360103" sldId="258"/>
            <ac:spMk id="2" creationId="{EB40D4A5-05CF-49D7-8C9A-EDC8378C7DDD}"/>
          </ac:spMkLst>
        </pc:spChg>
        <pc:picChg chg="add mod">
          <ac:chgData name="Julia Wiejacha" userId="43ad44249cdf7e9c" providerId="LiveId" clId="{EC3D89E2-1FEF-41A5-8A7C-3A87A52ADDB9}" dt="2021-02-10T15:08:21.013" v="798" actId="1076"/>
          <ac:picMkLst>
            <pc:docMk/>
            <pc:sldMk cId="3119360103" sldId="258"/>
            <ac:picMk id="3" creationId="{578602AB-A6ED-4D3B-B191-D1090CA4B155}"/>
          </ac:picMkLst>
        </pc:picChg>
      </pc:sldChg>
      <pc:sldChg chg="add del">
        <pc:chgData name="Julia Wiejacha" userId="43ad44249cdf7e9c" providerId="LiveId" clId="{EC3D89E2-1FEF-41A5-8A7C-3A87A52ADDB9}" dt="2021-02-10T14:57:03.634" v="645" actId="2696"/>
        <pc:sldMkLst>
          <pc:docMk/>
          <pc:sldMk cId="3407111718" sldId="259"/>
        </pc:sldMkLst>
      </pc:sldChg>
      <pc:sldChg chg="addSp modSp mod modTransition">
        <pc:chgData name="Julia Wiejacha" userId="43ad44249cdf7e9c" providerId="LiveId" clId="{EC3D89E2-1FEF-41A5-8A7C-3A87A52ADDB9}" dt="2021-02-10T15:36:35.388" v="1081"/>
        <pc:sldMkLst>
          <pc:docMk/>
          <pc:sldMk cId="1426177379" sldId="260"/>
        </pc:sldMkLst>
        <pc:spChg chg="add mod ord">
          <ac:chgData name="Julia Wiejacha" userId="43ad44249cdf7e9c" providerId="LiveId" clId="{EC3D89E2-1FEF-41A5-8A7C-3A87A52ADDB9}" dt="2021-02-10T15:11:16.116" v="856" actId="166"/>
          <ac:spMkLst>
            <pc:docMk/>
            <pc:sldMk cId="1426177379" sldId="260"/>
            <ac:spMk id="3" creationId="{F77F4E2E-5390-4AB1-8FBC-55DE3AB9E2DC}"/>
          </ac:spMkLst>
        </pc:spChg>
        <pc:spChg chg="add mod ord">
          <ac:chgData name="Julia Wiejacha" userId="43ad44249cdf7e9c" providerId="LiveId" clId="{EC3D89E2-1FEF-41A5-8A7C-3A87A52ADDB9}" dt="2021-02-10T15:12:36.874" v="917" actId="1076"/>
          <ac:spMkLst>
            <pc:docMk/>
            <pc:sldMk cId="1426177379" sldId="260"/>
            <ac:spMk id="4" creationId="{E0DA10E2-7733-4A95-9A18-C528D0E56320}"/>
          </ac:spMkLst>
        </pc:spChg>
        <pc:picChg chg="add mod">
          <ac:chgData name="Julia Wiejacha" userId="43ad44249cdf7e9c" providerId="LiveId" clId="{EC3D89E2-1FEF-41A5-8A7C-3A87A52ADDB9}" dt="2021-02-10T15:12:38.891" v="918" actId="1076"/>
          <ac:picMkLst>
            <pc:docMk/>
            <pc:sldMk cId="1426177379" sldId="260"/>
            <ac:picMk id="2" creationId="{F47B9DAC-13D8-4410-83D5-69ED3F6F91BF}"/>
          </ac:picMkLst>
        </pc:picChg>
      </pc:sldChg>
      <pc:sldChg chg="addSp delSp modSp mod modTransition">
        <pc:chgData name="Julia Wiejacha" userId="43ad44249cdf7e9c" providerId="LiveId" clId="{EC3D89E2-1FEF-41A5-8A7C-3A87A52ADDB9}" dt="2021-02-10T15:36:07.545" v="1074"/>
        <pc:sldMkLst>
          <pc:docMk/>
          <pc:sldMk cId="231609643" sldId="261"/>
        </pc:sldMkLst>
        <pc:spChg chg="mod ord">
          <ac:chgData name="Julia Wiejacha" userId="43ad44249cdf7e9c" providerId="LiveId" clId="{EC3D89E2-1FEF-41A5-8A7C-3A87A52ADDB9}" dt="2021-02-10T15:18:40.389" v="1003" actId="20577"/>
          <ac:spMkLst>
            <pc:docMk/>
            <pc:sldMk cId="231609643" sldId="261"/>
            <ac:spMk id="2" creationId="{196AF4A1-5602-4057-A976-B8046527B9EA}"/>
          </ac:spMkLst>
        </pc:spChg>
        <pc:spChg chg="del">
          <ac:chgData name="Julia Wiejacha" userId="43ad44249cdf7e9c" providerId="LiveId" clId="{EC3D89E2-1FEF-41A5-8A7C-3A87A52ADDB9}" dt="2021-02-09T16:54:37.668" v="493" actId="21"/>
          <ac:spMkLst>
            <pc:docMk/>
            <pc:sldMk cId="231609643" sldId="261"/>
            <ac:spMk id="4" creationId="{67AFCB47-A342-429A-AB37-6C2F9D86EEA4}"/>
          </ac:spMkLst>
        </pc:spChg>
        <pc:picChg chg="add del mod">
          <ac:chgData name="Julia Wiejacha" userId="43ad44249cdf7e9c" providerId="LiveId" clId="{EC3D89E2-1FEF-41A5-8A7C-3A87A52ADDB9}" dt="2021-02-09T17:13:25.683" v="511"/>
          <ac:picMkLst>
            <pc:docMk/>
            <pc:sldMk cId="231609643" sldId="261"/>
            <ac:picMk id="5" creationId="{225F4466-EE87-4AD0-BED6-342325E3D377}"/>
          </ac:picMkLst>
        </pc:picChg>
        <pc:picChg chg="add mod">
          <ac:chgData name="Julia Wiejacha" userId="43ad44249cdf7e9c" providerId="LiveId" clId="{EC3D89E2-1FEF-41A5-8A7C-3A87A52ADDB9}" dt="2021-02-09T17:21:29" v="517" actId="14100"/>
          <ac:picMkLst>
            <pc:docMk/>
            <pc:sldMk cId="231609643" sldId="261"/>
            <ac:picMk id="7" creationId="{460DEFF3-7240-44E0-A920-E1E2DF695835}"/>
          </ac:picMkLst>
        </pc:picChg>
      </pc:sldChg>
      <pc:sldChg chg="addSp delSp modSp mod modTransition">
        <pc:chgData name="Julia Wiejacha" userId="43ad44249cdf7e9c" providerId="LiveId" clId="{EC3D89E2-1FEF-41A5-8A7C-3A87A52ADDB9}" dt="2021-02-10T15:36:22.173" v="1078"/>
        <pc:sldMkLst>
          <pc:docMk/>
          <pc:sldMk cId="2384837901" sldId="263"/>
        </pc:sldMkLst>
        <pc:spChg chg="mod ord">
          <ac:chgData name="Julia Wiejacha" userId="43ad44249cdf7e9c" providerId="LiveId" clId="{EC3D89E2-1FEF-41A5-8A7C-3A87A52ADDB9}" dt="2021-02-10T15:22:01.997" v="1034" actId="20577"/>
          <ac:spMkLst>
            <pc:docMk/>
            <pc:sldMk cId="2384837901" sldId="263"/>
            <ac:spMk id="2" creationId="{3895CCAC-E91B-4394-A0BE-59EC2CB62177}"/>
          </ac:spMkLst>
        </pc:spChg>
        <pc:spChg chg="add del mod">
          <ac:chgData name="Julia Wiejacha" userId="43ad44249cdf7e9c" providerId="LiveId" clId="{EC3D89E2-1FEF-41A5-8A7C-3A87A52ADDB9}" dt="2021-02-09T16:55:19.872" v="499" actId="21"/>
          <ac:spMkLst>
            <pc:docMk/>
            <pc:sldMk cId="2384837901" sldId="263"/>
            <ac:spMk id="3" creationId="{4B203D80-ADFE-433C-A470-B69DE0978FF3}"/>
          </ac:spMkLst>
        </pc:spChg>
        <pc:picChg chg="add mod">
          <ac:chgData name="Julia Wiejacha" userId="43ad44249cdf7e9c" providerId="LiveId" clId="{EC3D89E2-1FEF-41A5-8A7C-3A87A52ADDB9}" dt="2021-02-10T14:38:25.742" v="624" actId="14100"/>
          <ac:picMkLst>
            <pc:docMk/>
            <pc:sldMk cId="2384837901" sldId="263"/>
            <ac:picMk id="4" creationId="{48818933-DFD0-4BFC-A0BB-680863DFF54F}"/>
          </ac:picMkLst>
        </pc:picChg>
      </pc:sldChg>
      <pc:sldChg chg="addSp delSp modSp mod modTransition">
        <pc:chgData name="Julia Wiejacha" userId="43ad44249cdf7e9c" providerId="LiveId" clId="{EC3D89E2-1FEF-41A5-8A7C-3A87A52ADDB9}" dt="2021-02-10T15:36:00.457" v="1072"/>
        <pc:sldMkLst>
          <pc:docMk/>
          <pc:sldMk cId="3236648398" sldId="264"/>
        </pc:sldMkLst>
        <pc:spChg chg="add mod">
          <ac:chgData name="Julia Wiejacha" userId="43ad44249cdf7e9c" providerId="LiveId" clId="{EC3D89E2-1FEF-41A5-8A7C-3A87A52ADDB9}" dt="2021-02-10T15:32:50.768" v="1068" actId="20577"/>
          <ac:spMkLst>
            <pc:docMk/>
            <pc:sldMk cId="3236648398" sldId="264"/>
            <ac:spMk id="2" creationId="{974748D7-0E5F-45FE-A2B1-C27CD7E0F76F}"/>
          </ac:spMkLst>
        </pc:spChg>
        <pc:inkChg chg="add del">
          <ac:chgData name="Julia Wiejacha" userId="43ad44249cdf7e9c" providerId="LiveId" clId="{EC3D89E2-1FEF-41A5-8A7C-3A87A52ADDB9}" dt="2021-02-10T15:02:06.651" v="686" actId="9405"/>
          <ac:inkMkLst>
            <pc:docMk/>
            <pc:sldMk cId="3236648398" sldId="264"/>
            <ac:inkMk id="3" creationId="{A19F35D5-B821-48EA-903F-3319C7F75E46}"/>
          </ac:inkMkLst>
        </pc:inkChg>
        <pc:inkChg chg="add del">
          <ac:chgData name="Julia Wiejacha" userId="43ad44249cdf7e9c" providerId="LiveId" clId="{EC3D89E2-1FEF-41A5-8A7C-3A87A52ADDB9}" dt="2021-02-10T15:02:13.498" v="688" actId="9405"/>
          <ac:inkMkLst>
            <pc:docMk/>
            <pc:sldMk cId="3236648398" sldId="264"/>
            <ac:inkMk id="4" creationId="{129E4EF2-4036-4DAB-AA4E-36F2EE568D1A}"/>
          </ac:inkMkLst>
        </pc:inkChg>
        <pc:inkChg chg="add del">
          <ac:chgData name="Julia Wiejacha" userId="43ad44249cdf7e9c" providerId="LiveId" clId="{EC3D89E2-1FEF-41A5-8A7C-3A87A52ADDB9}" dt="2021-02-10T15:02:49.225" v="700" actId="9405"/>
          <ac:inkMkLst>
            <pc:docMk/>
            <pc:sldMk cId="3236648398" sldId="264"/>
            <ac:inkMk id="5" creationId="{C3287B30-B4BB-442F-9A62-DC78C1B26FF0}"/>
          </ac:inkMkLst>
        </pc:inkChg>
        <pc:inkChg chg="add del">
          <ac:chgData name="Julia Wiejacha" userId="43ad44249cdf7e9c" providerId="LiveId" clId="{EC3D89E2-1FEF-41A5-8A7C-3A87A52ADDB9}" dt="2021-02-10T15:02:48.881" v="699" actId="9405"/>
          <ac:inkMkLst>
            <pc:docMk/>
            <pc:sldMk cId="3236648398" sldId="264"/>
            <ac:inkMk id="6" creationId="{F4F9879F-ED03-40B2-B533-701F118F8BDB}"/>
          </ac:inkMkLst>
        </pc:inkChg>
        <pc:inkChg chg="add del">
          <ac:chgData name="Julia Wiejacha" userId="43ad44249cdf7e9c" providerId="LiveId" clId="{EC3D89E2-1FEF-41A5-8A7C-3A87A52ADDB9}" dt="2021-02-10T15:02:31.321" v="692" actId="9405"/>
          <ac:inkMkLst>
            <pc:docMk/>
            <pc:sldMk cId="3236648398" sldId="264"/>
            <ac:inkMk id="7" creationId="{1A7B84F7-DC90-4A78-AA5A-85D2A2A0F115}"/>
          </ac:inkMkLst>
        </pc:inkChg>
        <pc:inkChg chg="add del">
          <ac:chgData name="Julia Wiejacha" userId="43ad44249cdf7e9c" providerId="LiveId" clId="{EC3D89E2-1FEF-41A5-8A7C-3A87A52ADDB9}" dt="2021-02-10T15:02:41.480" v="694" actId="9405"/>
          <ac:inkMkLst>
            <pc:docMk/>
            <pc:sldMk cId="3236648398" sldId="264"/>
            <ac:inkMk id="8" creationId="{2A61EBB8-773C-4521-B4D6-8E3B2276919A}"/>
          </ac:inkMkLst>
        </pc:inkChg>
        <pc:inkChg chg="add del">
          <ac:chgData name="Julia Wiejacha" userId="43ad44249cdf7e9c" providerId="LiveId" clId="{EC3D89E2-1FEF-41A5-8A7C-3A87A52ADDB9}" dt="2021-02-10T15:02:43.191" v="696" actId="9405"/>
          <ac:inkMkLst>
            <pc:docMk/>
            <pc:sldMk cId="3236648398" sldId="264"/>
            <ac:inkMk id="9" creationId="{15BBA823-ADAA-4989-836C-E4367147954B}"/>
          </ac:inkMkLst>
        </pc:inkChg>
        <pc:inkChg chg="add del">
          <ac:chgData name="Julia Wiejacha" userId="43ad44249cdf7e9c" providerId="LiveId" clId="{EC3D89E2-1FEF-41A5-8A7C-3A87A52ADDB9}" dt="2021-02-10T15:02:45.429" v="698" actId="9405"/>
          <ac:inkMkLst>
            <pc:docMk/>
            <pc:sldMk cId="3236648398" sldId="264"/>
            <ac:inkMk id="10" creationId="{90DD18DB-EA2F-4CE7-BCC7-BB951268FF5C}"/>
          </ac:inkMkLst>
        </pc:inkChg>
        <pc:inkChg chg="add del">
          <ac:chgData name="Julia Wiejacha" userId="43ad44249cdf7e9c" providerId="LiveId" clId="{EC3D89E2-1FEF-41A5-8A7C-3A87A52ADDB9}" dt="2021-02-10T15:05:59.438" v="734" actId="9405"/>
          <ac:inkMkLst>
            <pc:docMk/>
            <pc:sldMk cId="3236648398" sldId="264"/>
            <ac:inkMk id="11" creationId="{8AA17EFB-925F-4FC2-B71C-D0341DF2C6F6}"/>
          </ac:inkMkLst>
        </pc:inkChg>
        <pc:inkChg chg="add del">
          <ac:chgData name="Julia Wiejacha" userId="43ad44249cdf7e9c" providerId="LiveId" clId="{EC3D89E2-1FEF-41A5-8A7C-3A87A52ADDB9}" dt="2021-02-10T15:03:00.843" v="703" actId="9405"/>
          <ac:inkMkLst>
            <pc:docMk/>
            <pc:sldMk cId="3236648398" sldId="264"/>
            <ac:inkMk id="12" creationId="{D367F2A3-3FE1-40C2-99BF-0D0D1CC02BC9}"/>
          </ac:inkMkLst>
        </pc:inkChg>
        <pc:inkChg chg="add del">
          <ac:chgData name="Julia Wiejacha" userId="43ad44249cdf7e9c" providerId="LiveId" clId="{EC3D89E2-1FEF-41A5-8A7C-3A87A52ADDB9}" dt="2021-02-10T15:05:56.943" v="731" actId="9405"/>
          <ac:inkMkLst>
            <pc:docMk/>
            <pc:sldMk cId="3236648398" sldId="264"/>
            <ac:inkMk id="13" creationId="{629780EF-EDF9-44E3-92A8-BBA1F57735B5}"/>
          </ac:inkMkLst>
        </pc:inkChg>
        <pc:inkChg chg="add del">
          <ac:chgData name="Julia Wiejacha" userId="43ad44249cdf7e9c" providerId="LiveId" clId="{EC3D89E2-1FEF-41A5-8A7C-3A87A52ADDB9}" dt="2021-02-10T15:05:56.637" v="730" actId="9405"/>
          <ac:inkMkLst>
            <pc:docMk/>
            <pc:sldMk cId="3236648398" sldId="264"/>
            <ac:inkMk id="14" creationId="{51318994-16ED-485D-A581-AB2190B69E34}"/>
          </ac:inkMkLst>
        </pc:inkChg>
        <pc:inkChg chg="add del">
          <ac:chgData name="Julia Wiejacha" userId="43ad44249cdf7e9c" providerId="LiveId" clId="{EC3D89E2-1FEF-41A5-8A7C-3A87A52ADDB9}" dt="2021-02-10T15:05:56.202" v="729" actId="9405"/>
          <ac:inkMkLst>
            <pc:docMk/>
            <pc:sldMk cId="3236648398" sldId="264"/>
            <ac:inkMk id="15" creationId="{3F0A803C-AA0C-41C7-8545-C8B528A3BD51}"/>
          </ac:inkMkLst>
        </pc:inkChg>
        <pc:inkChg chg="add del">
          <ac:chgData name="Julia Wiejacha" userId="43ad44249cdf7e9c" providerId="LiveId" clId="{EC3D89E2-1FEF-41A5-8A7C-3A87A52ADDB9}" dt="2021-02-10T15:03:45.393" v="708" actId="9405"/>
          <ac:inkMkLst>
            <pc:docMk/>
            <pc:sldMk cId="3236648398" sldId="264"/>
            <ac:inkMk id="16" creationId="{BF3A4820-8DBF-45E6-85AA-0FF6B1C75106}"/>
          </ac:inkMkLst>
        </pc:inkChg>
        <pc:inkChg chg="add del">
          <ac:chgData name="Julia Wiejacha" userId="43ad44249cdf7e9c" providerId="LiveId" clId="{EC3D89E2-1FEF-41A5-8A7C-3A87A52ADDB9}" dt="2021-02-10T15:04:47.681" v="728" actId="9405"/>
          <ac:inkMkLst>
            <pc:docMk/>
            <pc:sldMk cId="3236648398" sldId="264"/>
            <ac:inkMk id="17" creationId="{BDAE4F87-8BD6-4915-845E-F2F0D5AAA2A0}"/>
          </ac:inkMkLst>
        </pc:inkChg>
        <pc:inkChg chg="add del">
          <ac:chgData name="Julia Wiejacha" userId="43ad44249cdf7e9c" providerId="LiveId" clId="{EC3D89E2-1FEF-41A5-8A7C-3A87A52ADDB9}" dt="2021-02-10T15:04:47.043" v="727" actId="9405"/>
          <ac:inkMkLst>
            <pc:docMk/>
            <pc:sldMk cId="3236648398" sldId="264"/>
            <ac:inkMk id="18" creationId="{BB5834BD-1F26-439C-919F-B0727593C136}"/>
          </ac:inkMkLst>
        </pc:inkChg>
        <pc:inkChg chg="add del">
          <ac:chgData name="Julia Wiejacha" userId="43ad44249cdf7e9c" providerId="LiveId" clId="{EC3D89E2-1FEF-41A5-8A7C-3A87A52ADDB9}" dt="2021-02-10T15:04:46.425" v="726" actId="9405"/>
          <ac:inkMkLst>
            <pc:docMk/>
            <pc:sldMk cId="3236648398" sldId="264"/>
            <ac:inkMk id="19" creationId="{25B00996-7667-481B-B217-777921535844}"/>
          </ac:inkMkLst>
        </pc:inkChg>
        <pc:inkChg chg="add del">
          <ac:chgData name="Julia Wiejacha" userId="43ad44249cdf7e9c" providerId="LiveId" clId="{EC3D89E2-1FEF-41A5-8A7C-3A87A52ADDB9}" dt="2021-02-10T15:04:46.086" v="725" actId="9405"/>
          <ac:inkMkLst>
            <pc:docMk/>
            <pc:sldMk cId="3236648398" sldId="264"/>
            <ac:inkMk id="20" creationId="{7050A1D1-460A-4F90-AA39-CADD102D6377}"/>
          </ac:inkMkLst>
        </pc:inkChg>
        <pc:inkChg chg="add del">
          <ac:chgData name="Julia Wiejacha" userId="43ad44249cdf7e9c" providerId="LiveId" clId="{EC3D89E2-1FEF-41A5-8A7C-3A87A52ADDB9}" dt="2021-02-10T15:04:45.674" v="724" actId="9405"/>
          <ac:inkMkLst>
            <pc:docMk/>
            <pc:sldMk cId="3236648398" sldId="264"/>
            <ac:inkMk id="21" creationId="{29884353-E156-402E-92BC-EA304D3B0F27}"/>
          </ac:inkMkLst>
        </pc:inkChg>
        <pc:inkChg chg="add del">
          <ac:chgData name="Julia Wiejacha" userId="43ad44249cdf7e9c" providerId="LiveId" clId="{EC3D89E2-1FEF-41A5-8A7C-3A87A52ADDB9}" dt="2021-02-10T15:04:45.322" v="723" actId="9405"/>
          <ac:inkMkLst>
            <pc:docMk/>
            <pc:sldMk cId="3236648398" sldId="264"/>
            <ac:inkMk id="22" creationId="{EB29CF6B-DB41-43D6-B3D2-C4965C824AA2}"/>
          </ac:inkMkLst>
        </pc:inkChg>
        <pc:inkChg chg="add del">
          <ac:chgData name="Julia Wiejacha" userId="43ad44249cdf7e9c" providerId="LiveId" clId="{EC3D89E2-1FEF-41A5-8A7C-3A87A52ADDB9}" dt="2021-02-10T15:04:16.739" v="716" actId="9405"/>
          <ac:inkMkLst>
            <pc:docMk/>
            <pc:sldMk cId="3236648398" sldId="264"/>
            <ac:inkMk id="23" creationId="{0AB18E9D-19F1-438D-BA9D-BF8C6EA551C6}"/>
          </ac:inkMkLst>
        </pc:inkChg>
        <pc:inkChg chg="add del">
          <ac:chgData name="Julia Wiejacha" userId="43ad44249cdf7e9c" providerId="LiveId" clId="{EC3D89E2-1FEF-41A5-8A7C-3A87A52ADDB9}" dt="2021-02-10T15:04:42.754" v="722" actId="9405"/>
          <ac:inkMkLst>
            <pc:docMk/>
            <pc:sldMk cId="3236648398" sldId="264"/>
            <ac:inkMk id="24" creationId="{A65FA09D-E649-427C-BEA7-91C5190A74B4}"/>
          </ac:inkMkLst>
        </pc:inkChg>
        <pc:inkChg chg="add del">
          <ac:chgData name="Julia Wiejacha" userId="43ad44249cdf7e9c" providerId="LiveId" clId="{EC3D89E2-1FEF-41A5-8A7C-3A87A52ADDB9}" dt="2021-02-10T15:04:42.206" v="721" actId="9405"/>
          <ac:inkMkLst>
            <pc:docMk/>
            <pc:sldMk cId="3236648398" sldId="264"/>
            <ac:inkMk id="25" creationId="{7CF089D5-C1E9-451A-A5DB-CC663C893E9D}"/>
          </ac:inkMkLst>
        </pc:inkChg>
        <pc:inkChg chg="add del">
          <ac:chgData name="Julia Wiejacha" userId="43ad44249cdf7e9c" providerId="LiveId" clId="{EC3D89E2-1FEF-41A5-8A7C-3A87A52ADDB9}" dt="2021-02-10T15:04:41.832" v="720" actId="9405"/>
          <ac:inkMkLst>
            <pc:docMk/>
            <pc:sldMk cId="3236648398" sldId="264"/>
            <ac:inkMk id="26" creationId="{73D4889E-E691-4F2F-A8CC-455ABC12E4DD}"/>
          </ac:inkMkLst>
        </pc:inkChg>
        <pc:inkChg chg="add del">
          <ac:chgData name="Julia Wiejacha" userId="43ad44249cdf7e9c" providerId="LiveId" clId="{EC3D89E2-1FEF-41A5-8A7C-3A87A52ADDB9}" dt="2021-02-10T15:06:10.955" v="738" actId="9405"/>
          <ac:inkMkLst>
            <pc:docMk/>
            <pc:sldMk cId="3236648398" sldId="264"/>
            <ac:inkMk id="27" creationId="{4C4BB4E4-A378-413D-B3AD-9A8AEDD5B3DB}"/>
          </ac:inkMkLst>
        </pc:inkChg>
        <pc:inkChg chg="add del">
          <ac:chgData name="Julia Wiejacha" userId="43ad44249cdf7e9c" providerId="LiveId" clId="{EC3D89E2-1FEF-41A5-8A7C-3A87A52ADDB9}" dt="2021-02-10T15:06:19.595" v="744" actId="9405"/>
          <ac:inkMkLst>
            <pc:docMk/>
            <pc:sldMk cId="3236648398" sldId="264"/>
            <ac:inkMk id="28" creationId="{0706A26C-13FF-47DB-8A68-B135FA9C3159}"/>
          </ac:inkMkLst>
        </pc:inkChg>
        <pc:inkChg chg="add del">
          <ac:chgData name="Julia Wiejacha" userId="43ad44249cdf7e9c" providerId="LiveId" clId="{EC3D89E2-1FEF-41A5-8A7C-3A87A52ADDB9}" dt="2021-02-10T15:06:19.311" v="743" actId="9405"/>
          <ac:inkMkLst>
            <pc:docMk/>
            <pc:sldMk cId="3236648398" sldId="264"/>
            <ac:inkMk id="29" creationId="{47946E58-1C32-4F05-B89E-EF354AD5BD96}"/>
          </ac:inkMkLst>
        </pc:inkChg>
        <pc:inkChg chg="add del">
          <ac:chgData name="Julia Wiejacha" userId="43ad44249cdf7e9c" providerId="LiveId" clId="{EC3D89E2-1FEF-41A5-8A7C-3A87A52ADDB9}" dt="2021-02-10T15:06:18.920" v="742" actId="9405"/>
          <ac:inkMkLst>
            <pc:docMk/>
            <pc:sldMk cId="3236648398" sldId="264"/>
            <ac:inkMk id="30" creationId="{73A4EBBA-8EBE-4223-95ED-3185C9434681}"/>
          </ac:inkMkLst>
        </pc:inkChg>
        <pc:inkChg chg="add del">
          <ac:chgData name="Julia Wiejacha" userId="43ad44249cdf7e9c" providerId="LiveId" clId="{EC3D89E2-1FEF-41A5-8A7C-3A87A52ADDB9}" dt="2021-02-10T15:06:33.329" v="754" actId="9405"/>
          <ac:inkMkLst>
            <pc:docMk/>
            <pc:sldMk cId="3236648398" sldId="264"/>
            <ac:inkMk id="31" creationId="{3221E2B5-0358-4549-9796-AAB13B43F585}"/>
          </ac:inkMkLst>
        </pc:inkChg>
        <pc:inkChg chg="add del">
          <ac:chgData name="Julia Wiejacha" userId="43ad44249cdf7e9c" providerId="LiveId" clId="{EC3D89E2-1FEF-41A5-8A7C-3A87A52ADDB9}" dt="2021-02-10T15:06:32.939" v="753" actId="9405"/>
          <ac:inkMkLst>
            <pc:docMk/>
            <pc:sldMk cId="3236648398" sldId="264"/>
            <ac:inkMk id="32" creationId="{A9E22D99-1FF2-47C5-8EE3-0501993E2A5B}"/>
          </ac:inkMkLst>
        </pc:inkChg>
        <pc:inkChg chg="add del">
          <ac:chgData name="Julia Wiejacha" userId="43ad44249cdf7e9c" providerId="LiveId" clId="{EC3D89E2-1FEF-41A5-8A7C-3A87A52ADDB9}" dt="2021-02-10T15:06:32.580" v="752" actId="9405"/>
          <ac:inkMkLst>
            <pc:docMk/>
            <pc:sldMk cId="3236648398" sldId="264"/>
            <ac:inkMk id="33" creationId="{D4ED8ACC-8269-469F-99A5-CDAE0DFCBFCB}"/>
          </ac:inkMkLst>
        </pc:inkChg>
        <pc:inkChg chg="add del">
          <ac:chgData name="Julia Wiejacha" userId="43ad44249cdf7e9c" providerId="LiveId" clId="{EC3D89E2-1FEF-41A5-8A7C-3A87A52ADDB9}" dt="2021-02-10T15:06:32.174" v="751" actId="9405"/>
          <ac:inkMkLst>
            <pc:docMk/>
            <pc:sldMk cId="3236648398" sldId="264"/>
            <ac:inkMk id="34" creationId="{BA26AB2D-981F-412C-A1E1-7F808EF5369E}"/>
          </ac:inkMkLst>
        </pc:inkChg>
        <pc:inkChg chg="add del">
          <ac:chgData name="Julia Wiejacha" userId="43ad44249cdf7e9c" providerId="LiveId" clId="{EC3D89E2-1FEF-41A5-8A7C-3A87A52ADDB9}" dt="2021-02-10T15:06:40.251" v="764" actId="9405"/>
          <ac:inkMkLst>
            <pc:docMk/>
            <pc:sldMk cId="3236648398" sldId="264"/>
            <ac:inkMk id="35" creationId="{75042B19-C6E1-43F9-9C0D-64F6802B1CCA}"/>
          </ac:inkMkLst>
        </pc:inkChg>
        <pc:inkChg chg="add del">
          <ac:chgData name="Julia Wiejacha" userId="43ad44249cdf7e9c" providerId="LiveId" clId="{EC3D89E2-1FEF-41A5-8A7C-3A87A52ADDB9}" dt="2021-02-10T15:06:39.898" v="763" actId="9405"/>
          <ac:inkMkLst>
            <pc:docMk/>
            <pc:sldMk cId="3236648398" sldId="264"/>
            <ac:inkMk id="36" creationId="{F5662AA0-D446-44FC-BA0D-4EDE76421B13}"/>
          </ac:inkMkLst>
        </pc:inkChg>
        <pc:inkChg chg="add del">
          <ac:chgData name="Julia Wiejacha" userId="43ad44249cdf7e9c" providerId="LiveId" clId="{EC3D89E2-1FEF-41A5-8A7C-3A87A52ADDB9}" dt="2021-02-10T15:06:39.544" v="762" actId="9405"/>
          <ac:inkMkLst>
            <pc:docMk/>
            <pc:sldMk cId="3236648398" sldId="264"/>
            <ac:inkMk id="37" creationId="{B2062A4F-298C-4A9C-B089-18FFDA428A48}"/>
          </ac:inkMkLst>
        </pc:inkChg>
        <pc:inkChg chg="add del">
          <ac:chgData name="Julia Wiejacha" userId="43ad44249cdf7e9c" providerId="LiveId" clId="{EC3D89E2-1FEF-41A5-8A7C-3A87A52ADDB9}" dt="2021-02-10T15:06:39.282" v="761" actId="9405"/>
          <ac:inkMkLst>
            <pc:docMk/>
            <pc:sldMk cId="3236648398" sldId="264"/>
            <ac:inkMk id="38" creationId="{564AA68A-0C4B-46DB-8B95-7AFFC3103361}"/>
          </ac:inkMkLst>
        </pc:inkChg>
        <pc:inkChg chg="add del">
          <ac:chgData name="Julia Wiejacha" userId="43ad44249cdf7e9c" providerId="LiveId" clId="{EC3D89E2-1FEF-41A5-8A7C-3A87A52ADDB9}" dt="2021-02-10T15:06:38.953" v="760" actId="9405"/>
          <ac:inkMkLst>
            <pc:docMk/>
            <pc:sldMk cId="3236648398" sldId="264"/>
            <ac:inkMk id="39" creationId="{70BD0B8F-EC29-48AC-9130-05E6DA469A03}"/>
          </ac:inkMkLst>
        </pc:inkChg>
        <pc:inkChg chg="add del">
          <ac:chgData name="Julia Wiejacha" userId="43ad44249cdf7e9c" providerId="LiveId" clId="{EC3D89E2-1FEF-41A5-8A7C-3A87A52ADDB9}" dt="2021-02-10T15:07:03.781" v="774" actId="9405"/>
          <ac:inkMkLst>
            <pc:docMk/>
            <pc:sldMk cId="3236648398" sldId="264"/>
            <ac:inkMk id="40" creationId="{8579D546-2D72-4D80-9C3F-8A9D477E1AE6}"/>
          </ac:inkMkLst>
        </pc:inkChg>
        <pc:inkChg chg="add del">
          <ac:chgData name="Julia Wiejacha" userId="43ad44249cdf7e9c" providerId="LiveId" clId="{EC3D89E2-1FEF-41A5-8A7C-3A87A52ADDB9}" dt="2021-02-10T15:07:03.510" v="773" actId="9405"/>
          <ac:inkMkLst>
            <pc:docMk/>
            <pc:sldMk cId="3236648398" sldId="264"/>
            <ac:inkMk id="41" creationId="{0CC5813A-3B43-4967-98A1-AC026448C19D}"/>
          </ac:inkMkLst>
        </pc:inkChg>
        <pc:inkChg chg="add del">
          <ac:chgData name="Julia Wiejacha" userId="43ad44249cdf7e9c" providerId="LiveId" clId="{EC3D89E2-1FEF-41A5-8A7C-3A87A52ADDB9}" dt="2021-02-10T15:07:03.180" v="772" actId="9405"/>
          <ac:inkMkLst>
            <pc:docMk/>
            <pc:sldMk cId="3236648398" sldId="264"/>
            <ac:inkMk id="42" creationId="{9A13C74B-2482-4FFB-8558-C1E8C71979A4}"/>
          </ac:inkMkLst>
        </pc:inkChg>
        <pc:inkChg chg="add del">
          <ac:chgData name="Julia Wiejacha" userId="43ad44249cdf7e9c" providerId="LiveId" clId="{EC3D89E2-1FEF-41A5-8A7C-3A87A52ADDB9}" dt="2021-02-10T15:07:02.573" v="771" actId="9405"/>
          <ac:inkMkLst>
            <pc:docMk/>
            <pc:sldMk cId="3236648398" sldId="264"/>
            <ac:inkMk id="43" creationId="{BC751065-6B51-4E99-B5B2-69218EBDBD90}"/>
          </ac:inkMkLst>
        </pc:inkChg>
        <pc:inkChg chg="add del">
          <ac:chgData name="Julia Wiejacha" userId="43ad44249cdf7e9c" providerId="LiveId" clId="{EC3D89E2-1FEF-41A5-8A7C-3A87A52ADDB9}" dt="2021-02-10T15:07:01.589" v="770" actId="9405"/>
          <ac:inkMkLst>
            <pc:docMk/>
            <pc:sldMk cId="3236648398" sldId="264"/>
            <ac:inkMk id="44" creationId="{EC4BA32D-86C7-449C-BEAE-8C49E7C0E032}"/>
          </ac:inkMkLst>
        </pc:inkChg>
        <pc:inkChg chg="add del">
          <ac:chgData name="Julia Wiejacha" userId="43ad44249cdf7e9c" providerId="LiveId" clId="{EC3D89E2-1FEF-41A5-8A7C-3A87A52ADDB9}" dt="2021-02-10T15:07:07.369" v="778" actId="9405"/>
          <ac:inkMkLst>
            <pc:docMk/>
            <pc:sldMk cId="3236648398" sldId="264"/>
            <ac:inkMk id="45" creationId="{C3F19322-7BDC-428C-8907-AE29C5ECF09C}"/>
          </ac:inkMkLst>
        </pc:inkChg>
        <pc:inkChg chg="add del">
          <ac:chgData name="Julia Wiejacha" userId="43ad44249cdf7e9c" providerId="LiveId" clId="{EC3D89E2-1FEF-41A5-8A7C-3A87A52ADDB9}" dt="2021-02-10T15:07:12.694" v="783" actId="9405"/>
          <ac:inkMkLst>
            <pc:docMk/>
            <pc:sldMk cId="3236648398" sldId="264"/>
            <ac:inkMk id="46" creationId="{6FA340C9-58A6-4B84-89AD-9FE02157C90D}"/>
          </ac:inkMkLst>
        </pc:inkChg>
        <pc:inkChg chg="add del">
          <ac:chgData name="Julia Wiejacha" userId="43ad44249cdf7e9c" providerId="LiveId" clId="{EC3D89E2-1FEF-41A5-8A7C-3A87A52ADDB9}" dt="2021-02-10T15:07:16.251" v="786" actId="9405"/>
          <ac:inkMkLst>
            <pc:docMk/>
            <pc:sldMk cId="3236648398" sldId="264"/>
            <ac:inkMk id="47" creationId="{9A213182-9452-4222-9EA5-25D97745A7B4}"/>
          </ac:inkMkLst>
        </pc:inkChg>
      </pc:sldChg>
      <pc:sldChg chg="addSp delSp modSp mod modTransition">
        <pc:chgData name="Julia Wiejacha" userId="43ad44249cdf7e9c" providerId="LiveId" clId="{EC3D89E2-1FEF-41A5-8A7C-3A87A52ADDB9}" dt="2021-02-10T15:36:15.349" v="1076"/>
        <pc:sldMkLst>
          <pc:docMk/>
          <pc:sldMk cId="1009346504" sldId="265"/>
        </pc:sldMkLst>
        <pc:spChg chg="mod ord">
          <ac:chgData name="Julia Wiejacha" userId="43ad44249cdf7e9c" providerId="LiveId" clId="{EC3D89E2-1FEF-41A5-8A7C-3A87A52ADDB9}" dt="2021-02-10T14:03:22.579" v="597" actId="14100"/>
          <ac:spMkLst>
            <pc:docMk/>
            <pc:sldMk cId="1009346504" sldId="265"/>
            <ac:spMk id="2" creationId="{2C57ABB1-957F-45E8-8529-099B72B14425}"/>
          </ac:spMkLst>
        </pc:spChg>
        <pc:spChg chg="del">
          <ac:chgData name="Julia Wiejacha" userId="43ad44249cdf7e9c" providerId="LiveId" clId="{EC3D89E2-1FEF-41A5-8A7C-3A87A52ADDB9}" dt="2021-02-09T16:55:08.111" v="496" actId="21"/>
          <ac:spMkLst>
            <pc:docMk/>
            <pc:sldMk cId="1009346504" sldId="265"/>
            <ac:spMk id="3" creationId="{02D6E1AE-E96A-4CE3-B127-D9D95D6A1601}"/>
          </ac:spMkLst>
        </pc:spChg>
        <pc:picChg chg="add mod">
          <ac:chgData name="Julia Wiejacha" userId="43ad44249cdf7e9c" providerId="LiveId" clId="{EC3D89E2-1FEF-41A5-8A7C-3A87A52ADDB9}" dt="2021-02-10T14:03:16.168" v="595" actId="14100"/>
          <ac:picMkLst>
            <pc:docMk/>
            <pc:sldMk cId="1009346504" sldId="265"/>
            <ac:picMk id="4" creationId="{09ADC36D-7CC2-40D4-9E82-46C84CC48F1E}"/>
          </ac:picMkLst>
        </pc:picChg>
      </pc:sldChg>
      <pc:sldChg chg="addSp delSp modSp new mod modTransition">
        <pc:chgData name="Julia Wiejacha" userId="43ad44249cdf7e9c" providerId="LiveId" clId="{EC3D89E2-1FEF-41A5-8A7C-3A87A52ADDB9}" dt="2021-02-10T15:36:11.045" v="1075"/>
        <pc:sldMkLst>
          <pc:docMk/>
          <pc:sldMk cId="2582406984" sldId="266"/>
        </pc:sldMkLst>
        <pc:spChg chg="add mod ord">
          <ac:chgData name="Julia Wiejacha" userId="43ad44249cdf7e9c" providerId="LiveId" clId="{EC3D89E2-1FEF-41A5-8A7C-3A87A52ADDB9}" dt="2021-02-10T15:20:25.148" v="1023" actId="20577"/>
          <ac:spMkLst>
            <pc:docMk/>
            <pc:sldMk cId="2582406984" sldId="266"/>
            <ac:spMk id="2" creationId="{501A7EB5-2CDE-4428-8529-067A1E67865C}"/>
          </ac:spMkLst>
        </pc:spChg>
        <pc:spChg chg="add del">
          <ac:chgData name="Julia Wiejacha" userId="43ad44249cdf7e9c" providerId="LiveId" clId="{EC3D89E2-1FEF-41A5-8A7C-3A87A52ADDB9}" dt="2021-02-10T13:47:23.637" v="574" actId="22"/>
          <ac:spMkLst>
            <pc:docMk/>
            <pc:sldMk cId="2582406984" sldId="266"/>
            <ac:spMk id="23" creationId="{7B75FDD1-3650-4693-83F3-9564B9E7F986}"/>
          </ac:spMkLst>
        </pc:spChg>
        <pc:spChg chg="add del">
          <ac:chgData name="Julia Wiejacha" userId="43ad44249cdf7e9c" providerId="LiveId" clId="{EC3D89E2-1FEF-41A5-8A7C-3A87A52ADDB9}" dt="2021-02-10T13:47:30.888" v="576" actId="22"/>
          <ac:spMkLst>
            <pc:docMk/>
            <pc:sldMk cId="2582406984" sldId="266"/>
            <ac:spMk id="25" creationId="{FB2459E1-7966-42AB-BEE0-519C4509ABF3}"/>
          </ac:spMkLst>
        </pc:spChg>
        <pc:picChg chg="add mod">
          <ac:chgData name="Julia Wiejacha" userId="43ad44249cdf7e9c" providerId="LiveId" clId="{EC3D89E2-1FEF-41A5-8A7C-3A87A52ADDB9}" dt="2021-02-10T13:52:07.551" v="582" actId="14100"/>
          <ac:picMkLst>
            <pc:docMk/>
            <pc:sldMk cId="2582406984" sldId="266"/>
            <ac:picMk id="27" creationId="{3287951F-FBBA-4D07-8096-C1F3E0EF1457}"/>
          </ac:picMkLst>
        </pc:picChg>
        <pc:inkChg chg="add del">
          <ac:chgData name="Julia Wiejacha" userId="43ad44249cdf7e9c" providerId="LiveId" clId="{EC3D89E2-1FEF-41A5-8A7C-3A87A52ADDB9}" dt="2021-02-10T13:11:08.815" v="523"/>
          <ac:inkMkLst>
            <pc:docMk/>
            <pc:sldMk cId="2582406984" sldId="266"/>
            <ac:inkMk id="3" creationId="{05D08B72-B67F-4666-8485-965FFB0D1F1D}"/>
          </ac:inkMkLst>
        </pc:inkChg>
        <pc:inkChg chg="add del mod">
          <ac:chgData name="Julia Wiejacha" userId="43ad44249cdf7e9c" providerId="LiveId" clId="{EC3D89E2-1FEF-41A5-8A7C-3A87A52ADDB9}" dt="2021-02-10T13:11:29.093" v="530"/>
          <ac:inkMkLst>
            <pc:docMk/>
            <pc:sldMk cId="2582406984" sldId="266"/>
            <ac:inkMk id="4" creationId="{8B3796DF-9D05-46A5-9A5F-399B5F57C68C}"/>
          </ac:inkMkLst>
        </pc:inkChg>
        <pc:inkChg chg="add del">
          <ac:chgData name="Julia Wiejacha" userId="43ad44249cdf7e9c" providerId="LiveId" clId="{EC3D89E2-1FEF-41A5-8A7C-3A87A52ADDB9}" dt="2021-02-10T13:11:29.092" v="529"/>
          <ac:inkMkLst>
            <pc:docMk/>
            <pc:sldMk cId="2582406984" sldId="266"/>
            <ac:inkMk id="5" creationId="{8F504DB3-92AB-48F5-9C00-4FB3B0C8DFF4}"/>
          </ac:inkMkLst>
        </pc:inkChg>
        <pc:inkChg chg="add del">
          <ac:chgData name="Julia Wiejacha" userId="43ad44249cdf7e9c" providerId="LiveId" clId="{EC3D89E2-1FEF-41A5-8A7C-3A87A52ADDB9}" dt="2021-02-10T13:11:29.091" v="528"/>
          <ac:inkMkLst>
            <pc:docMk/>
            <pc:sldMk cId="2582406984" sldId="266"/>
            <ac:inkMk id="6" creationId="{4E24D5BD-A65E-4F74-B6DD-81AA622F1734}"/>
          </ac:inkMkLst>
        </pc:inkChg>
        <pc:inkChg chg="add del mod">
          <ac:chgData name="Julia Wiejacha" userId="43ad44249cdf7e9c" providerId="LiveId" clId="{EC3D89E2-1FEF-41A5-8A7C-3A87A52ADDB9}" dt="2021-02-10T13:11:38.490" v="533"/>
          <ac:inkMkLst>
            <pc:docMk/>
            <pc:sldMk cId="2582406984" sldId="266"/>
            <ac:inkMk id="7" creationId="{64EF6F44-677D-43AE-90FE-D3C3091F64B1}"/>
          </ac:inkMkLst>
        </pc:inkChg>
        <pc:inkChg chg="add del">
          <ac:chgData name="Julia Wiejacha" userId="43ad44249cdf7e9c" providerId="LiveId" clId="{EC3D89E2-1FEF-41A5-8A7C-3A87A52ADDB9}" dt="2021-02-10T13:12:54.313" v="567"/>
          <ac:inkMkLst>
            <pc:docMk/>
            <pc:sldMk cId="2582406984" sldId="266"/>
            <ac:inkMk id="8" creationId="{B2BD073D-B56D-4E0A-9C4E-0BBCD31464D6}"/>
          </ac:inkMkLst>
        </pc:inkChg>
        <pc:inkChg chg="add del">
          <ac:chgData name="Julia Wiejacha" userId="43ad44249cdf7e9c" providerId="LiveId" clId="{EC3D89E2-1FEF-41A5-8A7C-3A87A52ADDB9}" dt="2021-02-10T13:12:54.314" v="571"/>
          <ac:inkMkLst>
            <pc:docMk/>
            <pc:sldMk cId="2582406984" sldId="266"/>
            <ac:inkMk id="9" creationId="{0B124DFC-3562-4005-B4BA-B5D3EBA3DC37}"/>
          </ac:inkMkLst>
        </pc:inkChg>
        <pc:inkChg chg="add del">
          <ac:chgData name="Julia Wiejacha" userId="43ad44249cdf7e9c" providerId="LiveId" clId="{EC3D89E2-1FEF-41A5-8A7C-3A87A52ADDB9}" dt="2021-02-10T13:12:54.314" v="570"/>
          <ac:inkMkLst>
            <pc:docMk/>
            <pc:sldMk cId="2582406984" sldId="266"/>
            <ac:inkMk id="10" creationId="{EF2E6372-41B6-4144-AFD6-1116A34C8CFE}"/>
          </ac:inkMkLst>
        </pc:inkChg>
        <pc:inkChg chg="add del">
          <ac:chgData name="Julia Wiejacha" userId="43ad44249cdf7e9c" providerId="LiveId" clId="{EC3D89E2-1FEF-41A5-8A7C-3A87A52ADDB9}" dt="2021-02-10T13:12:54.314" v="569"/>
          <ac:inkMkLst>
            <pc:docMk/>
            <pc:sldMk cId="2582406984" sldId="266"/>
            <ac:inkMk id="11" creationId="{EA8B505D-B859-40C4-B0E8-186E4E3975EC}"/>
          </ac:inkMkLst>
        </pc:inkChg>
        <pc:inkChg chg="add del">
          <ac:chgData name="Julia Wiejacha" userId="43ad44249cdf7e9c" providerId="LiveId" clId="{EC3D89E2-1FEF-41A5-8A7C-3A87A52ADDB9}" dt="2021-02-10T13:12:54.314" v="568"/>
          <ac:inkMkLst>
            <pc:docMk/>
            <pc:sldMk cId="2582406984" sldId="266"/>
            <ac:inkMk id="12" creationId="{E0148198-5ECC-4465-B885-A1F35F5D4140}"/>
          </ac:inkMkLst>
        </pc:inkChg>
        <pc:inkChg chg="add del">
          <ac:chgData name="Julia Wiejacha" userId="43ad44249cdf7e9c" providerId="LiveId" clId="{EC3D89E2-1FEF-41A5-8A7C-3A87A52ADDB9}" dt="2021-02-10T13:12:54.313" v="566"/>
          <ac:inkMkLst>
            <pc:docMk/>
            <pc:sldMk cId="2582406984" sldId="266"/>
            <ac:inkMk id="13" creationId="{EAA3274F-DF45-462D-A502-9E71D1B04919}"/>
          </ac:inkMkLst>
        </pc:inkChg>
        <pc:inkChg chg="add del">
          <ac:chgData name="Julia Wiejacha" userId="43ad44249cdf7e9c" providerId="LiveId" clId="{EC3D89E2-1FEF-41A5-8A7C-3A87A52ADDB9}" dt="2021-02-10T13:12:54.313" v="565"/>
          <ac:inkMkLst>
            <pc:docMk/>
            <pc:sldMk cId="2582406984" sldId="266"/>
            <ac:inkMk id="14" creationId="{17A7B90D-C575-48B0-8E9B-B8ADDF2EF6A0}"/>
          </ac:inkMkLst>
        </pc:inkChg>
        <pc:inkChg chg="add del">
          <ac:chgData name="Julia Wiejacha" userId="43ad44249cdf7e9c" providerId="LiveId" clId="{EC3D89E2-1FEF-41A5-8A7C-3A87A52ADDB9}" dt="2021-02-10T13:12:54.313" v="563"/>
          <ac:inkMkLst>
            <pc:docMk/>
            <pc:sldMk cId="2582406984" sldId="266"/>
            <ac:inkMk id="15" creationId="{316A95BC-F5BD-4230-B4B9-E2519F544CF5}"/>
          </ac:inkMkLst>
        </pc:inkChg>
        <pc:inkChg chg="add del">
          <ac:chgData name="Julia Wiejacha" userId="43ad44249cdf7e9c" providerId="LiveId" clId="{EC3D89E2-1FEF-41A5-8A7C-3A87A52ADDB9}" dt="2021-02-10T13:12:54.313" v="564"/>
          <ac:inkMkLst>
            <pc:docMk/>
            <pc:sldMk cId="2582406984" sldId="266"/>
            <ac:inkMk id="16" creationId="{25DDF331-03B8-404B-98C6-2DDAE3E8CEC7}"/>
          </ac:inkMkLst>
        </pc:inkChg>
        <pc:inkChg chg="add del">
          <ac:chgData name="Julia Wiejacha" userId="43ad44249cdf7e9c" providerId="LiveId" clId="{EC3D89E2-1FEF-41A5-8A7C-3A87A52ADDB9}" dt="2021-02-10T13:12:54.314" v="572"/>
          <ac:inkMkLst>
            <pc:docMk/>
            <pc:sldMk cId="2582406984" sldId="266"/>
            <ac:inkMk id="17" creationId="{B5FC97CB-B3CD-4A1D-9C75-1ED8A663DB79}"/>
          </ac:inkMkLst>
        </pc:inkChg>
        <pc:inkChg chg="add del">
          <ac:chgData name="Julia Wiejacha" userId="43ad44249cdf7e9c" providerId="LiveId" clId="{EC3D89E2-1FEF-41A5-8A7C-3A87A52ADDB9}" dt="2021-02-10T13:12:22.621" v="561" actId="9405"/>
          <ac:inkMkLst>
            <pc:docMk/>
            <pc:sldMk cId="2582406984" sldId="266"/>
            <ac:inkMk id="18" creationId="{E47C4979-8CD1-41BF-A67D-B7399CCF36AC}"/>
          </ac:inkMkLst>
        </pc:inkChg>
        <pc:inkChg chg="add del">
          <ac:chgData name="Julia Wiejacha" userId="43ad44249cdf7e9c" providerId="LiveId" clId="{EC3D89E2-1FEF-41A5-8A7C-3A87A52ADDB9}" dt="2021-02-10T13:12:13.911" v="558" actId="9405"/>
          <ac:inkMkLst>
            <pc:docMk/>
            <pc:sldMk cId="2582406984" sldId="266"/>
            <ac:inkMk id="19" creationId="{53FA1775-98E2-4FA3-AE50-26EC7D9ABC68}"/>
          </ac:inkMkLst>
        </pc:inkChg>
        <pc:inkChg chg="add del">
          <ac:chgData name="Julia Wiejacha" userId="43ad44249cdf7e9c" providerId="LiveId" clId="{EC3D89E2-1FEF-41A5-8A7C-3A87A52ADDB9}" dt="2021-02-10T13:12:13.653" v="557" actId="9405"/>
          <ac:inkMkLst>
            <pc:docMk/>
            <pc:sldMk cId="2582406984" sldId="266"/>
            <ac:inkMk id="20" creationId="{4F39120B-A07F-44AE-9B8E-5303B1C1D379}"/>
          </ac:inkMkLst>
        </pc:inkChg>
        <pc:inkChg chg="add del">
          <ac:chgData name="Julia Wiejacha" userId="43ad44249cdf7e9c" providerId="LiveId" clId="{EC3D89E2-1FEF-41A5-8A7C-3A87A52ADDB9}" dt="2021-02-10T13:12:18.057" v="560" actId="9405"/>
          <ac:inkMkLst>
            <pc:docMk/>
            <pc:sldMk cId="2582406984" sldId="266"/>
            <ac:inkMk id="21" creationId="{A707C834-3066-4F85-B399-9FCBA539C7E5}"/>
          </ac:inkMkLst>
        </pc:inkChg>
      </pc:sldChg>
      <pc:sldChg chg="addSp modSp new mod modTransition">
        <pc:chgData name="Julia Wiejacha" userId="43ad44249cdf7e9c" providerId="LiveId" clId="{EC3D89E2-1FEF-41A5-8A7C-3A87A52ADDB9}" dt="2021-02-10T15:36:18.472" v="1077"/>
        <pc:sldMkLst>
          <pc:docMk/>
          <pc:sldMk cId="2110917785" sldId="267"/>
        </pc:sldMkLst>
        <pc:spChg chg="add mod ord">
          <ac:chgData name="Julia Wiejacha" userId="43ad44249cdf7e9c" providerId="LiveId" clId="{EC3D89E2-1FEF-41A5-8A7C-3A87A52ADDB9}" dt="2021-02-10T15:21:25.031" v="1025" actId="20577"/>
          <ac:spMkLst>
            <pc:docMk/>
            <pc:sldMk cId="2110917785" sldId="267"/>
            <ac:spMk id="2" creationId="{8F5C0118-664B-4FC4-B6DB-A9CC9FA0D2FB}"/>
          </ac:spMkLst>
        </pc:spChg>
        <pc:picChg chg="add mod">
          <ac:chgData name="Julia Wiejacha" userId="43ad44249cdf7e9c" providerId="LiveId" clId="{EC3D89E2-1FEF-41A5-8A7C-3A87A52ADDB9}" dt="2021-02-10T14:29:12.188" v="612" actId="14100"/>
          <ac:picMkLst>
            <pc:docMk/>
            <pc:sldMk cId="2110917785" sldId="267"/>
            <ac:picMk id="4" creationId="{DA9460D6-AB3A-40D0-B846-795FDD1D5C3B}"/>
          </ac:picMkLst>
        </pc:picChg>
      </pc:sldChg>
      <pc:sldChg chg="addSp modSp new mod modTransition">
        <pc:chgData name="Julia Wiejacha" userId="43ad44249cdf7e9c" providerId="LiveId" clId="{EC3D89E2-1FEF-41A5-8A7C-3A87A52ADDB9}" dt="2021-02-10T15:36:24.985" v="1079"/>
        <pc:sldMkLst>
          <pc:docMk/>
          <pc:sldMk cId="364459896" sldId="268"/>
        </pc:sldMkLst>
        <pc:spChg chg="add mod ord">
          <ac:chgData name="Julia Wiejacha" userId="43ad44249cdf7e9c" providerId="LiveId" clId="{EC3D89E2-1FEF-41A5-8A7C-3A87A52ADDB9}" dt="2021-02-10T14:56:48.084" v="644" actId="1076"/>
          <ac:spMkLst>
            <pc:docMk/>
            <pc:sldMk cId="364459896" sldId="268"/>
            <ac:spMk id="2" creationId="{8698CF5E-F44F-401A-B1AD-7AFA8BC51D25}"/>
          </ac:spMkLst>
        </pc:spChg>
        <pc:picChg chg="add mod">
          <ac:chgData name="Julia Wiejacha" userId="43ad44249cdf7e9c" providerId="LiveId" clId="{EC3D89E2-1FEF-41A5-8A7C-3A87A52ADDB9}" dt="2021-02-10T14:56:34.202" v="640" actId="14100"/>
          <ac:picMkLst>
            <pc:docMk/>
            <pc:sldMk cId="364459896" sldId="268"/>
            <ac:picMk id="4" creationId="{C4710628-E2B7-4B01-8773-C1656DCDEB82}"/>
          </ac:picMkLst>
        </pc:picChg>
      </pc:sldChg>
      <pc:sldChg chg="modSp new del mod">
        <pc:chgData name="Julia Wiejacha" userId="43ad44249cdf7e9c" providerId="LiveId" clId="{EC3D89E2-1FEF-41A5-8A7C-3A87A52ADDB9}" dt="2021-02-10T15:12:47.394" v="919" actId="2696"/>
        <pc:sldMkLst>
          <pc:docMk/>
          <pc:sldMk cId="1062941485" sldId="269"/>
        </pc:sldMkLst>
        <pc:spChg chg="mod">
          <ac:chgData name="Julia Wiejacha" userId="43ad44249cdf7e9c" providerId="LiveId" clId="{EC3D89E2-1FEF-41A5-8A7C-3A87A52ADDB9}" dt="2021-02-10T15:11:32.873" v="863" actId="20577"/>
          <ac:spMkLst>
            <pc:docMk/>
            <pc:sldMk cId="1062941485" sldId="269"/>
            <ac:spMk id="4" creationId="{722B9E69-E03A-4278-99EF-92005833A0D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82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06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14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642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5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30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39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8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13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19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3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2/10/2021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171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51" r:id="rId4"/>
    <p:sldLayoutId id="2147483752" r:id="rId5"/>
    <p:sldLayoutId id="2147483757" r:id="rId6"/>
    <p:sldLayoutId id="2147483753" r:id="rId7"/>
    <p:sldLayoutId id="2147483754" r:id="rId8"/>
    <p:sldLayoutId id="2147483755" r:id="rId9"/>
    <p:sldLayoutId id="2147483756" r:id="rId10"/>
    <p:sldLayoutId id="214748375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8789E63-C78D-4210-8A38-DD6FB3B6B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Góra odbijająca się w jeziorze">
            <a:extLst>
              <a:ext uri="{FF2B5EF4-FFF2-40B4-BE49-F238E27FC236}">
                <a16:creationId xmlns:a16="http://schemas.microsoft.com/office/drawing/2014/main" id="{E99B9044-24A0-4A65-8A1E-F90233252F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344" b="1138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C8494C5-ED44-4EAD-9213-4FBAA4BB7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82" cy="4213412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45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01704F9-C8B3-4B3C-854C-E489484D87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9750" y="573741"/>
            <a:ext cx="8572500" cy="1733178"/>
          </a:xfrm>
        </p:spPr>
        <p:txBody>
          <a:bodyPr anchor="b">
            <a:normAutofit/>
          </a:bodyPr>
          <a:lstStyle/>
          <a:p>
            <a:r>
              <a:rPr lang="pl-PL" sz="6000" dirty="0">
                <a:solidFill>
                  <a:srgbClr val="FFFFFF"/>
                </a:solidFill>
              </a:rPr>
              <a:t>OSZCZĘDZAJMY WODĘ</a:t>
            </a:r>
          </a:p>
        </p:txBody>
      </p:sp>
    </p:spTree>
    <p:extLst>
      <p:ext uri="{BB962C8B-B14F-4D97-AF65-F5344CB8AC3E}">
        <p14:creationId xmlns:p14="http://schemas.microsoft.com/office/powerpoint/2010/main" val="1398205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C4710628-E2B7-4B01-8773-C1656DCDEB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8698CF5E-F44F-401A-B1AD-7AFA8BC51D25}"/>
              </a:ext>
            </a:extLst>
          </p:cNvPr>
          <p:cNvSpPr/>
          <p:nvPr/>
        </p:nvSpPr>
        <p:spPr>
          <a:xfrm>
            <a:off x="394282" y="624980"/>
            <a:ext cx="4160940" cy="15309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6. WYPOSAŻ KRANY W PERLATORY-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OpenSans"/>
              </a:rPr>
              <a:t>perlator</a:t>
            </a:r>
            <a:r>
              <a:rPr lang="pl-PL" b="0" i="0" dirty="0">
                <a:solidFill>
                  <a:srgbClr val="000000"/>
                </a:solidFill>
                <a:effectLst/>
                <a:latin typeface="OpenSans"/>
              </a:rPr>
              <a:t> to siatka mocowana na końcówkę kranu, która napowietrza wodę i zwiększa jej strumień.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459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Góra odbijająca się w jeziorze">
            <a:extLst>
              <a:ext uri="{FF2B5EF4-FFF2-40B4-BE49-F238E27FC236}">
                <a16:creationId xmlns:a16="http://schemas.microsoft.com/office/drawing/2014/main" id="{F47B9DAC-13D8-4410-83D5-69ED3F6F91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344" b="11386"/>
          <a:stretch/>
        </p:blipFill>
        <p:spPr>
          <a:xfrm>
            <a:off x="-18" y="0"/>
            <a:ext cx="12191980" cy="6857990"/>
          </a:xfrm>
          <a:prstGeom prst="rect">
            <a:avLst/>
          </a:prstGeom>
        </p:spPr>
      </p:pic>
      <p:sp>
        <p:nvSpPr>
          <p:cNvPr id="3" name="Tytuł 1">
            <a:extLst>
              <a:ext uri="{FF2B5EF4-FFF2-40B4-BE49-F238E27FC236}">
                <a16:creationId xmlns:a16="http://schemas.microsoft.com/office/drawing/2014/main" id="{F77F4E2E-5390-4AB1-8FBC-55DE3AB9E2DC}"/>
              </a:ext>
            </a:extLst>
          </p:cNvPr>
          <p:cNvSpPr txBox="1">
            <a:spLocks/>
          </p:cNvSpPr>
          <p:nvPr/>
        </p:nvSpPr>
        <p:spPr>
          <a:xfrm>
            <a:off x="1573170" y="226502"/>
            <a:ext cx="9045604" cy="3414319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0" dirty="0">
                <a:solidFill>
                  <a:srgbClr val="FFFFFF"/>
                </a:solidFill>
              </a:rPr>
              <a:t>KONIEC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0DA10E2-7733-4A95-9A18-C528D0E56320}"/>
              </a:ext>
            </a:extLst>
          </p:cNvPr>
          <p:cNvSpPr txBox="1">
            <a:spLocks/>
          </p:cNvSpPr>
          <p:nvPr/>
        </p:nvSpPr>
        <p:spPr>
          <a:xfrm>
            <a:off x="8259763" y="4783348"/>
            <a:ext cx="3932237" cy="10884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bg2">
                  <a:lumMod val="75000"/>
                </a:schemeClr>
              </a:buClr>
              <a:buFontTx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48640" indent="-28575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864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bg2">
                  <a:lumMod val="75000"/>
                </a:schemeClr>
              </a:buClr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34390" indent="-28575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</a:rPr>
              <a:t>WYKONAŁA: JULIA WIEJACHA KLASA 7</a:t>
            </a:r>
          </a:p>
        </p:txBody>
      </p:sp>
    </p:spTree>
    <p:extLst>
      <p:ext uri="{BB962C8B-B14F-4D97-AF65-F5344CB8AC3E}">
        <p14:creationId xmlns:p14="http://schemas.microsoft.com/office/powerpoint/2010/main" val="14261773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5C48B8D4-AA89-45A8-B764-41C87B00A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"/>
            <a:ext cx="12192001" cy="6858000"/>
          </a:xfrm>
          <a:prstGeom prst="rect">
            <a:avLst/>
          </a:prstGeom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CCC15F56-2D44-4C5E-8DD2-9C7401D7AE21}"/>
              </a:ext>
            </a:extLst>
          </p:cNvPr>
          <p:cNvSpPr/>
          <p:nvPr/>
        </p:nvSpPr>
        <p:spPr>
          <a:xfrm>
            <a:off x="2160895" y="2306971"/>
            <a:ext cx="7566871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>
                <a:solidFill>
                  <a:schemeClr val="tx1"/>
                </a:solidFill>
              </a:rPr>
              <a:t>DLACZEGO OSZCZĘDZAĆ WODĘ?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590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974748D7-0E5F-45FE-A2B1-C27CD7E0F76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  <a:effectLst>
            <a:reflection blurRad="76200" stA="85000" endPos="58000" dist="50800" dir="5400000" sy="-100000" algn="bl" rotWithShape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600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WODA JEST NAM BARDZO POTRZEBA DO NAJPROSTSZYCH CZYNNOŚCI NP. DO PICIA, KĄPIELI, PRANIA, PODLEWANIA OGRODU ITD. CZASEM JEDNAK NIE ZDAJEMY SOBIE SPRAWY, ŻE PRZESADZAMY, NIE CHODZI O TO, ABY PRZESTAĆ JEJ UŻYWAĆ, PONIEWAŻ BYŁOBY TO NIEMOŻLIWE, ALE ŻEBY ROZSĄDNIE JEJ UŻYWAĆ</a:t>
            </a:r>
            <a:r>
              <a:rPr lang="pl-PL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. </a:t>
            </a:r>
          </a:p>
          <a:p>
            <a:pPr algn="ctr"/>
            <a:endParaRPr lang="pl-PL" dirty="0"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pPr algn="ctr"/>
            <a:r>
              <a:rPr lang="pl-PL" sz="3600" dirty="0"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DLATEGO PRZEDSTAWIĘ KILKA SPOSOBÓW NA ROZSĄDNE OSZCZĘDZANIE WODY.</a:t>
            </a:r>
          </a:p>
        </p:txBody>
      </p:sp>
    </p:spTree>
    <p:extLst>
      <p:ext uri="{BB962C8B-B14F-4D97-AF65-F5344CB8AC3E}">
        <p14:creationId xmlns:p14="http://schemas.microsoft.com/office/powerpoint/2010/main" val="3236648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578602AB-A6ED-4D3B-B191-D1090CA4B1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EB40D4A5-05CF-49D7-8C9A-EDC8378C7DDD}"/>
              </a:ext>
            </a:extLst>
          </p:cNvPr>
          <p:cNvSpPr/>
          <p:nvPr/>
        </p:nvSpPr>
        <p:spPr>
          <a:xfrm>
            <a:off x="2768367" y="2422321"/>
            <a:ext cx="64008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dirty="0"/>
              <a:t>JAK ROZSĄDNIE OSZCZĘDZAĆ WODY?</a:t>
            </a:r>
          </a:p>
        </p:txBody>
      </p:sp>
    </p:spTree>
    <p:extLst>
      <p:ext uri="{BB962C8B-B14F-4D97-AF65-F5344CB8AC3E}">
        <p14:creationId xmlns:p14="http://schemas.microsoft.com/office/powerpoint/2010/main" val="3119360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460DEFF3-7240-44E0-A920-E1E2DF6958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500"/>
            <a:ext cx="12038202" cy="6782500"/>
          </a:xfrm>
          <a:prstGeom prst="rect">
            <a:avLst/>
          </a:prstGeom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196AF4A1-5602-4057-A976-B8046527B9EA}"/>
              </a:ext>
            </a:extLst>
          </p:cNvPr>
          <p:cNvSpPr/>
          <p:nvPr/>
        </p:nvSpPr>
        <p:spPr>
          <a:xfrm>
            <a:off x="338356" y="2197914"/>
            <a:ext cx="7455017" cy="10234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1. WYBIERZ PRYSZNIC ZAMIAST KĄPIELI- </a:t>
            </a:r>
            <a:r>
              <a:rPr lang="pl-PL" b="0" i="0" dirty="0">
                <a:solidFill>
                  <a:srgbClr val="000000"/>
                </a:solidFill>
                <a:effectLst/>
                <a:latin typeface="OpenSans"/>
              </a:rPr>
              <a:t>pełna wanna zużywa więcej wody niż zwykły, krótki prysznic.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609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Obraz 26">
            <a:extLst>
              <a:ext uri="{FF2B5EF4-FFF2-40B4-BE49-F238E27FC236}">
                <a16:creationId xmlns:a16="http://schemas.microsoft.com/office/drawing/2014/main" id="{3287951F-FBBA-4D07-8096-C1F3E0EF14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501A7EB5-2CDE-4428-8529-067A1E67865C}"/>
              </a:ext>
            </a:extLst>
          </p:cNvPr>
          <p:cNvSpPr/>
          <p:nvPr/>
        </p:nvSpPr>
        <p:spPr>
          <a:xfrm>
            <a:off x="4162337" y="1728132"/>
            <a:ext cx="2227277" cy="19630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2. ZAKRĘCAJ WODĘ PODCZAS MYCIA ZĘBÓW- </a:t>
            </a:r>
            <a:r>
              <a:rPr lang="pl-PL" b="0" i="0" dirty="0">
                <a:solidFill>
                  <a:srgbClr val="000000"/>
                </a:solidFill>
                <a:effectLst/>
                <a:latin typeface="OpenSans"/>
              </a:rPr>
              <a:t>aby, niepotrzebnie </a:t>
            </a:r>
            <a:r>
              <a:rPr lang="pl-PL" dirty="0">
                <a:solidFill>
                  <a:srgbClr val="000000"/>
                </a:solidFill>
                <a:latin typeface="OpenSans"/>
              </a:rPr>
              <a:t>nie</a:t>
            </a:r>
            <a:r>
              <a:rPr lang="pl-PL" b="0" i="0" dirty="0">
                <a:solidFill>
                  <a:srgbClr val="000000"/>
                </a:solidFill>
                <a:effectLst/>
                <a:latin typeface="OpenSans"/>
              </a:rPr>
              <a:t> zużywać wody podczas codziennej toalety zakręcaj ją.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2406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09ADC36D-7CC2-40D4-9E82-46C84CC48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0646" y="1"/>
            <a:ext cx="9351496" cy="6858000"/>
          </a:xfrm>
          <a:prstGeom prst="rect">
            <a:avLst/>
          </a:prstGeom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2C57ABB1-957F-45E8-8529-099B72B14425}"/>
              </a:ext>
            </a:extLst>
          </p:cNvPr>
          <p:cNvSpPr/>
          <p:nvPr/>
        </p:nvSpPr>
        <p:spPr>
          <a:xfrm>
            <a:off x="847287" y="887136"/>
            <a:ext cx="3028427" cy="22671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3. PRZEMYŚL ZAKUP ZMYWARKI-</a:t>
            </a:r>
            <a:r>
              <a:rPr lang="pl-PL" b="0" i="0" dirty="0">
                <a:solidFill>
                  <a:srgbClr val="000000"/>
                </a:solidFill>
                <a:effectLst/>
                <a:latin typeface="OpenSans"/>
              </a:rPr>
              <a:t> zmywanie ręczne pochłania duże ilości wody, dlatego warto rozważyć zakup zmywarki.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9346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DA9460D6-AB3A-40D0-B846-795FDD1D5C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8426" y="0"/>
            <a:ext cx="9163574" cy="6857999"/>
          </a:xfrm>
          <a:prstGeom prst="rect">
            <a:avLst/>
          </a:prstGeom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8F5C0118-664B-4FC4-B6DB-A9CC9FA0D2FB}"/>
              </a:ext>
            </a:extLst>
          </p:cNvPr>
          <p:cNvSpPr/>
          <p:nvPr/>
        </p:nvSpPr>
        <p:spPr>
          <a:xfrm>
            <a:off x="335559" y="954248"/>
            <a:ext cx="2793535" cy="31983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4. PIERZ PRANIE W CAŁKOWICIE WYPEŁNIONEJ PRALCE- </a:t>
            </a:r>
            <a:r>
              <a:rPr lang="pl-PL" b="0" i="0" dirty="0">
                <a:solidFill>
                  <a:srgbClr val="000000"/>
                </a:solidFill>
                <a:effectLst/>
                <a:latin typeface="OpenSans"/>
              </a:rPr>
              <a:t>pranie będzie efektywne i oszczędne, jeśli bęben pralki będzie pełen prania, jeśli pierzemy tylko parę ubrań, urządzenie pobierze taką samą ilość wody co w przypadku pełnej pralki.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917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48818933-DFD0-4BFC-A0BB-680863DFF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3895CCAC-E91B-4394-A0BE-59EC2CB62177}"/>
              </a:ext>
            </a:extLst>
          </p:cNvPr>
          <p:cNvSpPr/>
          <p:nvPr/>
        </p:nvSpPr>
        <p:spPr>
          <a:xfrm>
            <a:off x="2474753" y="778079"/>
            <a:ext cx="6224631" cy="10234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5. ZBIERAJ DESZCZÓWKĘ- </a:t>
            </a:r>
            <a:r>
              <a:rPr lang="pl-PL" b="0" i="0" dirty="0">
                <a:solidFill>
                  <a:srgbClr val="000000"/>
                </a:solidFill>
                <a:effectLst/>
                <a:latin typeface="OpenSans"/>
              </a:rPr>
              <a:t>jeśli posiadasz dom i do tego własny ogród, możesz zbierać deszczówkę i używać jej np. do podlewania roślin.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4837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ohemianVTI">
  <a:themeElements>
    <a:clrScheme name="AnalogousFromLightSeedLeftStep">
      <a:dk1>
        <a:srgbClr val="000000"/>
      </a:dk1>
      <a:lt1>
        <a:srgbClr val="FFFFFF"/>
      </a:lt1>
      <a:dk2>
        <a:srgbClr val="243541"/>
      </a:dk2>
      <a:lt2>
        <a:srgbClr val="E2E6E8"/>
      </a:lt2>
      <a:accent1>
        <a:srgbClr val="C0998B"/>
      </a:accent1>
      <a:accent2>
        <a:srgbClr val="BA7F88"/>
      </a:accent2>
      <a:accent3>
        <a:srgbClr val="C594B0"/>
      </a:accent3>
      <a:accent4>
        <a:srgbClr val="BA7FB9"/>
      </a:accent4>
      <a:accent5>
        <a:srgbClr val="B396C6"/>
      </a:accent5>
      <a:accent6>
        <a:srgbClr val="897FBA"/>
      </a:accent6>
      <a:hlink>
        <a:srgbClr val="5D8A9A"/>
      </a:hlink>
      <a:folHlink>
        <a:srgbClr val="7F7F7F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350</TotalTime>
  <Words>218</Words>
  <Application>Microsoft Office PowerPoint</Application>
  <PresentationFormat>Panoramiczny</PresentationFormat>
  <Paragraphs>14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Arial</vt:lpstr>
      <vt:lpstr>Avenir Next LT Pro</vt:lpstr>
      <vt:lpstr>Leelawadee UI Semilight</vt:lpstr>
      <vt:lpstr>Modern Love</vt:lpstr>
      <vt:lpstr>OpenSans</vt:lpstr>
      <vt:lpstr>BohemianVTI</vt:lpstr>
      <vt:lpstr>OSZCZĘDZAJMY WODĘ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OSZCZĘDZAJMY WODĘ</dc:title>
  <dc:creator>Julia Wiejacha</dc:creator>
  <cp:lastModifiedBy>Julia Wiejacha</cp:lastModifiedBy>
  <cp:revision>18</cp:revision>
  <dcterms:created xsi:type="dcterms:W3CDTF">2021-02-09T12:59:08Z</dcterms:created>
  <dcterms:modified xsi:type="dcterms:W3CDTF">2021-02-10T15:37:11Z</dcterms:modified>
</cp:coreProperties>
</file>