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c53a091f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c53a091f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c53a091f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c53a091f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c53a091f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c53a091f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c53a091f3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c53a091f3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c53a091f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c53a091f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c53a091f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c53a091f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c53a091f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c53a091f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c53a091f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c53a091f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c53a091f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c53a091f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c53a091f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c53a091f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c53a091f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c53a091f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c53a091f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c53a091f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c53a091f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c53a091f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23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0" y="0"/>
            <a:ext cx="9144000" cy="11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NIE WYRZUCAJ ŚMIECI DO TOALETY!</a:t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850" y="1143125"/>
            <a:ext cx="4243425" cy="38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0" y="0"/>
            <a:ext cx="9144000" cy="13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MONTUJ OSZCZĘDNE SPŁUCZKI!</a:t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500" y="1350900"/>
            <a:ext cx="4087450" cy="29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WODA - CUD NATURY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650">
                <a:solidFill>
                  <a:srgbClr val="000000"/>
                </a:solidFill>
                <a:highlight>
                  <a:srgbClr val="FFFFFF"/>
                </a:highlight>
              </a:rPr>
              <a:t>Woda – związek chemiczny o wzorze H₂O, występujący w warunkach standardowych w stanie ciekłym. W stanie gazowym wodę określa się mianem pary wodnej, a w stałym stanie skupienia – lodem. Słowo „woda” jako nazwa związku chemicznego może się odnosić do każdego stanu skupienia.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563" y="2209800"/>
            <a:ext cx="26765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" y="2438400"/>
            <a:ext cx="302895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72324">
            <a:off x="4400160" y="1858324"/>
            <a:ext cx="3115733" cy="207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33696">
            <a:off x="1885881" y="2543125"/>
            <a:ext cx="2877214" cy="190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45075">
            <a:off x="2889315" y="890403"/>
            <a:ext cx="3046071" cy="203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158184">
            <a:off x="318925" y="810704"/>
            <a:ext cx="2859997" cy="178464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>
            <p:ph type="title"/>
          </p:nvPr>
        </p:nvSpPr>
        <p:spPr>
          <a:xfrm rot="971929">
            <a:off x="5014732" y="540933"/>
            <a:ext cx="4043426" cy="104966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WODA ŹRÓDŁEM ŻYCIA</a:t>
            </a: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458935">
            <a:off x="5944141" y="3578510"/>
            <a:ext cx="2754818" cy="130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427295">
            <a:off x="203999" y="2902601"/>
            <a:ext cx="2229178" cy="148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1517075"/>
            <a:ext cx="8520600" cy="14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 ZA UWAGĘ!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:)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0" y="0"/>
            <a:ext cx="9144000" cy="11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ZAKRĘCAJ KRAN, NIECH NIE KAPIE!</a:t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8225" y="1163700"/>
            <a:ext cx="4283575" cy="38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0" y="0"/>
            <a:ext cx="9144000" cy="11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MYJ ZĘBY PRZY ZAKRĘCONYM KRANIE!</a:t>
            </a: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900" y="3299100"/>
            <a:ext cx="3505200" cy="16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8750" y="1184703"/>
            <a:ext cx="3661050" cy="26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0" y="0"/>
            <a:ext cx="9144000" cy="113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WYBIERZ PRYSZNIC ZAMIAST WANNY!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50" y="1721325"/>
            <a:ext cx="393382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3950" y="1132500"/>
            <a:ext cx="1957340" cy="37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0" y="0"/>
            <a:ext cx="9144000" cy="11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POSTAW NA RECYKLING!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400" y="1066800"/>
            <a:ext cx="3574984" cy="375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NATURALNE NAWADNIANIE - DESZCZÓWKĄ!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163" y="983825"/>
            <a:ext cx="2616325" cy="41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0" y="0"/>
            <a:ext cx="9144000" cy="12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WŁĄCZAJ URZĄDZENIA AGD: PRALKĘ, ZMYWARKĘ, GDY SĄ PEŁNE!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00" y="1461500"/>
            <a:ext cx="3972800" cy="32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525" y="1267550"/>
            <a:ext cx="2954856" cy="364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0" y="0"/>
            <a:ext cx="9144000" cy="12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NIE MYJ NACZYŃ POD BIEŻĄCĄ WODĄ!</a:t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175" y="1497100"/>
            <a:ext cx="255270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8300" y="2005876"/>
            <a:ext cx="2981625" cy="200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350" y="1170600"/>
            <a:ext cx="3107835" cy="35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0" y="0"/>
            <a:ext cx="9144000" cy="130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UŻYWAJ JEDNOUCHWYTOWYCH BATERII I ZAMONTUJ PERLATOR!</a:t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800" y="1368075"/>
            <a:ext cx="5882501" cy="35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