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1EE03BDF-3F82-4E74-A6F8-D6169EFFE390}" type="datetimeFigureOut">
              <a:rPr lang="pl-PL" smtClean="0"/>
              <a:t>29.01.2021</a:t>
            </a:fld>
            <a:endParaRPr lang="pl-PL"/>
          </a:p>
        </p:txBody>
      </p:sp>
      <p:sp>
        <p:nvSpPr>
          <p:cNvPr id="16" name="Symbol zastępczy numeru slajdu 15"/>
          <p:cNvSpPr>
            <a:spLocks noGrp="1"/>
          </p:cNvSpPr>
          <p:nvPr>
            <p:ph type="sldNum" sz="quarter" idx="11"/>
          </p:nvPr>
        </p:nvSpPr>
        <p:spPr/>
        <p:txBody>
          <a:bodyPr/>
          <a:lstStyle/>
          <a:p>
            <a:fld id="{71D20F4E-2541-484C-8F77-B296C6FE2584}"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EE03BDF-3F82-4E74-A6F8-D6169EFFE390}" type="datetimeFigureOut">
              <a:rPr lang="pl-PL" smtClean="0"/>
              <a:t>29.01.2021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1D20F4E-2541-484C-8F77-B296C6FE2584}"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1EE03BDF-3F82-4E74-A6F8-D6169EFFE390}" type="datetimeFigureOut">
              <a:rPr lang="pl-PL" smtClean="0"/>
              <a:t>29.01.2021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1D20F4E-2541-484C-8F77-B296C6FE2584}"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1EE03BDF-3F82-4E74-A6F8-D6169EFFE390}" type="datetimeFigureOut">
              <a:rPr lang="pl-PL" smtClean="0"/>
              <a:t>29.01.2021</a:t>
            </a:fld>
            <a:endParaRPr lang="pl-PL"/>
          </a:p>
        </p:txBody>
      </p:sp>
      <p:sp>
        <p:nvSpPr>
          <p:cNvPr id="15" name="Symbol zastępczy numeru slajdu 14"/>
          <p:cNvSpPr>
            <a:spLocks noGrp="1"/>
          </p:cNvSpPr>
          <p:nvPr>
            <p:ph type="sldNum" sz="quarter" idx="15"/>
          </p:nvPr>
        </p:nvSpPr>
        <p:spPr/>
        <p:txBody>
          <a:bodyPr/>
          <a:lstStyle>
            <a:lvl1pPr algn="ctr">
              <a:defRPr/>
            </a:lvl1pPr>
          </a:lstStyle>
          <a:p>
            <a:fld id="{71D20F4E-2541-484C-8F77-B296C6FE2584}"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EE03BDF-3F82-4E74-A6F8-D6169EFFE390}" type="datetimeFigureOut">
              <a:rPr lang="pl-PL" smtClean="0"/>
              <a:t>29.01.2021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1D20F4E-2541-484C-8F77-B296C6FE2584}"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1EE03BDF-3F82-4E74-A6F8-D6169EFFE390}" type="datetimeFigureOut">
              <a:rPr lang="pl-PL" smtClean="0"/>
              <a:t>29.01.2021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1D20F4E-2541-484C-8F77-B296C6FE2584}"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71D20F4E-2541-484C-8F77-B296C6FE2584}"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1EE03BDF-3F82-4E74-A6F8-D6169EFFE390}" type="datetimeFigureOut">
              <a:rPr lang="pl-PL" smtClean="0"/>
              <a:t>29.01.2021</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1EE03BDF-3F82-4E74-A6F8-D6169EFFE390}" type="datetimeFigureOut">
              <a:rPr lang="pl-PL" smtClean="0"/>
              <a:t>29.01.2021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1D20F4E-2541-484C-8F77-B296C6FE2584}"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E03BDF-3F82-4E74-A6F8-D6169EFFE390}" type="datetimeFigureOut">
              <a:rPr lang="pl-PL" smtClean="0"/>
              <a:t>29.01.2021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1D20F4E-2541-484C-8F77-B296C6FE2584}"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1EE03BDF-3F82-4E74-A6F8-D6169EFFE390}" type="datetimeFigureOut">
              <a:rPr lang="pl-PL" smtClean="0"/>
              <a:t>29.01.2021</a:t>
            </a:fld>
            <a:endParaRPr lang="pl-PL"/>
          </a:p>
        </p:txBody>
      </p:sp>
      <p:sp>
        <p:nvSpPr>
          <p:cNvPr id="9" name="Symbol zastępczy numeru slajdu 8"/>
          <p:cNvSpPr>
            <a:spLocks noGrp="1"/>
          </p:cNvSpPr>
          <p:nvPr>
            <p:ph type="sldNum" sz="quarter" idx="15"/>
          </p:nvPr>
        </p:nvSpPr>
        <p:spPr/>
        <p:txBody>
          <a:bodyPr/>
          <a:lstStyle/>
          <a:p>
            <a:fld id="{71D20F4E-2541-484C-8F77-B296C6FE2584}"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1EE03BDF-3F82-4E74-A6F8-D6169EFFE390}" type="datetimeFigureOut">
              <a:rPr lang="pl-PL" smtClean="0"/>
              <a:t>29.01.2021</a:t>
            </a:fld>
            <a:endParaRPr lang="pl-PL"/>
          </a:p>
        </p:txBody>
      </p:sp>
      <p:sp>
        <p:nvSpPr>
          <p:cNvPr id="9" name="Symbol zastępczy numeru slajdu 8"/>
          <p:cNvSpPr>
            <a:spLocks noGrp="1"/>
          </p:cNvSpPr>
          <p:nvPr>
            <p:ph type="sldNum" sz="quarter" idx="11"/>
          </p:nvPr>
        </p:nvSpPr>
        <p:spPr/>
        <p:txBody>
          <a:bodyPr/>
          <a:lstStyle/>
          <a:p>
            <a:fld id="{71D20F4E-2541-484C-8F77-B296C6FE2584}"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EE03BDF-3F82-4E74-A6F8-D6169EFFE390}" type="datetimeFigureOut">
              <a:rPr lang="pl-PL" smtClean="0"/>
              <a:t>29.01.2021</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1D20F4E-2541-484C-8F77-B296C6FE2584}"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57200" y="3699804"/>
            <a:ext cx="8305800" cy="1601404"/>
          </a:xfrm>
        </p:spPr>
        <p:txBody>
          <a:bodyPr>
            <a:normAutofit fontScale="55000" lnSpcReduction="20000"/>
          </a:bodyPr>
          <a:lstStyle/>
          <a:p>
            <a:r>
              <a:rPr lang="pl-PL" sz="4400" dirty="0" smtClean="0">
                <a:solidFill>
                  <a:schemeClr val="tx1"/>
                </a:solidFill>
              </a:rPr>
              <a:t>Agata Górna </a:t>
            </a:r>
          </a:p>
          <a:p>
            <a:r>
              <a:rPr lang="pl-PL" sz="4400" dirty="0" err="1" smtClean="0">
                <a:solidFill>
                  <a:schemeClr val="tx1"/>
                </a:solidFill>
              </a:rPr>
              <a:t>Kl.VII</a:t>
            </a:r>
            <a:endParaRPr lang="pl-PL" sz="4400" dirty="0" smtClean="0">
              <a:solidFill>
                <a:schemeClr val="tx1"/>
              </a:solidFill>
            </a:endParaRPr>
          </a:p>
          <a:p>
            <a:endParaRPr lang="pl-PL" sz="2000" dirty="0" smtClean="0">
              <a:solidFill>
                <a:schemeClr val="tx1"/>
              </a:solidFill>
            </a:endParaRPr>
          </a:p>
          <a:p>
            <a:endParaRPr lang="pl-PL" sz="2000" dirty="0" smtClean="0">
              <a:solidFill>
                <a:schemeClr val="tx1"/>
              </a:solidFill>
            </a:endParaRPr>
          </a:p>
          <a:p>
            <a:r>
              <a:rPr lang="pl-PL" sz="2900" u="sng" dirty="0" smtClean="0">
                <a:solidFill>
                  <a:schemeClr val="bg1"/>
                </a:solidFill>
              </a:rPr>
              <a:t>Zdęcia wykorzystane w prezentacji pobrane z </a:t>
            </a:r>
            <a:r>
              <a:rPr lang="pl-PL" sz="2900" u="sng" dirty="0" err="1" smtClean="0">
                <a:solidFill>
                  <a:schemeClr val="bg1"/>
                </a:solidFill>
              </a:rPr>
              <a:t>internetu</a:t>
            </a:r>
            <a:r>
              <a:rPr lang="pl-PL" sz="2900" u="sng" dirty="0" smtClean="0">
                <a:solidFill>
                  <a:schemeClr val="bg1"/>
                </a:solidFill>
              </a:rPr>
              <a:t> </a:t>
            </a:r>
            <a:endParaRPr lang="pl-PL" sz="2900" u="sng" dirty="0" smtClean="0">
              <a:solidFill>
                <a:schemeClr val="bg1"/>
              </a:solidFill>
            </a:endParaRPr>
          </a:p>
        </p:txBody>
      </p:sp>
      <p:sp>
        <p:nvSpPr>
          <p:cNvPr id="2" name="Tytuł 1"/>
          <p:cNvSpPr>
            <a:spLocks noGrp="1"/>
          </p:cNvSpPr>
          <p:nvPr>
            <p:ph type="ctrTitle"/>
          </p:nvPr>
        </p:nvSpPr>
        <p:spPr/>
        <p:txBody>
          <a:bodyPr/>
          <a:lstStyle/>
          <a:p>
            <a:r>
              <a:rPr lang="pl-PL" b="1" dirty="0" smtClean="0"/>
              <a:t>Sposoby oszczędzania wody </a:t>
            </a:r>
            <a:endParaRPr lang="pl-PL" b="1" dirty="0"/>
          </a:p>
        </p:txBody>
      </p:sp>
    </p:spTree>
  </p:cSld>
  <p:clrMapOvr>
    <a:masterClrMapping/>
  </p:clrMapOvr>
  <p:transition>
    <p:fade thruBlk="1"/>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pl-PL" dirty="0"/>
          </a:p>
        </p:txBody>
      </p:sp>
      <p:sp>
        <p:nvSpPr>
          <p:cNvPr id="3" name="Tytuł 2"/>
          <p:cNvSpPr>
            <a:spLocks noGrp="1"/>
          </p:cNvSpPr>
          <p:nvPr>
            <p:ph type="title"/>
          </p:nvPr>
        </p:nvSpPr>
        <p:spPr>
          <a:xfrm>
            <a:off x="467544" y="2852936"/>
            <a:ext cx="8229600" cy="1219200"/>
          </a:xfrm>
        </p:spPr>
        <p:txBody>
          <a:bodyPr/>
          <a:lstStyle/>
          <a:p>
            <a:pPr algn="ctr"/>
            <a:r>
              <a:rPr lang="pl-PL" b="1" dirty="0" smtClean="0">
                <a:solidFill>
                  <a:schemeClr val="tx2">
                    <a:lumMod val="75000"/>
                  </a:schemeClr>
                </a:solidFill>
              </a:rPr>
              <a:t>DZIĘKUJĘ ZA UWAGĘ </a:t>
            </a:r>
            <a:endParaRPr lang="pl-PL" b="1" dirty="0">
              <a:solidFill>
                <a:schemeClr val="tx2">
                  <a:lumMod val="75000"/>
                </a:schemeClr>
              </a:solidFill>
            </a:endParaRPr>
          </a:p>
        </p:txBody>
      </p:sp>
    </p:spTree>
  </p:cSld>
  <p:clrMapOvr>
    <a:masterClrMapping/>
  </p:clrMapOvr>
  <p:transition>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a:solidFill>
                  <a:srgbClr val="FF0000"/>
                </a:solidFill>
              </a:rPr>
              <a:t>P</a:t>
            </a:r>
            <a:r>
              <a:rPr lang="pl-PL" sz="2000" b="1" dirty="0" smtClean="0"/>
              <a:t>rzyczyną marnowania wody w domu najczęściej są przecieki. Przecieki w domu najczęściej są powodowane nie dokręceniem kranu, czy popsutym zaworem.  Jeśli nie chcesz marnować wody zatkaj wszystkie przecieki wody w domu. </a:t>
            </a:r>
            <a:endParaRPr lang="pl-PL" sz="2000" b="1" dirty="0"/>
          </a:p>
        </p:txBody>
      </p:sp>
      <p:sp>
        <p:nvSpPr>
          <p:cNvPr id="2" name="Tytuł 1"/>
          <p:cNvSpPr>
            <a:spLocks noGrp="1"/>
          </p:cNvSpPr>
          <p:nvPr>
            <p:ph type="title"/>
          </p:nvPr>
        </p:nvSpPr>
        <p:spPr/>
        <p:txBody>
          <a:bodyPr/>
          <a:lstStyle/>
          <a:p>
            <a:pPr algn="ctr"/>
            <a:r>
              <a:rPr lang="pl-PL" b="1" dirty="0" smtClean="0"/>
              <a:t>Przecieki ? Usuń je ! </a:t>
            </a:r>
            <a:endParaRPr lang="pl-PL" b="1" dirty="0"/>
          </a:p>
        </p:txBody>
      </p:sp>
      <p:pic>
        <p:nvPicPr>
          <p:cNvPr id="4" name="Picture 2" descr="C:\Users\Packard Bell\Desktop\jak-ustalić-źródło-wycieku-wody-w-mieszkaniu.jpg"/>
          <p:cNvPicPr>
            <a:picLocks noChangeAspect="1" noChangeArrowheads="1"/>
          </p:cNvPicPr>
          <p:nvPr/>
        </p:nvPicPr>
        <p:blipFill>
          <a:blip r:embed="rId3" cstate="print"/>
          <a:srcRect/>
          <a:stretch>
            <a:fillRect/>
          </a:stretch>
        </p:blipFill>
        <p:spPr bwMode="auto">
          <a:xfrm>
            <a:off x="1403648" y="3501008"/>
            <a:ext cx="6264696" cy="2304256"/>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smtClean="0">
                <a:solidFill>
                  <a:srgbClr val="FF0000"/>
                </a:solidFill>
              </a:rPr>
              <a:t>P</a:t>
            </a:r>
            <a:r>
              <a:rPr lang="pl-PL" sz="2000" b="1" dirty="0" smtClean="0"/>
              <a:t>referowanym sposobem na całym świecie jest druga opcja czyli prysznic. Pod prysznicem zużywamy o wiele mniej wody niż podczas kąpieli. Warto też doposażyć swoja łazienkę w minutnik i termostat . Śpiewasz pod prysznicem ? Ogranicz swoją kąpiel do maksymalnie dwóch piosenek .</a:t>
            </a:r>
          </a:p>
        </p:txBody>
      </p:sp>
      <p:sp>
        <p:nvSpPr>
          <p:cNvPr id="2" name="Tytuł 1"/>
          <p:cNvSpPr>
            <a:spLocks noGrp="1"/>
          </p:cNvSpPr>
          <p:nvPr>
            <p:ph type="title"/>
          </p:nvPr>
        </p:nvSpPr>
        <p:spPr/>
        <p:txBody>
          <a:bodyPr>
            <a:normAutofit fontScale="90000"/>
          </a:bodyPr>
          <a:lstStyle/>
          <a:p>
            <a:pPr algn="ctr"/>
            <a:r>
              <a:rPr lang="pl-PL" dirty="0"/>
              <a:t>   </a:t>
            </a:r>
            <a:r>
              <a:rPr lang="pl-PL" b="1" dirty="0"/>
              <a:t>D</a:t>
            </a:r>
            <a:r>
              <a:rPr lang="pl-PL" b="1" dirty="0" smtClean="0"/>
              <a:t>ługa kąpiel, czy</a:t>
            </a:r>
            <a:r>
              <a:rPr lang="pl-PL" b="1" dirty="0"/>
              <a:t> szybki prysznic?</a:t>
            </a:r>
          </a:p>
        </p:txBody>
      </p:sp>
      <p:pic>
        <p:nvPicPr>
          <p:cNvPr id="1027" name="Picture 3" descr="C:\Users\Packard Bell\Desktop\zdjęcie główne_16.jpg"/>
          <p:cNvPicPr>
            <a:picLocks noChangeAspect="1" noChangeArrowheads="1"/>
          </p:cNvPicPr>
          <p:nvPr/>
        </p:nvPicPr>
        <p:blipFill>
          <a:blip r:embed="rId3" cstate="print"/>
          <a:srcRect/>
          <a:stretch>
            <a:fillRect/>
          </a:stretch>
        </p:blipFill>
        <p:spPr bwMode="auto">
          <a:xfrm>
            <a:off x="1043608" y="3645024"/>
            <a:ext cx="6840760" cy="2664296"/>
          </a:xfrm>
          <a:prstGeom prst="rect">
            <a:avLst/>
          </a:prstGeom>
          <a:noFill/>
        </p:spPr>
      </p:pic>
      <p:sp>
        <p:nvSpPr>
          <p:cNvPr id="6" name="Prostokąt 5"/>
          <p:cNvSpPr/>
          <p:nvPr/>
        </p:nvSpPr>
        <p:spPr>
          <a:xfrm>
            <a:off x="2411760" y="3645024"/>
            <a:ext cx="4248472" cy="1569660"/>
          </a:xfrm>
          <a:prstGeom prst="rect">
            <a:avLst/>
          </a:prstGeom>
          <a:noFill/>
        </p:spPr>
        <p:txBody>
          <a:bodyPr wrap="square" lIns="91440" tIns="45720" rIns="91440" bIns="45720">
            <a:spAutoFit/>
          </a:bodyPr>
          <a:lstStyle/>
          <a:p>
            <a:pPr algn="ctr"/>
            <a:r>
              <a:rPr lang="pl-PL" sz="9600" b="1" dirty="0">
                <a:ln w="10541" cmpd="sng">
                  <a:solidFill>
                    <a:schemeClr val="accent1">
                      <a:shade val="88000"/>
                      <a:satMod val="110000"/>
                    </a:schemeClr>
                  </a:solidFill>
                  <a:prstDash val="solid"/>
                </a:ln>
                <a:solidFill>
                  <a:srgbClr val="FF0000"/>
                </a:solidFill>
              </a:rPr>
              <a:t>?</a:t>
            </a:r>
            <a:endParaRPr lang="pl-PL" sz="9600" b="1" cap="none" spc="0" dirty="0">
              <a:ln w="10541" cmpd="sng">
                <a:solidFill>
                  <a:schemeClr val="accent1">
                    <a:shade val="88000"/>
                    <a:satMod val="110000"/>
                  </a:schemeClr>
                </a:solidFill>
                <a:prstDash val="solid"/>
              </a:ln>
              <a:solidFill>
                <a:srgbClr val="FF0000"/>
              </a:solidFill>
              <a:effectLst/>
            </a:endParaRPr>
          </a:p>
        </p:txBody>
      </p:sp>
    </p:spTree>
  </p:cSld>
  <p:clrMapOvr>
    <a:masterClrMapping/>
  </p:clrMapOvr>
  <p:transition>
    <p:fade thruBlk="1"/>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sz="2800" dirty="0" smtClean="0"/>
              <a:t>    </a:t>
            </a:r>
            <a:r>
              <a:rPr lang="pl-PL" sz="2400" b="1" dirty="0" smtClean="0">
                <a:solidFill>
                  <a:srgbClr val="FF0000"/>
                </a:solidFill>
              </a:rPr>
              <a:t>W</a:t>
            </a:r>
            <a:r>
              <a:rPr lang="pl-PL" sz="2000" b="1" dirty="0" smtClean="0"/>
              <a:t>iększość ludzi pije wodę z plastikowych butelek, lecz nie wiedzą oni że marnują 3 razy więcej wody niż jest w butelce. Pijmy wodę z kranu, nie tylko oszczędzamy wodę lecz produkujemy jedną butelkę plastikową mniej, dzięki czemu świat jest czystszy </a:t>
            </a:r>
            <a:endParaRPr lang="pl-PL" sz="2000" b="1" dirty="0"/>
          </a:p>
        </p:txBody>
      </p:sp>
      <p:sp>
        <p:nvSpPr>
          <p:cNvPr id="2" name="Tytuł 1"/>
          <p:cNvSpPr>
            <a:spLocks noGrp="1"/>
          </p:cNvSpPr>
          <p:nvPr>
            <p:ph type="title"/>
          </p:nvPr>
        </p:nvSpPr>
        <p:spPr/>
        <p:txBody>
          <a:bodyPr>
            <a:normAutofit fontScale="90000"/>
          </a:bodyPr>
          <a:lstStyle/>
          <a:p>
            <a:pPr algn="ctr"/>
            <a:r>
              <a:rPr lang="pl-PL" b="1" dirty="0" smtClean="0"/>
              <a:t>Pijesz wodę z butelki ? Zaprzestań !</a:t>
            </a:r>
            <a:endParaRPr lang="pl-PL" b="1" dirty="0"/>
          </a:p>
        </p:txBody>
      </p:sp>
      <p:pic>
        <p:nvPicPr>
          <p:cNvPr id="2050" name="Picture 2" descr="C:\Users\Packard Bell\Desktop\woda__1565185380.jpg"/>
          <p:cNvPicPr>
            <a:picLocks noChangeAspect="1" noChangeArrowheads="1"/>
          </p:cNvPicPr>
          <p:nvPr/>
        </p:nvPicPr>
        <p:blipFill>
          <a:blip r:embed="rId3" cstate="print"/>
          <a:srcRect/>
          <a:stretch>
            <a:fillRect/>
          </a:stretch>
        </p:blipFill>
        <p:spPr bwMode="auto">
          <a:xfrm>
            <a:off x="1259632" y="3429000"/>
            <a:ext cx="6552728" cy="2664296"/>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smtClean="0">
                <a:solidFill>
                  <a:srgbClr val="FF0000"/>
                </a:solidFill>
              </a:rPr>
              <a:t>W</a:t>
            </a:r>
            <a:r>
              <a:rPr lang="pl-PL" sz="2000" b="1" dirty="0" smtClean="0"/>
              <a:t>iększość ludzi ma wyprowadzony na dwór kran w którym płynie woda z wodociągu w ten sposób zużywają mnóstwo wody podlewając trawniki na działkach lub ogrody w których rosną kwiaty i warzywa. Usuń kran i zacznij oszczędzać wodę z opadów atmosferycznych wtedy oszczędzimy nie tylko wodę ale również pieniądze. </a:t>
            </a:r>
            <a:endParaRPr lang="pl-PL" sz="2000" b="1" dirty="0"/>
          </a:p>
        </p:txBody>
      </p:sp>
      <p:sp>
        <p:nvSpPr>
          <p:cNvPr id="2" name="Tytuł 1"/>
          <p:cNvSpPr>
            <a:spLocks noGrp="1"/>
          </p:cNvSpPr>
          <p:nvPr>
            <p:ph type="title"/>
          </p:nvPr>
        </p:nvSpPr>
        <p:spPr>
          <a:xfrm>
            <a:off x="467544" y="188640"/>
            <a:ext cx="8229600" cy="1219200"/>
          </a:xfrm>
        </p:spPr>
        <p:txBody>
          <a:bodyPr>
            <a:normAutofit fontScale="90000"/>
          </a:bodyPr>
          <a:lstStyle/>
          <a:p>
            <a:pPr algn="ctr"/>
            <a:r>
              <a:rPr lang="pl-PL" b="1" dirty="0" smtClean="0"/>
              <a:t>Podlewasz trawnik wodą</a:t>
            </a:r>
            <a:br>
              <a:rPr lang="pl-PL" b="1" dirty="0" smtClean="0"/>
            </a:br>
            <a:r>
              <a:rPr lang="pl-PL" b="1" dirty="0" smtClean="0"/>
              <a:t> z wodociągu ? Robisz źle.</a:t>
            </a:r>
            <a:endParaRPr lang="pl-PL" b="1" dirty="0"/>
          </a:p>
        </p:txBody>
      </p:sp>
      <p:pic>
        <p:nvPicPr>
          <p:cNvPr id="3074" name="Picture 2" descr="C:\Users\Packard Bell\Desktop\381d6bc2a82e26f7d79b707f973494e6.jpg"/>
          <p:cNvPicPr>
            <a:picLocks noChangeAspect="1" noChangeArrowheads="1"/>
          </p:cNvPicPr>
          <p:nvPr/>
        </p:nvPicPr>
        <p:blipFill>
          <a:blip r:embed="rId3" cstate="print"/>
          <a:srcRect/>
          <a:stretch>
            <a:fillRect/>
          </a:stretch>
        </p:blipFill>
        <p:spPr bwMode="auto">
          <a:xfrm>
            <a:off x="1403648" y="3501008"/>
            <a:ext cx="6264696" cy="2808312"/>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a:solidFill>
                  <a:srgbClr val="FF0000"/>
                </a:solidFill>
              </a:rPr>
              <a:t>J</a:t>
            </a:r>
            <a:r>
              <a:rPr lang="pl-PL" sz="2000" b="1" dirty="0"/>
              <a:t>eśli jeszcze nie masz zmywarki w swojej kuchni, koniecznie musisz to zmienić. Nie dość, że zyskasz czas, który każdego dnia przeznaczałeś na stanie przy zlewie, to jeszcze zupełnie przy okazji będziesz oszczędzał wodę. Zużycie wody przez zmywarkę może być nawet 4 razy mniejsze niż podczas mycia </a:t>
            </a:r>
            <a:r>
              <a:rPr lang="pl-PL" sz="2000" b="1" dirty="0" smtClean="0"/>
              <a:t>ręcznego. Kiedy twoja zmywarka ma tryb ECO zużyje jeszcze mniej wody. </a:t>
            </a:r>
            <a:endParaRPr lang="pl-PL" sz="2000" b="1" dirty="0"/>
          </a:p>
        </p:txBody>
      </p:sp>
      <p:sp>
        <p:nvSpPr>
          <p:cNvPr id="2" name="Tytuł 1"/>
          <p:cNvSpPr>
            <a:spLocks noGrp="1"/>
          </p:cNvSpPr>
          <p:nvPr>
            <p:ph type="title"/>
          </p:nvPr>
        </p:nvSpPr>
        <p:spPr/>
        <p:txBody>
          <a:bodyPr>
            <a:normAutofit fontScale="90000"/>
          </a:bodyPr>
          <a:lstStyle/>
          <a:p>
            <a:pPr algn="ctr"/>
            <a:r>
              <a:rPr lang="pl-PL" b="1" dirty="0" smtClean="0"/>
              <a:t>Nie masz zmywarki ?</a:t>
            </a:r>
            <a:br>
              <a:rPr lang="pl-PL" b="1" dirty="0" smtClean="0"/>
            </a:br>
            <a:r>
              <a:rPr lang="pl-PL" b="1" dirty="0" smtClean="0"/>
              <a:t>Zainwestuj w nią !</a:t>
            </a:r>
            <a:endParaRPr lang="pl-PL" b="1" dirty="0"/>
          </a:p>
        </p:txBody>
      </p:sp>
      <p:pic>
        <p:nvPicPr>
          <p:cNvPr id="4099" name="Picture 3" descr="C:\Users\Packard Bell\Desktop\GLOWNE, Fot. Sharp.jpg"/>
          <p:cNvPicPr>
            <a:picLocks noChangeAspect="1" noChangeArrowheads="1"/>
          </p:cNvPicPr>
          <p:nvPr/>
        </p:nvPicPr>
        <p:blipFill>
          <a:blip r:embed="rId3" cstate="print"/>
          <a:srcRect/>
          <a:stretch>
            <a:fillRect/>
          </a:stretch>
        </p:blipFill>
        <p:spPr bwMode="auto">
          <a:xfrm>
            <a:off x="1331640" y="3789040"/>
            <a:ext cx="6408712" cy="2576699"/>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smtClean="0">
                <a:solidFill>
                  <a:srgbClr val="FF0000"/>
                </a:solidFill>
              </a:rPr>
              <a:t>E</a:t>
            </a:r>
            <a:r>
              <a:rPr lang="pl-PL" sz="2000" b="1" dirty="0" smtClean="0"/>
              <a:t>lektrownie takie jak elektrownia Bełchatów zużywają tysiące litrów wody do chłodzenia, napędzania turbiny parowej i do wypłukiwania odpadów paleniskowych i ich nawilżania, wyłączając niepotrzebne urządzenia które pozyskują prąd oszczędzamy wodę i zużywamy mniej energii. </a:t>
            </a:r>
            <a:endParaRPr lang="pl-PL" sz="2000" b="1" dirty="0"/>
          </a:p>
        </p:txBody>
      </p:sp>
      <p:sp>
        <p:nvSpPr>
          <p:cNvPr id="2" name="Tytuł 1"/>
          <p:cNvSpPr>
            <a:spLocks noGrp="1"/>
          </p:cNvSpPr>
          <p:nvPr>
            <p:ph type="title"/>
          </p:nvPr>
        </p:nvSpPr>
        <p:spPr/>
        <p:txBody>
          <a:bodyPr>
            <a:normAutofit fontScale="90000"/>
          </a:bodyPr>
          <a:lstStyle/>
          <a:p>
            <a:pPr algn="ctr"/>
            <a:r>
              <a:rPr lang="pl-PL" b="1" dirty="0" smtClean="0"/>
              <a:t>Telewizor działa gdy nikt </a:t>
            </a:r>
            <a:br>
              <a:rPr lang="pl-PL" b="1" dirty="0" smtClean="0"/>
            </a:br>
            <a:r>
              <a:rPr lang="pl-PL" b="1" dirty="0" smtClean="0"/>
              <a:t>go nie ogląda ? Wyłącz go !</a:t>
            </a:r>
            <a:endParaRPr lang="pl-PL" b="1" dirty="0"/>
          </a:p>
        </p:txBody>
      </p:sp>
      <p:pic>
        <p:nvPicPr>
          <p:cNvPr id="5122" name="Picture 2" descr="C:\Users\Packard Bell\Desktop\Belchatow_11_.jpg"/>
          <p:cNvPicPr>
            <a:picLocks noChangeAspect="1" noChangeArrowheads="1"/>
          </p:cNvPicPr>
          <p:nvPr/>
        </p:nvPicPr>
        <p:blipFill>
          <a:blip r:embed="rId3" cstate="print"/>
          <a:srcRect/>
          <a:stretch>
            <a:fillRect/>
          </a:stretch>
        </p:blipFill>
        <p:spPr bwMode="auto">
          <a:xfrm>
            <a:off x="1115616" y="3501008"/>
            <a:ext cx="6840760" cy="2887815"/>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dirty="0">
                <a:solidFill>
                  <a:srgbClr val="FF0000"/>
                </a:solidFill>
              </a:rPr>
              <a:t>J</a:t>
            </a:r>
            <a:r>
              <a:rPr lang="pl-PL" sz="2000" dirty="0" smtClean="0"/>
              <a:t>eśli masz pralkę </a:t>
            </a:r>
            <a:r>
              <a:rPr lang="pl-PL" sz="2000" dirty="0"/>
              <a:t>starego typu, warto wymienić ją na nową. W nowoczesnych urządzeniach można wybierać programy oszczędnościowe lub wykorzystywać funkcję "pół wsadu". Pralka dopasuje wówczas ilość używanej wody do zadanego programu. Niektóre pralki mają wbudowane wagi potrafiące dobrać ilość wody do ciężaru pranych ubrań.</a:t>
            </a:r>
          </a:p>
        </p:txBody>
      </p:sp>
      <p:sp>
        <p:nvSpPr>
          <p:cNvPr id="2" name="Tytuł 1"/>
          <p:cNvSpPr>
            <a:spLocks noGrp="1"/>
          </p:cNvSpPr>
          <p:nvPr>
            <p:ph type="title"/>
          </p:nvPr>
        </p:nvSpPr>
        <p:spPr/>
        <p:txBody>
          <a:bodyPr>
            <a:normAutofit fontScale="90000"/>
          </a:bodyPr>
          <a:lstStyle/>
          <a:p>
            <a:pPr algn="ctr"/>
            <a:r>
              <a:rPr lang="pl-PL" b="1" dirty="0" smtClean="0"/>
              <a:t>Masz starą pralkę ?</a:t>
            </a:r>
            <a:br>
              <a:rPr lang="pl-PL" b="1" dirty="0" smtClean="0"/>
            </a:br>
            <a:r>
              <a:rPr lang="pl-PL" b="1" dirty="0" smtClean="0"/>
              <a:t>Wymień ją na nowszy model !</a:t>
            </a:r>
            <a:endParaRPr lang="pl-PL" b="1" dirty="0"/>
          </a:p>
        </p:txBody>
      </p:sp>
      <p:pic>
        <p:nvPicPr>
          <p:cNvPr id="6146" name="Picture 2" descr="C:\Users\Packard Bell\Desktop\nowoczesne-agd-nowy-model-pralki.jpg"/>
          <p:cNvPicPr>
            <a:picLocks noChangeAspect="1" noChangeArrowheads="1"/>
          </p:cNvPicPr>
          <p:nvPr/>
        </p:nvPicPr>
        <p:blipFill>
          <a:blip r:embed="rId3" cstate="print"/>
          <a:srcRect/>
          <a:stretch>
            <a:fillRect/>
          </a:stretch>
        </p:blipFill>
        <p:spPr bwMode="auto">
          <a:xfrm>
            <a:off x="1835696" y="3645024"/>
            <a:ext cx="5472608" cy="2736304"/>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dirty="0" smtClean="0">
                <a:solidFill>
                  <a:srgbClr val="FF0000"/>
                </a:solidFill>
              </a:rPr>
              <a:t>J</a:t>
            </a:r>
            <a:r>
              <a:rPr lang="pl-PL" sz="2000" dirty="0" smtClean="0"/>
              <a:t>eśli masz dzieci wytłumacz im również na czym polega oszczędność wody. Mogą one w przyszłości rozpowszechniać wiedzę którą im przekazałaś/</a:t>
            </a:r>
            <a:r>
              <a:rPr lang="pl-PL" sz="2000" dirty="0" err="1" smtClean="0"/>
              <a:t>eś</a:t>
            </a:r>
            <a:r>
              <a:rPr lang="pl-PL" sz="2000" dirty="0" smtClean="0"/>
              <a:t> i czynić </a:t>
            </a:r>
            <a:r>
              <a:rPr lang="pl-PL" sz="2000" dirty="0"/>
              <a:t>ś</a:t>
            </a:r>
            <a:r>
              <a:rPr lang="pl-PL" sz="2000" dirty="0" smtClean="0"/>
              <a:t>wiat lepszym oszczędzając przy tym mnóstwo wody.</a:t>
            </a:r>
            <a:endParaRPr lang="pl-PL" sz="2000" dirty="0"/>
          </a:p>
        </p:txBody>
      </p:sp>
      <p:sp>
        <p:nvSpPr>
          <p:cNvPr id="2" name="Tytuł 1"/>
          <p:cNvSpPr>
            <a:spLocks noGrp="1"/>
          </p:cNvSpPr>
          <p:nvPr>
            <p:ph type="title"/>
          </p:nvPr>
        </p:nvSpPr>
        <p:spPr/>
        <p:txBody>
          <a:bodyPr>
            <a:normAutofit fontScale="90000"/>
          </a:bodyPr>
          <a:lstStyle/>
          <a:p>
            <a:pPr algn="ctr"/>
            <a:r>
              <a:rPr lang="pl-PL" b="1" dirty="0" smtClean="0"/>
              <a:t>Masz dzieci ?</a:t>
            </a:r>
            <a:br>
              <a:rPr lang="pl-PL" b="1" dirty="0" smtClean="0"/>
            </a:br>
            <a:r>
              <a:rPr lang="pl-PL" b="1" dirty="0" smtClean="0"/>
              <a:t>Świetnie !</a:t>
            </a:r>
            <a:endParaRPr lang="pl-PL" b="1" dirty="0"/>
          </a:p>
        </p:txBody>
      </p:sp>
      <p:pic>
        <p:nvPicPr>
          <p:cNvPr id="7170" name="Picture 2" descr="C:\Users\Packard Bell\Desktop\czy-woda-z-kranu-jest-bezpieczna-dla-dziecka-881.jpg"/>
          <p:cNvPicPr>
            <a:picLocks noChangeAspect="1" noChangeArrowheads="1"/>
          </p:cNvPicPr>
          <p:nvPr/>
        </p:nvPicPr>
        <p:blipFill>
          <a:blip r:embed="rId3" cstate="print"/>
          <a:srcRect/>
          <a:stretch>
            <a:fillRect/>
          </a:stretch>
        </p:blipFill>
        <p:spPr bwMode="auto">
          <a:xfrm>
            <a:off x="1547664" y="2852936"/>
            <a:ext cx="6192688" cy="3357615"/>
          </a:xfrm>
          <a:prstGeom prst="rect">
            <a:avLst/>
          </a:prstGeom>
          <a:noFill/>
        </p:spPr>
      </p:pic>
    </p:spTree>
  </p:cSld>
  <p:clrMapOvr>
    <a:masterClrMapping/>
  </p:clrMapOvr>
  <p:transition>
    <p:fade thruBlk="1"/>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95</TotalTime>
  <Words>357</Words>
  <Application>Microsoft Office PowerPoint</Application>
  <PresentationFormat>Pokaz na ekranie (4:3)</PresentationFormat>
  <Paragraphs>24</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Papier</vt:lpstr>
      <vt:lpstr>Sposoby oszczędzania wody </vt:lpstr>
      <vt:lpstr>Przecieki ? Usuń je ! </vt:lpstr>
      <vt:lpstr>   Długa kąpiel, czy szybki prysznic?</vt:lpstr>
      <vt:lpstr>Pijesz wodę z butelki ? Zaprzestań !</vt:lpstr>
      <vt:lpstr>Podlewasz trawnik wodą  z wodociągu ? Robisz źle.</vt:lpstr>
      <vt:lpstr>Nie masz zmywarki ? Zainwestuj w nią !</vt:lpstr>
      <vt:lpstr>Telewizor działa gdy nikt  go nie ogląda ? Wyłącz go !</vt:lpstr>
      <vt:lpstr>Masz starą pralkę ? Wymień ją na nowszy model !</vt:lpstr>
      <vt:lpstr>Masz dzieci ? Świetnie !</vt:lpstr>
      <vt:lpstr>DZIĘKUJĘ ZA UWAGĘ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Sposoby oszczędzania wody</dc:title>
  <dc:creator>Packard Bell</dc:creator>
  <cp:lastModifiedBy>Packard Bell</cp:lastModifiedBy>
  <cp:revision>10</cp:revision>
  <dcterms:created xsi:type="dcterms:W3CDTF">2021-01-29T09:31:16Z</dcterms:created>
  <dcterms:modified xsi:type="dcterms:W3CDTF">2021-01-29T11:07:16Z</dcterms:modified>
</cp:coreProperties>
</file>