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 tytułowy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tekst pionowy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pionowy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zawartość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ównanie" type="twoTxTwoObj">
  <p:cSld name="TWO_OBJECTS_WITH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7" name="Google Shape;27;p4"/>
          <p:cNvSpPr txBox="1"/>
          <p:nvPr>
            <p:ph idx="3" type="body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" name="Google Shape;28;p4"/>
          <p:cNvSpPr txBox="1"/>
          <p:nvPr>
            <p:ph idx="4" type="body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lko tytuł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sty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wartość z podpis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az z podpis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9" Type="http://schemas.openxmlformats.org/officeDocument/2006/relationships/image" Target="../media/image8.jp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/>
        </p:nvSpPr>
        <p:spPr>
          <a:xfrm>
            <a:off x="142846" y="5214950"/>
            <a:ext cx="88583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Rozpalaj ognisko w miejscach dozwolonych!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1" y="521495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Pamiętaj o bezpieczeństwie wsiadając na rower!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/>
        </p:nvSpPr>
        <p:spPr>
          <a:xfrm>
            <a:off x="146650" y="5214950"/>
            <a:ext cx="885070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Pływaj tylko w miejscach strzeżonych!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Pamiętaj o kapoku!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Zgubiłeś się na plaży?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 zrobić w czasie burzy?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Planujesz wycieczkę do jaskini?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-214344" y="5214950"/>
            <a:ext cx="957269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Pamiętaj o odpowiednim obuwiu w górach!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/>
        </p:nvSpPr>
        <p:spPr>
          <a:xfrm>
            <a:off x="1000100" y="142852"/>
            <a:ext cx="2267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Organizator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5286380" y="142852"/>
            <a:ext cx="349711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Patronat honorowy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3571868" y="2071678"/>
            <a:ext cx="18119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Partnerzy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.png" id="91" name="Google Shape;9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158" y="3143248"/>
            <a:ext cx="1978174" cy="1260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CRL-kolor_RGB.png" id="92" name="Google Shape;9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472" y="357166"/>
            <a:ext cx="3131687" cy="1755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minister.png" id="93" name="Google Shape;9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9256" y="571480"/>
            <a:ext cx="3009805" cy="1504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Muzeum_Dobranocek_w_Rzeszowie.png" id="94" name="Google Shape;9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98476" y="2752636"/>
            <a:ext cx="1201780" cy="18260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zczyrk.png" id="95" name="Google Shape;95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63400" y="2857496"/>
            <a:ext cx="1488597" cy="1725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ebna.jpg" id="96" name="Google Shape;96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15140" y="2643182"/>
            <a:ext cx="2151468" cy="215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>
            <a:off x="-285784" y="3000372"/>
            <a:ext cx="6143668" cy="135732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1107257" y="5214950"/>
            <a:ext cx="692948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Centrum Rozwoju Lokalnego</a:t>
            </a:r>
            <a:endParaRPr sz="40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UR-06.12-MDZZWJ-6.jpg" id="103" name="Google Shape;10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8" y="2643182"/>
            <a:ext cx="3093642" cy="206242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bezpieczne_wakacje_podsumowanie_akcji-7.jpg" id="104" name="Google Shape;10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6446" y="285728"/>
            <a:ext cx="2939447" cy="195963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105" name="Google Shape;105;p15"/>
          <p:cNvSpPr txBox="1"/>
          <p:nvPr/>
        </p:nvSpPr>
        <p:spPr>
          <a:xfrm>
            <a:off x="214282" y="285728"/>
            <a:ext cx="5429288" cy="46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Centrum Rozwoju Lokalnego </a:t>
            </a:r>
            <a:r>
              <a:rPr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 wielu lat aktywnie wspiera proces edukacji najmłodszych poprzez inicjowanie i wspieranie kreatywnych inicjatyw edukacyjnych.  W grudniu 2018 roku w współpracy z Policją zorganizowana została akcja </a:t>
            </a:r>
            <a:r>
              <a:rPr b="1"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„Ze Sznupkiem bezpieczni w drodze”, </a:t>
            </a:r>
            <a:r>
              <a:rPr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kwietniu 2019 roku miała miejsce ogólnopolska akcja </a:t>
            </a:r>
            <a:r>
              <a:rPr b="1"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„#SegregujeMy”</a:t>
            </a:r>
            <a:r>
              <a:rPr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zaś w lipcu i sierpniu  akcja  </a:t>
            </a:r>
            <a:r>
              <a:rPr b="1"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„Bezpieczne wakacje”.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 wszystkich inicjatywach Centrum Rozwoju Lokalnego można poczytać na: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stronie internetowej: </a:t>
            </a:r>
            <a:r>
              <a:rPr b="1" lang="pl-PL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www.crl.org.pl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Facebooku</a:t>
            </a:r>
            <a:r>
              <a:rPr b="1" lang="pl-PL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pl-PL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fb.com/centrum.rozwoju.lokalnego</a:t>
            </a:r>
            <a:endParaRPr b="1"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Uważaj na zwierzęta leśne!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Uważaj na złodziei!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Przechodź po pasach przez jezdnię!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/>
        </p:nvSpPr>
        <p:spPr>
          <a:xfrm>
            <a:off x="612476" y="5214950"/>
            <a:ext cx="7919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Gdzie grać w piłkę?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