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2" r:id="rId9"/>
    <p:sldId id="274" r:id="rId10"/>
    <p:sldId id="273" r:id="rId11"/>
    <p:sldId id="275" r:id="rId12"/>
    <p:sldId id="262" r:id="rId13"/>
    <p:sldId id="263" r:id="rId14"/>
    <p:sldId id="277" r:id="rId15"/>
    <p:sldId id="264" r:id="rId16"/>
    <p:sldId id="265" r:id="rId17"/>
    <p:sldId id="266" r:id="rId18"/>
    <p:sldId id="267" r:id="rId19"/>
    <p:sldId id="269" r:id="rId20"/>
    <p:sldId id="270" r:id="rId21"/>
    <p:sldId id="268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4" y="-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01.11.2020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96552" y="2276872"/>
            <a:ext cx="7704856" cy="1646302"/>
          </a:xfrm>
        </p:spPr>
        <p:txBody>
          <a:bodyPr/>
          <a:lstStyle/>
          <a:p>
            <a:r>
              <a:rPr lang="pl-PL" sz="4800" dirty="0" smtClean="0"/>
              <a:t>Mądre głowy mamy, więc zdrowo się odżywiamy!</a:t>
            </a:r>
            <a:endParaRPr lang="en-GB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5825202" cy="1096899"/>
          </a:xfrm>
        </p:spPr>
        <p:txBody>
          <a:bodyPr/>
          <a:lstStyle/>
          <a:p>
            <a:r>
              <a:rPr lang="pl-PL" dirty="0" smtClean="0"/>
              <a:t>Dietetyk Adrianna Adamus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4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Sztuczne barwniki…</a:t>
            </a:r>
            <a:endParaRPr lang="en-GB" sz="4000" dirty="0"/>
          </a:p>
        </p:txBody>
      </p:sp>
      <p:pic>
        <p:nvPicPr>
          <p:cNvPr id="4" name="Picture 4" descr="State of Green Business: Chemical transparency creates a window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24" y="4736079"/>
            <a:ext cx="3351176" cy="203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ESTLE.SŁODYCZE BEZ KONSERWANTÓW. Nestlé rezygnuje z konserwantó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23" y="1588129"/>
            <a:ext cx="260898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 w dół 5"/>
          <p:cNvSpPr/>
          <p:nvPr/>
        </p:nvSpPr>
        <p:spPr>
          <a:xfrm>
            <a:off x="3286187" y="3645024"/>
            <a:ext cx="497456" cy="952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8" descr="Confused Face Emoji | Confused face, Happy smiley face,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36079"/>
            <a:ext cx="1566395" cy="15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800303" cy="1320800"/>
          </a:xfrm>
        </p:spPr>
        <p:txBody>
          <a:bodyPr>
            <a:noAutofit/>
          </a:bodyPr>
          <a:lstStyle/>
          <a:p>
            <a:r>
              <a:rPr lang="pl-PL" sz="4000" dirty="0"/>
              <a:t>Słodycze psują zdrowie, </a:t>
            </a:r>
            <a:br>
              <a:rPr lang="pl-PL" sz="4000" dirty="0"/>
            </a:br>
            <a:r>
              <a:rPr lang="pl-PL" sz="4000" dirty="0"/>
              <a:t>niech każdy się o tym dowie!</a:t>
            </a:r>
            <a:endParaRPr lang="en-GB" sz="4000" dirty="0"/>
          </a:p>
        </p:txBody>
      </p:sp>
      <p:pic>
        <p:nvPicPr>
          <p:cNvPr id="4" name="Picture 4" descr="Podejmij wyzwanie: 4 tygodnie bez słodyczy - Wizaz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5832648" cy="38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Zdrowe zamienniki niezdrowych przekąsek</a:t>
            </a:r>
            <a:endParaRPr lang="en-GB" dirty="0"/>
          </a:p>
        </p:txBody>
      </p:sp>
      <p:pic>
        <p:nvPicPr>
          <p:cNvPr id="4" name="Picture 2" descr="Znalezione obrazy dla zapytania zdrowe odżywi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492896"/>
            <a:ext cx="6693488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8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zamiast słodyczy?</a:t>
            </a:r>
            <a:endParaRPr lang="en-GB" dirty="0"/>
          </a:p>
        </p:txBody>
      </p:sp>
      <p:pic>
        <p:nvPicPr>
          <p:cNvPr id="8196" name="Picture 4" descr="Suszone owoce - odzywianie.inf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95831"/>
            <a:ext cx="316706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Jak jeść owoce? - Odchudzanie - Polki.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3" y="1988840"/>
            <a:ext cx="2723456" cy="20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ocdn.eu/pulscms-transforms/1/KERk9kuTURBXy9hODFjZThlYy1kNDlhLTRlZDctYmQyZS00YzAzYTNhZTkzZjQuanBlZ5GVAs0DBwDDw4GhMA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10817" r="1889" b="12777"/>
          <a:stretch/>
        </p:blipFill>
        <p:spPr bwMode="auto">
          <a:xfrm>
            <a:off x="4355976" y="2348880"/>
            <a:ext cx="248745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zamiast słodyczy?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6447501" cy="3880773"/>
          </a:xfrm>
        </p:spPr>
        <p:txBody>
          <a:bodyPr/>
          <a:lstStyle/>
          <a:p>
            <a:r>
              <a:rPr lang="pl-PL" sz="3200" dirty="0"/>
              <a:t>Słodycze przygotowane </a:t>
            </a:r>
            <a:br>
              <a:rPr lang="pl-PL" sz="3200" dirty="0"/>
            </a:br>
            <a:r>
              <a:rPr lang="pl-PL" sz="3200" dirty="0"/>
              <a:t>samodzielnie ze zdrowych składników!</a:t>
            </a:r>
          </a:p>
          <a:p>
            <a:endParaRPr lang="en-GB" dirty="0"/>
          </a:p>
        </p:txBody>
      </p:sp>
      <p:pic>
        <p:nvPicPr>
          <p:cNvPr id="9218" name="Picture 2" descr="CHUSTECZKI NAWILŻAJĄCE ANTYBAKTERYJNE SMILE 15 szt 9238758421 - Allegr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3849638" cy="25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Domowa chałwa</a:t>
            </a:r>
            <a:endParaRPr lang="en-GB" dirty="0"/>
          </a:p>
        </p:txBody>
      </p:sp>
      <p:pic>
        <p:nvPicPr>
          <p:cNvPr id="10242" name="Picture 2" descr="Kresto | Sezam łuskany | - Zakupy spożywcze przez Internet – 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664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iód – nasz złoty eliks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30670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ODZYNKI SUŁTAŃSKIE - NATURAL EXPERT w SUSZONE OWOCE - Gryczanka.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50" y="4631758"/>
            <a:ext cx="4345025" cy="20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Domowy jogurt owocowy</a:t>
            </a:r>
            <a:endParaRPr lang="en-GB" dirty="0"/>
          </a:p>
        </p:txBody>
      </p:sp>
      <p:pic>
        <p:nvPicPr>
          <p:cNvPr id="4" name="Picture 4" descr="Znalezione obrazy dla zapytania: jogurt gę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2439215" cy="24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nalezione obrazy dla zapytania: mal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8" y="1428738"/>
            <a:ext cx="230669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nalezione obrazy dla zapytania: jogurt malin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6" y="1899865"/>
            <a:ext cx="3125860" cy="33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załka w prawo 6"/>
          <p:cNvSpPr/>
          <p:nvPr/>
        </p:nvSpPr>
        <p:spPr>
          <a:xfrm>
            <a:off x="3254864" y="3156219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3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Domowe </a:t>
            </a:r>
            <a:r>
              <a:rPr lang="pl-PL" dirty="0" err="1" smtClean="0"/>
              <a:t>musli</a:t>
            </a:r>
            <a:endParaRPr lang="en-GB" dirty="0"/>
          </a:p>
        </p:txBody>
      </p:sp>
      <p:pic>
        <p:nvPicPr>
          <p:cNvPr id="4" name="Picture 2" descr="Płatki owsiane 0,5 kg - SOKIWYCISK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5" b="24704"/>
          <a:stretch/>
        </p:blipFill>
        <p:spPr bwMode="auto">
          <a:xfrm>
            <a:off x="525044" y="2420888"/>
            <a:ext cx="3137629" cy="15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ajlepsze i najzdrowsze orzechy, które watro jeść na przekąskę - Zdrowa  Dieta, Odchudzanie i przepisy kulinar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82" y="4492512"/>
            <a:ext cx="2774111" cy="1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ód – nasz złoty eliks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43142"/>
            <a:ext cx="2346970" cy="27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ODZYNKI SUŁTAŃSKIE - NATURAL EXPERT w SUSZONE OWOCE - Gryczanka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6" y="4694481"/>
            <a:ext cx="3252631" cy="15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Domowa </a:t>
            </a:r>
            <a:r>
              <a:rPr lang="pl-PL" dirty="0" err="1" smtClean="0"/>
              <a:t>nutella</a:t>
            </a:r>
            <a:endParaRPr lang="en-GB" dirty="0"/>
          </a:p>
        </p:txBody>
      </p:sp>
      <p:pic>
        <p:nvPicPr>
          <p:cNvPr id="11266" name="Picture 2" descr="Awokado - właściwości, jak jeść, przepisy - e-ogro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6462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akao – wartościowy produkt spożywczy – Nasz Sen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74" y="1916832"/>
            <a:ext cx="402930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anan - właściwości lecznicze i odżywcze. Kaloryczność - ile kalorii ma  banan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2" b="12212"/>
          <a:stretch/>
        </p:blipFill>
        <p:spPr bwMode="auto">
          <a:xfrm>
            <a:off x="899592" y="4221088"/>
            <a:ext cx="5004616" cy="21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Domowe ciasteczka owiane</a:t>
            </a:r>
            <a:endParaRPr lang="en-GB" dirty="0"/>
          </a:p>
        </p:txBody>
      </p:sp>
      <p:pic>
        <p:nvPicPr>
          <p:cNvPr id="4" name="Picture 2" descr="Płatki owsiane 0,5 kg - SOKIWYCISK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5" b="24704"/>
          <a:stretch/>
        </p:blipFill>
        <p:spPr bwMode="auto">
          <a:xfrm>
            <a:off x="251520" y="1268760"/>
            <a:ext cx="3137629" cy="15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anan - właściwości lecznicze i odżywcze. Kaloryczność - ile kalorii ma  banan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2" b="12212"/>
          <a:stretch/>
        </p:blipFill>
        <p:spPr bwMode="auto">
          <a:xfrm>
            <a:off x="4979383" y="1251419"/>
            <a:ext cx="35758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ód – nasz złoty eliks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83" y="4139305"/>
            <a:ext cx="2346970" cy="27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ODZYNKI SUŁTAŃSKIE - NATURAL EXPERT w SUSZONE OWOCE - Gryczanka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9394"/>
            <a:ext cx="3252631" cy="15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www.opowiastka.com/wp-content/uploads/2018/04/1-The-Healthy-Mumm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93685"/>
            <a:ext cx="4002680" cy="25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2243336"/>
          </a:xfrm>
        </p:spPr>
        <p:txBody>
          <a:bodyPr>
            <a:noAutofit/>
          </a:bodyPr>
          <a:lstStyle/>
          <a:p>
            <a:r>
              <a:rPr lang="pl-PL" sz="4400" dirty="0" smtClean="0"/>
              <a:t>Co to znaczy, że ktoś  zdrowo się odżywia?</a:t>
            </a:r>
            <a:endParaRPr lang="en-GB" sz="4400" dirty="0"/>
          </a:p>
        </p:txBody>
      </p:sp>
      <p:pic>
        <p:nvPicPr>
          <p:cNvPr id="1026" name="Picture 2" descr="Mamo, a dlaczego? - czyli dzieci zadają pytania - Domowa Akademia - Zielona  Sowa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4202832" cy="36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Domowe chrupki z ciecierzycy</a:t>
            </a:r>
            <a:endParaRPr lang="en-GB" dirty="0"/>
          </a:p>
        </p:txBody>
      </p:sp>
      <p:pic>
        <p:nvPicPr>
          <p:cNvPr id="14338" name="Picture 2" descr="Prażona ciecierzyca - czyli Królowa Cieciorka lepsza od popcornu! |  szczesl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959282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Domowa woda smakowa</a:t>
            </a:r>
            <a:endParaRPr lang="en-GB" sz="4000" dirty="0"/>
          </a:p>
        </p:txBody>
      </p:sp>
      <p:pic>
        <p:nvPicPr>
          <p:cNvPr id="5122" name="Picture 2" descr="Domowa woda smakowa. Ile cukru zawiera kupna woda smakowa? - Lawendowy 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659034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36712"/>
            <a:ext cx="7848872" cy="2400920"/>
          </a:xfrm>
        </p:spPr>
        <p:txBody>
          <a:bodyPr>
            <a:normAutofit/>
          </a:bodyPr>
          <a:lstStyle/>
          <a:p>
            <a:r>
              <a:rPr lang="pl-PL" sz="6000" dirty="0" smtClean="0"/>
              <a:t>Dziękuję za uwagę!</a:t>
            </a:r>
            <a:endParaRPr lang="en-GB" sz="6000" dirty="0"/>
          </a:p>
        </p:txBody>
      </p:sp>
      <p:pic>
        <p:nvPicPr>
          <p:cNvPr id="15362" name="Picture 2" descr="8 rad, jak kształtować u dziecka zdrowe nawyki – Szybka Przem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6469865" cy="40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447501" cy="1320800"/>
          </a:xfrm>
        </p:spPr>
        <p:txBody>
          <a:bodyPr/>
          <a:lstStyle/>
          <a:p>
            <a:r>
              <a:rPr lang="pl-PL" dirty="0" smtClean="0"/>
              <a:t>Piramida zdrowego żywienia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9979" r="7192"/>
          <a:stretch>
            <a:fillRect/>
          </a:stretch>
        </p:blipFill>
        <p:spPr bwMode="auto">
          <a:xfrm>
            <a:off x="214282" y="1142984"/>
            <a:ext cx="632464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51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Zdrowy talerz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040560" cy="50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9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Tego jedzmy więcej!</a:t>
            </a:r>
            <a:endParaRPr lang="en-GB" dirty="0"/>
          </a:p>
        </p:txBody>
      </p:sp>
      <p:pic>
        <p:nvPicPr>
          <p:cNvPr id="3074" name="Picture 2" descr="Płatki owsiane 0,5 kg - SOKIWYCISKA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5" b="24704"/>
          <a:stretch/>
        </p:blipFill>
        <p:spPr bwMode="auto">
          <a:xfrm>
            <a:off x="175456" y="1484783"/>
            <a:ext cx="3137629" cy="152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woce i warzywa | SDN Sp. z o.o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10" y="1124744"/>
            <a:ext cx="33492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siona-roślin-strączkowych - Okrągłe Miasteczko | Domy Kopuły SmartCity  Cohou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8680"/>
            <a:ext cx="3376869" cy="224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ksyny w rybach - sprawdź, które ryby nie trują - PoradnikZdrowie.p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89" y="4364674"/>
            <a:ext cx="3691018" cy="24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ajlepsze i najzdrowsze orzechy, które watro jeść na przekąskę - Zdrowa  Dieta, Odchudzanie i przepisy kulinar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09709"/>
            <a:ext cx="2774111" cy="1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Tego jedzmy mniej!</a:t>
            </a:r>
            <a:endParaRPr lang="en-GB" dirty="0"/>
          </a:p>
        </p:txBody>
      </p:sp>
      <p:pic>
        <p:nvPicPr>
          <p:cNvPr id="4098" name="Picture 2" descr="Sól – po co ta batalia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2" t="8263" r="27079" b="9277"/>
          <a:stretch/>
        </p:blipFill>
        <p:spPr bwMode="auto">
          <a:xfrm>
            <a:off x="323528" y="1340768"/>
            <a:ext cx="1396720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ukier Paczka 1kg (30-02) 7485468111 - Allegro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9122"/>
            <a:ext cx="1590375" cy="251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oft Drink Bottle Collection by gothamneedsme | 3DOce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8" y="3909690"/>
            <a:ext cx="2978439" cy="29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AST FOOD pod lupą - co kryje się w hamburgerach, frytkach i zapiekankach -  PoradnikZdrowie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92" y="4083358"/>
            <a:ext cx="3908519" cy="27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Jak przechowywać słodycze latem? - Poradnik Handlow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48" y="1492922"/>
            <a:ext cx="3269719" cy="21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060434" cy="1320800"/>
          </a:xfrm>
        </p:spPr>
        <p:txBody>
          <a:bodyPr/>
          <a:lstStyle/>
          <a:p>
            <a:r>
              <a:rPr lang="pl-PL" sz="4000" dirty="0" smtClean="0"/>
              <a:t>Dlaczego słodycze </a:t>
            </a:r>
            <a:br>
              <a:rPr lang="pl-PL" sz="4000" dirty="0" smtClean="0"/>
            </a:br>
            <a:r>
              <a:rPr lang="pl-PL" sz="4000" dirty="0" smtClean="0"/>
              <a:t>są niezdrowe?</a:t>
            </a:r>
            <a:endParaRPr lang="en-GB" sz="4000" dirty="0"/>
          </a:p>
        </p:txBody>
      </p:sp>
      <p:pic>
        <p:nvPicPr>
          <p:cNvPr id="7170" name="Picture 2" descr="The question game - Northwest Montessori Presch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15061"/>
          <a:stretch/>
        </p:blipFill>
        <p:spPr bwMode="auto">
          <a:xfrm>
            <a:off x="827584" y="1988840"/>
            <a:ext cx="4660797" cy="44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Dużo cukru…</a:t>
            </a:r>
            <a:endParaRPr lang="en-GB" sz="4400" dirty="0"/>
          </a:p>
        </p:txBody>
      </p:sp>
      <p:pic>
        <p:nvPicPr>
          <p:cNvPr id="4" name="Picture 2" descr="KORALIKI cukierki cukierek AKRYL 15x7mm mix 20szt - Sklep MERID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55031"/>
            <a:ext cx="2687793" cy="22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laczego cukier tuczy? - PoTreningu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69792"/>
            <a:ext cx="493965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 w dół 5"/>
          <p:cNvSpPr/>
          <p:nvPr/>
        </p:nvSpPr>
        <p:spPr>
          <a:xfrm>
            <a:off x="3286187" y="3645024"/>
            <a:ext cx="497456" cy="952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8" descr="Confused Face Emoji | Confused face, Happy smiley face,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36079"/>
            <a:ext cx="1566395" cy="15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447501" cy="13208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Niezdrowe tłuszcze…</a:t>
            </a:r>
            <a:endParaRPr lang="en-GB" sz="4000" dirty="0"/>
          </a:p>
        </p:txBody>
      </p:sp>
      <p:pic>
        <p:nvPicPr>
          <p:cNvPr id="6146" name="Picture 2" descr="Dlaczego jesz słodycze?&quot; Zdradzamy też swoje powody! | Wizaż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33" y="126876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 w dół 5"/>
          <p:cNvSpPr/>
          <p:nvPr/>
        </p:nvSpPr>
        <p:spPr>
          <a:xfrm>
            <a:off x="3621681" y="3775860"/>
            <a:ext cx="497456" cy="952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8" descr="Confused Face Emoji | Confused face, Happy smiley face,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36079"/>
            <a:ext cx="1566395" cy="15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zy olej palmowy będzie zakazany? Zobaczcie nową kampanię Greenpeace -  ELLE.p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70" y="4782218"/>
            <a:ext cx="3216922" cy="20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3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</Template>
  <TotalTime>87</TotalTime>
  <Words>87</Words>
  <Application>Microsoft Office PowerPoint</Application>
  <PresentationFormat>Pokaz na ekranie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Motyw3</vt:lpstr>
      <vt:lpstr>Mądre głowy mamy, więc zdrowo się odżywiamy!</vt:lpstr>
      <vt:lpstr>Co to znaczy, że ktoś  zdrowo się odżywia?</vt:lpstr>
      <vt:lpstr>Piramida zdrowego żywienia</vt:lpstr>
      <vt:lpstr>Zdrowy talerz</vt:lpstr>
      <vt:lpstr>Tego jedzmy więcej!</vt:lpstr>
      <vt:lpstr>Tego jedzmy mniej!</vt:lpstr>
      <vt:lpstr>Dlaczego słodycze  są niezdrowe?</vt:lpstr>
      <vt:lpstr>Dużo cukru…</vt:lpstr>
      <vt:lpstr>Niezdrowe tłuszcze…</vt:lpstr>
      <vt:lpstr>Sztuczne barwniki…</vt:lpstr>
      <vt:lpstr>Słodycze psują zdrowie,  niech każdy się o tym dowie!</vt:lpstr>
      <vt:lpstr>Zdrowe zamienniki niezdrowych przekąsek</vt:lpstr>
      <vt:lpstr>Co zamiast słodyczy?</vt:lpstr>
      <vt:lpstr>Co zamiast słodyczy?</vt:lpstr>
      <vt:lpstr>Domowa chałwa</vt:lpstr>
      <vt:lpstr>Domowy jogurt owocowy</vt:lpstr>
      <vt:lpstr>Domowe musli</vt:lpstr>
      <vt:lpstr>Domowa nutella</vt:lpstr>
      <vt:lpstr>Domowe ciasteczka owiane</vt:lpstr>
      <vt:lpstr>Domowe chrupki z ciecierzycy</vt:lpstr>
      <vt:lpstr>Domowa woda smakowa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Mądre głowy mamy, więc zdrowo się odżywiamy!</dc:title>
  <dc:creator>Adrianna</dc:creator>
  <cp:lastModifiedBy>Adrianna</cp:lastModifiedBy>
  <cp:revision>8</cp:revision>
  <dcterms:created xsi:type="dcterms:W3CDTF">2020-11-01T11:23:08Z</dcterms:created>
  <dcterms:modified xsi:type="dcterms:W3CDTF">2020-11-01T13:05:10Z</dcterms:modified>
</cp:coreProperties>
</file>