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E63E34-F938-4433-BB89-451C72271807}" type="datetimeFigureOut">
              <a:rPr lang="pl-PL" smtClean="0"/>
              <a:pPr/>
              <a:t>2019-03-19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E35D06-DF09-4DDB-9D43-9C43455E707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23728" y="134072"/>
            <a:ext cx="6686568" cy="1143000"/>
          </a:xfrm>
        </p:spPr>
        <p:txBody>
          <a:bodyPr/>
          <a:lstStyle/>
          <a:p>
            <a:r>
              <a:rPr lang="pl-PL" dirty="0" smtClean="0"/>
              <a:t>Imię i nazwisko ucznia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3929058" y="1500174"/>
            <a:ext cx="4471990" cy="5072098"/>
          </a:xfrm>
        </p:spPr>
        <p:txBody>
          <a:bodyPr/>
          <a:lstStyle/>
          <a:p>
            <a:r>
              <a:rPr lang="pl-PL" dirty="0" smtClean="0"/>
              <a:t>Wiek:</a:t>
            </a:r>
          </a:p>
          <a:p>
            <a:r>
              <a:rPr lang="pl-PL" dirty="0" smtClean="0"/>
              <a:t>Nazwa szkoły:</a:t>
            </a:r>
          </a:p>
          <a:p>
            <a:r>
              <a:rPr lang="pl-PL" dirty="0" smtClean="0"/>
              <a:t>Uzasadnienie: </a:t>
            </a:r>
            <a:r>
              <a:rPr lang="pl-PL" sz="1400" dirty="0" smtClean="0"/>
              <a:t>(</a:t>
            </a:r>
            <a:r>
              <a:rPr lang="pl-PL" sz="1400" dirty="0" smtClean="0"/>
              <a:t>max </a:t>
            </a:r>
            <a:r>
              <a:rPr lang="pl-PL" sz="1400" dirty="0" smtClean="0"/>
              <a:t>300 znaków, na końcu podać imię i nazwisko oraz telefon osoby </a:t>
            </a:r>
            <a:r>
              <a:rPr lang="pl-PL" sz="1400" dirty="0" smtClean="0"/>
              <a:t>zgłaszającej</a:t>
            </a:r>
            <a:r>
              <a:rPr lang="pl-PL" sz="1400" dirty="0" smtClean="0"/>
              <a:t>)</a:t>
            </a:r>
            <a:endParaRPr lang="pl-PL" dirty="0"/>
          </a:p>
        </p:txBody>
      </p:sp>
      <p:pic>
        <p:nvPicPr>
          <p:cNvPr id="8" name="Obraz 7" descr="LOGO MOS1.jpg"/>
          <p:cNvPicPr>
            <a:picLocks noChangeAspect="1"/>
          </p:cNvPicPr>
          <p:nvPr/>
        </p:nvPicPr>
        <p:blipFill>
          <a:blip r:embed="rId2" cstate="print"/>
          <a:srcRect l="6139" t="7692" r="7912" b="7692"/>
          <a:stretch>
            <a:fillRect/>
          </a:stretch>
        </p:blipFill>
        <p:spPr>
          <a:xfrm>
            <a:off x="714348" y="301001"/>
            <a:ext cx="584493" cy="459244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0" t="60470" r="-1"/>
          <a:stretch/>
        </p:blipFill>
        <p:spPr>
          <a:xfrm>
            <a:off x="-77456" y="4246389"/>
            <a:ext cx="9289032" cy="2711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714348" y="1857364"/>
            <a:ext cx="2400288" cy="33289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Zdjęcie ucznia</a:t>
            </a:r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29</Words>
  <Application>Microsoft Office PowerPoint</Application>
  <PresentationFormat>Pokaz na ekranie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Aspekt</vt:lpstr>
      <vt:lpstr>Imię i nazwisko ucznia</vt:lpstr>
    </vt:vector>
  </TitlesOfParts>
  <Company>FSPDMaIS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Imię i nazwisko ucznia</dc:title>
  <dc:creator>MOS</dc:creator>
  <cp:lastModifiedBy>MOS</cp:lastModifiedBy>
  <cp:revision>6</cp:revision>
  <dcterms:created xsi:type="dcterms:W3CDTF">2018-03-19T16:08:36Z</dcterms:created>
  <dcterms:modified xsi:type="dcterms:W3CDTF">2019-03-19T11:10:21Z</dcterms:modified>
</cp:coreProperties>
</file>