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24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94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826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064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46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973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709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91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483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785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74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BDEC7-9F01-435D-AB85-6B94C8B9F886}" type="datetimeFigureOut">
              <a:rPr lang="pl-PL" smtClean="0"/>
              <a:t>2015-04-02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E213F-1F73-4AF1-8E58-8509CF5B9F3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1765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45369" y="74887"/>
            <a:ext cx="3932237" cy="1600200"/>
          </a:xfrm>
        </p:spPr>
        <p:txBody>
          <a:bodyPr/>
          <a:lstStyle/>
          <a:p>
            <a:r>
              <a:rPr lang="pl-PL" dirty="0" smtClean="0"/>
              <a:t>Wesołych Świąt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5784550" y="1104663"/>
            <a:ext cx="6172200" cy="4873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  <a:t>Najserdeczniejsze życzenia na zbliżające się święta </a:t>
            </a:r>
            <a:r>
              <a:rPr lang="pl-PL" dirty="0" smtClean="0">
                <a:solidFill>
                  <a:schemeClr val="accent6"/>
                </a:solidFill>
                <a:latin typeface="Monotype Corsiva" panose="03010101010201010101" pitchFamily="66" charset="0"/>
              </a:rPr>
              <a:t>Wielkanocne. </a:t>
            </a:r>
            <a: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  <a:t>Dużo zdrowia, radości, pogody ducha, smacznej święconki i mokrego poniedziałku! </a:t>
            </a:r>
            <a:endParaRPr lang="pl-PL" dirty="0" smtClean="0">
              <a:solidFill>
                <a:schemeClr val="accent6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accent6"/>
                </a:solidFill>
                <a:latin typeface="Monotype Corsiva" panose="03010101010201010101" pitchFamily="66" charset="0"/>
              </a:rPr>
              <a:t>Życzy dyrektor, nauczyciele , pracownicy przedszkola</a:t>
            </a:r>
            <a: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  <a:t/>
            </a:r>
            <a:b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</a:br>
            <a: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  <a:t/>
            </a:r>
            <a:br>
              <a:rPr lang="pl-PL" dirty="0">
                <a:solidFill>
                  <a:schemeClr val="accent6"/>
                </a:solidFill>
                <a:latin typeface="Monotype Corsiva" panose="03010101010201010101" pitchFamily="66" charset="0"/>
              </a:rPr>
            </a:br>
            <a:endParaRPr lang="pl-PL" dirty="0">
              <a:solidFill>
                <a:schemeClr val="accent6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510746" y="601360"/>
            <a:ext cx="4557475" cy="5740555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 smtClean="0">
                <a:solidFill>
                  <a:schemeClr val="accent6">
                    <a:lumMod val="75000"/>
                  </a:schemeClr>
                </a:solidFill>
                <a:latin typeface="Monotype Corsiva" panose="03010101010201010101" pitchFamily="66" charset="0"/>
                <a:cs typeface="Arabic Typesetting" panose="03020402040406030203" pitchFamily="66" charset="-78"/>
              </a:rPr>
              <a:t>Wesołych Świąt</a:t>
            </a:r>
            <a:endParaRPr lang="pl-PL" sz="4000" b="1" dirty="0">
              <a:solidFill>
                <a:schemeClr val="accent6">
                  <a:lumMod val="75000"/>
                </a:schemeClr>
              </a:solidFill>
              <a:latin typeface="Monotype Corsiva" panose="03010101010201010101" pitchFamily="66" charset="0"/>
              <a:cs typeface="Arabic Typesetting" panose="03020402040406030203" pitchFamily="66" charset="-78"/>
            </a:endParaRPr>
          </a:p>
        </p:txBody>
      </p:sp>
      <p:pic>
        <p:nvPicPr>
          <p:cNvPr id="8" name="Picture 2" descr="http://obrazki.joe.pl/sub_images/kurczaczek-wielkanocn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29" y="1104663"/>
            <a:ext cx="4421370" cy="473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47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</Words>
  <Application>Microsoft Office PowerPoint</Application>
  <PresentationFormat>Panoramiczny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Arabic Typesetting</vt:lpstr>
      <vt:lpstr>Arial</vt:lpstr>
      <vt:lpstr>Calibri</vt:lpstr>
      <vt:lpstr>Calibri Light</vt:lpstr>
      <vt:lpstr>Monotype Corsiva</vt:lpstr>
      <vt:lpstr>Motyw pakietu Office</vt:lpstr>
      <vt:lpstr>Wesołych Świąt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Wesołych Świąt</dc:title>
  <dc:creator>Wanda</dc:creator>
  <cp:lastModifiedBy>Wanda</cp:lastModifiedBy>
  <cp:revision>5</cp:revision>
  <dcterms:created xsi:type="dcterms:W3CDTF">2015-03-31T11:59:05Z</dcterms:created>
  <dcterms:modified xsi:type="dcterms:W3CDTF">2015-04-02T10:27:15Z</dcterms:modified>
</cp:coreProperties>
</file>