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CAE65A-4F30-4645-9EC7-B1DC85D23BF9}" v="303" dt="2021-04-24T19:56:22.781"/>
    <p1510:client id="{E9A05B6F-5253-472A-AFD9-AEE447D488C2}" v="78" dt="2021-04-24T20:13:01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1515" y="802298"/>
            <a:ext cx="8723337" cy="2541431"/>
          </a:xfrm>
        </p:spPr>
        <p:txBody>
          <a:bodyPr>
            <a:normAutofit/>
          </a:bodyPr>
          <a:lstStyle/>
          <a:p>
            <a:r>
              <a:rPr lang="en-US" dirty="0"/>
              <a:t>"</a:t>
            </a:r>
            <a:r>
              <a:rPr lang="en-US" dirty="0" err="1"/>
              <a:t>rODZINA</a:t>
            </a:r>
            <a:r>
              <a:rPr lang="en-US" dirty="0"/>
              <a:t> DLA ZIEMI"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1516" y="3531204"/>
            <a:ext cx="8723336" cy="97762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B3C45301-BBE4-43A7-8F34-BFCD29577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363" y="4314"/>
            <a:ext cx="4741652" cy="61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3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EA96C-A048-4C6D-BA70-B409E2F8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956" y="775764"/>
            <a:ext cx="9603275" cy="1049235"/>
          </a:xfrm>
        </p:spPr>
        <p:txBody>
          <a:bodyPr/>
          <a:lstStyle/>
          <a:p>
            <a:r>
              <a:rPr lang="en-US"/>
              <a:t>Przed...</a:t>
            </a:r>
          </a:p>
        </p:txBody>
      </p:sp>
      <p:pic>
        <p:nvPicPr>
          <p:cNvPr id="4" name="Picture 4" descr="A picture containing outdoor, grass, tree&#10;&#10;Description automatically generated">
            <a:extLst>
              <a:ext uri="{FF2B5EF4-FFF2-40B4-BE49-F238E27FC236}">
                <a16:creationId xmlns:a16="http://schemas.microsoft.com/office/drawing/2014/main" id="{2244C8C2-C7A7-4FE9-A904-00E44EB09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6633" y="1871958"/>
            <a:ext cx="3551243" cy="4212612"/>
          </a:xfrm>
        </p:spPr>
      </p:pic>
    </p:spTree>
    <p:extLst>
      <p:ext uri="{BB962C8B-B14F-4D97-AF65-F5344CB8AC3E}">
        <p14:creationId xmlns:p14="http://schemas.microsoft.com/office/powerpoint/2010/main" val="233303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93150-FA45-4B47-AECD-9ABAA845E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 :)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5C91512-122E-4DAF-BB71-7DAEF7722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2255" y="1857581"/>
            <a:ext cx="3579997" cy="4241366"/>
          </a:xfrm>
        </p:spPr>
      </p:pic>
    </p:spTree>
    <p:extLst>
      <p:ext uri="{BB962C8B-B14F-4D97-AF65-F5344CB8AC3E}">
        <p14:creationId xmlns:p14="http://schemas.microsoft.com/office/powerpoint/2010/main" val="366406006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2D62D4D-3C29-471F-A841-02C316D14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325" y="4313"/>
            <a:ext cx="5187351" cy="60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tree, grass, road&#10;&#10;Description automatically generated">
            <a:extLst>
              <a:ext uri="{FF2B5EF4-FFF2-40B4-BE49-F238E27FC236}">
                <a16:creationId xmlns:a16="http://schemas.microsoft.com/office/drawing/2014/main" id="{E339B7F4-DEDF-452F-A878-875AFB8CF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305" y="4313"/>
            <a:ext cx="5431766" cy="608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8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9BCE-7898-4FF7-A781-F9BCB0A8C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PRZED...</a:t>
            </a:r>
          </a:p>
        </p:txBody>
      </p:sp>
      <p:pic>
        <p:nvPicPr>
          <p:cNvPr id="5" name="Picture 5" descr="A picture containing ground, outdoor, track, way&#10;&#10;Description automatically generated">
            <a:extLst>
              <a:ext uri="{FF2B5EF4-FFF2-40B4-BE49-F238E27FC236}">
                <a16:creationId xmlns:a16="http://schemas.microsoft.com/office/drawing/2014/main" id="{B14D6C42-9B8F-48C0-A650-B2F5C61AB2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30984" y="1867105"/>
            <a:ext cx="3319691" cy="4239349"/>
          </a:xfrm>
        </p:spPr>
      </p:pic>
      <p:pic>
        <p:nvPicPr>
          <p:cNvPr id="6" name="Picture 6" descr="A picture containing tree, outdoor, way, scene&#10;&#10;Description automatically generated">
            <a:extLst>
              <a:ext uri="{FF2B5EF4-FFF2-40B4-BE49-F238E27FC236}">
                <a16:creationId xmlns:a16="http://schemas.microsoft.com/office/drawing/2014/main" id="{0D1B1E2B-0926-4DB3-AEB4-BCE8ACF2ED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86985" y="1873570"/>
            <a:ext cx="3328762" cy="4232274"/>
          </a:xfrm>
        </p:spPr>
      </p:pic>
    </p:spTree>
    <p:extLst>
      <p:ext uri="{BB962C8B-B14F-4D97-AF65-F5344CB8AC3E}">
        <p14:creationId xmlns:p14="http://schemas.microsoft.com/office/powerpoint/2010/main" val="3652931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AAD1B-7FFE-4FB0-BD90-BE8447529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 :)</a:t>
            </a:r>
          </a:p>
        </p:txBody>
      </p:sp>
      <p:pic>
        <p:nvPicPr>
          <p:cNvPr id="4" name="Picture 4" descr="A picture containing tree, grass, outdoor, path&#10;&#10;Description automatically generated">
            <a:extLst>
              <a:ext uri="{FF2B5EF4-FFF2-40B4-BE49-F238E27FC236}">
                <a16:creationId xmlns:a16="http://schemas.microsoft.com/office/drawing/2014/main" id="{70764EC7-D878-44A9-A023-2BCC93B86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1010" y="1915090"/>
            <a:ext cx="3508110" cy="4155102"/>
          </a:xfrm>
        </p:spPr>
      </p:pic>
    </p:spTree>
    <p:extLst>
      <p:ext uri="{BB962C8B-B14F-4D97-AF65-F5344CB8AC3E}">
        <p14:creationId xmlns:p14="http://schemas.microsoft.com/office/powerpoint/2010/main" val="266915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2DC802A2-17D1-4880-ACF1-6E2930A40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495" y="4314"/>
            <a:ext cx="4641011" cy="61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2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tree, ground&#10;&#10;Description automatically generated">
            <a:extLst>
              <a:ext uri="{FF2B5EF4-FFF2-40B4-BE49-F238E27FC236}">
                <a16:creationId xmlns:a16="http://schemas.microsoft.com/office/drawing/2014/main" id="{9C8E5C39-559B-4506-88E1-B86F92E12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532" y="4313"/>
            <a:ext cx="5719312" cy="61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16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grass, tree, sport&#10;&#10;Description automatically generated">
            <a:extLst>
              <a:ext uri="{FF2B5EF4-FFF2-40B4-BE49-F238E27FC236}">
                <a16:creationId xmlns:a16="http://schemas.microsoft.com/office/drawing/2014/main" id="{01121ABF-4515-45AC-9362-9E1C6F6AF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590" y="47446"/>
            <a:ext cx="5014822" cy="60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49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grass, tree, ground&#10;&#10;Description automatically generated">
            <a:extLst>
              <a:ext uri="{FF2B5EF4-FFF2-40B4-BE49-F238E27FC236}">
                <a16:creationId xmlns:a16="http://schemas.microsoft.com/office/drawing/2014/main" id="{10BDA0E2-8F93-4486-832C-CD3832B5B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118" y="4314"/>
            <a:ext cx="4669765" cy="61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08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grass, ground, dirt&#10;&#10;Description automatically generated">
            <a:extLst>
              <a:ext uri="{FF2B5EF4-FFF2-40B4-BE49-F238E27FC236}">
                <a16:creationId xmlns:a16="http://schemas.microsoft.com/office/drawing/2014/main" id="{A8D2684F-F782-49A3-A289-9F0DA5A0A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05" y="4314"/>
            <a:ext cx="4540369" cy="608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62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grass, wood&#10;&#10;Description automatically generated">
            <a:extLst>
              <a:ext uri="{FF2B5EF4-FFF2-40B4-BE49-F238E27FC236}">
                <a16:creationId xmlns:a16="http://schemas.microsoft.com/office/drawing/2014/main" id="{3E583D7B-E1B8-461F-9AAA-9E19EA8C1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099" y="47445"/>
            <a:ext cx="4899803" cy="605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03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1171D-DFF5-4855-9776-F3805D4F7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PRZED...</a:t>
            </a:r>
          </a:p>
        </p:txBody>
      </p:sp>
      <p:pic>
        <p:nvPicPr>
          <p:cNvPr id="5" name="Picture 5" descr="A picture containing outdoor, tree, path, trail&#10;&#10;Description automatically generated">
            <a:extLst>
              <a:ext uri="{FF2B5EF4-FFF2-40B4-BE49-F238E27FC236}">
                <a16:creationId xmlns:a16="http://schemas.microsoft.com/office/drawing/2014/main" id="{A953B677-6EBD-44D0-A631-E834AB426F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74760" y="1867104"/>
            <a:ext cx="2974634" cy="4253726"/>
          </a:xfrm>
        </p:spPr>
      </p:pic>
      <p:pic>
        <p:nvPicPr>
          <p:cNvPr id="6" name="Picture 6" descr="A picture containing outdoor, tree, road, way&#10;&#10;Description automatically generated">
            <a:extLst>
              <a:ext uri="{FF2B5EF4-FFF2-40B4-BE49-F238E27FC236}">
                <a16:creationId xmlns:a16="http://schemas.microsoft.com/office/drawing/2014/main" id="{57441A74-0621-4F7F-BA17-97400085E2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43211" y="1873570"/>
            <a:ext cx="2983706" cy="4246651"/>
          </a:xfrm>
        </p:spPr>
      </p:pic>
    </p:spTree>
    <p:extLst>
      <p:ext uri="{BB962C8B-B14F-4D97-AF65-F5344CB8AC3E}">
        <p14:creationId xmlns:p14="http://schemas.microsoft.com/office/powerpoint/2010/main" val="2657940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81B76-1BF2-4877-B10D-525ECE6F1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 :)</a:t>
            </a:r>
          </a:p>
        </p:txBody>
      </p:sp>
      <p:pic>
        <p:nvPicPr>
          <p:cNvPr id="5" name="Picture 5" descr="A picture containing tree, outdoor, road, grass&#10;&#10;Description automatically generated">
            <a:extLst>
              <a:ext uri="{FF2B5EF4-FFF2-40B4-BE49-F238E27FC236}">
                <a16:creationId xmlns:a16="http://schemas.microsoft.com/office/drawing/2014/main" id="{965E1A3B-D946-429D-B229-D57EE2BF6A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7854" y="1867104"/>
            <a:ext cx="3075276" cy="4239349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29F6F22-BF8E-4411-B0E8-6F98F6CE5A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9439" y="1873569"/>
            <a:ext cx="3084346" cy="4232274"/>
          </a:xfrm>
        </p:spPr>
      </p:pic>
    </p:spTree>
    <p:extLst>
      <p:ext uri="{BB962C8B-B14F-4D97-AF65-F5344CB8AC3E}">
        <p14:creationId xmlns:p14="http://schemas.microsoft.com/office/powerpoint/2010/main" val="425702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tree, person, grass&#10;&#10;Description automatically generated">
            <a:extLst>
              <a:ext uri="{FF2B5EF4-FFF2-40B4-BE49-F238E27FC236}">
                <a16:creationId xmlns:a16="http://schemas.microsoft.com/office/drawing/2014/main" id="{1029E1B5-C879-486F-9127-36DE19CB1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494" y="4313"/>
            <a:ext cx="4641011" cy="607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74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2</TotalTime>
  <Words>17</Words>
  <Application>Microsoft Office PowerPoint</Application>
  <PresentationFormat>Panoramiczny</PresentationFormat>
  <Paragraphs>7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0" baseType="lpstr">
      <vt:lpstr>Arial</vt:lpstr>
      <vt:lpstr>Gill Sans MT</vt:lpstr>
      <vt:lpstr>Gallery</vt:lpstr>
      <vt:lpstr>"rODZINA DLA ZIEMI"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PRZED...</vt:lpstr>
      <vt:lpstr>Po :)</vt:lpstr>
      <vt:lpstr>Prezentacja programu PowerPoint</vt:lpstr>
      <vt:lpstr>Prezentacja programu PowerPoint</vt:lpstr>
      <vt:lpstr>Przed...</vt:lpstr>
      <vt:lpstr>PO :)</vt:lpstr>
      <vt:lpstr>Prezentacja programu PowerPoint</vt:lpstr>
      <vt:lpstr>Prezentacja programu PowerPoint</vt:lpstr>
      <vt:lpstr>PRZED...</vt:lpstr>
      <vt:lpstr>PO :)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Wojtarowicz</dc:creator>
  <cp:lastModifiedBy>Teresa Wojtarowicz</cp:lastModifiedBy>
  <cp:revision>133</cp:revision>
  <dcterms:created xsi:type="dcterms:W3CDTF">2016-01-13T19:04:32Z</dcterms:created>
  <dcterms:modified xsi:type="dcterms:W3CDTF">2021-04-25T12:44:54Z</dcterms:modified>
</cp:coreProperties>
</file>